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950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F8BC2-9FEB-4A35-BF65-8E26AE3094B1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6E050-3F4C-444D-BD57-96B8332156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413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3B74-78C9-4784-8B2F-9037FFF7E68D}" type="datetime1">
              <a:rPr lang="ru-RU" smtClean="0"/>
              <a:t>21.06.2024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51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4B50-BE3B-4499-B82E-4397828229E6}" type="datetime1">
              <a:rPr lang="ru-RU" smtClean="0"/>
              <a:t>21.06.2024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55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76A9-5E8B-4247-851D-A8B283ECD3DC}" type="datetime1">
              <a:rPr lang="ru-RU" smtClean="0"/>
              <a:t>21.06.2024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454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63428-B192-45DF-A411-CF68C7DF6102}" type="datetime1">
              <a:rPr lang="ru-RU" smtClean="0"/>
              <a:t>21.06.2024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267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36862-A528-4B68-801D-2CCFB367AD41}" type="datetime1">
              <a:rPr lang="ru-RU" smtClean="0"/>
              <a:t>21.06.2024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9678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59B8-0A5C-4C7F-BA8C-4D6CC7061A08}" type="datetime1">
              <a:rPr lang="ru-RU" smtClean="0"/>
              <a:t>21.06.2024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610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4A504-BD9D-458C-89DA-9B44CC293B80}" type="datetime1">
              <a:rPr lang="ru-RU" smtClean="0"/>
              <a:t>21.06.2024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834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F453-0A3E-465D-B988-D817EB6F43F1}" type="datetime1">
              <a:rPr lang="ru-RU" smtClean="0"/>
              <a:t>21.06.2024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64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2A57-20C0-463F-B8A2-957375230698}" type="datetime1">
              <a:rPr lang="ru-RU" smtClean="0"/>
              <a:t>21.06.2024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30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8E8F-94BC-40B6-B62F-5433A7025584}" type="datetime1">
              <a:rPr lang="ru-RU" smtClean="0"/>
              <a:t>21.06.2024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81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0391-6C9B-4675-AE86-125D22EE917B}" type="datetime1">
              <a:rPr lang="ru-RU" smtClean="0"/>
              <a:t>21.06.2024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49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10F6-169E-41B0-BB1C-F2F0466E33BE}" type="datetime1">
              <a:rPr lang="ru-RU" smtClean="0"/>
              <a:t>21.06.2024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41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49A3-0D3E-4334-B99D-7521F1B042DB}" type="datetime1">
              <a:rPr lang="ru-RU" smtClean="0"/>
              <a:t>21.06.2024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27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0D97-9C1A-4B12-8690-F80A599AB7C3}" type="datetime1">
              <a:rPr lang="ru-RU" smtClean="0"/>
              <a:t>21.06.2024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44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739A-5700-41A9-B251-AC3DA25F13AB}" type="datetime1">
              <a:rPr lang="ru-RU" smtClean="0"/>
              <a:t>21.06.2024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96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8CD8-DA57-4101-9C94-382710B9DFAD}" type="datetime1">
              <a:rPr lang="ru-RU" smtClean="0"/>
              <a:t>21.06.2024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32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537A0-0E48-432A-A730-2BDAEFCDFAE9}" type="datetime1">
              <a:rPr lang="ru-RU" smtClean="0"/>
              <a:t>21.06.2024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B7FBD4-3776-47F0-8257-16DF6675F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46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666750" y="1246142"/>
            <a:ext cx="9144000" cy="446945"/>
          </a:xfrm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Частное учреждение профессиональная образовательная организация </a:t>
            </a:r>
            <a:r>
              <a:rPr lang="en-US" sz="2800" dirty="0" smtClean="0"/>
              <a:t>&lt;&lt;</a:t>
            </a:r>
            <a:r>
              <a:rPr lang="ru-RU" sz="2800" dirty="0" smtClean="0"/>
              <a:t>ТЕХНИКУМ </a:t>
            </a:r>
            <a:br>
              <a:rPr lang="ru-RU" sz="2800" dirty="0" smtClean="0"/>
            </a:br>
            <a:r>
              <a:rPr lang="ru-RU" sz="2800" dirty="0" smtClean="0"/>
              <a:t>БИЗНЕС И ПРАВО</a:t>
            </a:r>
            <a:r>
              <a:rPr lang="en-US" sz="2800" dirty="0" smtClean="0"/>
              <a:t>&gt;&gt;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28442" y="2293056"/>
            <a:ext cx="853334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 smtClean="0">
                <a:cs typeface="Times New Roman" panose="02020603050405020304" pitchFamily="18" charset="0"/>
              </a:rPr>
              <a:t>Дипломный проэкт на </a:t>
            </a:r>
            <a:r>
              <a:rPr lang="ru-RU" sz="4400" dirty="0" smtClean="0">
                <a:cs typeface="Times New Roman" panose="02020603050405020304" pitchFamily="18" charset="0"/>
              </a:rPr>
              <a:t>тему</a:t>
            </a:r>
            <a:r>
              <a:rPr lang="en-US" sz="4400" dirty="0" smtClean="0">
                <a:cs typeface="Times New Roman" panose="02020603050405020304" pitchFamily="18" charset="0"/>
              </a:rPr>
              <a:t>:</a:t>
            </a:r>
            <a:r>
              <a:rPr lang="ru-RU" sz="4400" dirty="0" smtClean="0">
                <a:cs typeface="Times New Roman" panose="02020603050405020304" pitchFamily="18" charset="0"/>
              </a:rPr>
              <a:t> </a:t>
            </a:r>
            <a:endParaRPr lang="en-US" sz="4400" dirty="0" smtClean="0">
              <a:cs typeface="Times New Roman" panose="02020603050405020304" pitchFamily="18" charset="0"/>
            </a:endParaRPr>
          </a:p>
          <a:p>
            <a:pPr algn="ctr"/>
            <a:r>
              <a:rPr lang="ru-RU" sz="4400" dirty="0" smtClean="0">
                <a:cs typeface="Times New Roman" panose="02020603050405020304" pitchFamily="18" charset="0"/>
              </a:rPr>
              <a:t>«</a:t>
            </a:r>
            <a:r>
              <a:rPr lang="ru-RU" sz="4400" dirty="0" smtClean="0"/>
              <a:t>Разработка </a:t>
            </a:r>
            <a:r>
              <a:rPr lang="ru-RU" sz="4400" dirty="0"/>
              <a:t>веб-приложения для проведения тестирования</a:t>
            </a:r>
            <a:r>
              <a:rPr lang="ru-RU" sz="4400" dirty="0" smtClean="0">
                <a:cs typeface="Times New Roman" panose="02020603050405020304" pitchFamily="18" charset="0"/>
              </a:rPr>
              <a:t>»</a:t>
            </a:r>
            <a:endParaRPr lang="ru-RU" sz="4400" dirty="0"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90489" y="5155377"/>
            <a:ext cx="37248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Выполнил студент группы ИС-4</a:t>
            </a:r>
            <a:br>
              <a:rPr lang="ru-RU" dirty="0" smtClean="0"/>
            </a:br>
            <a:r>
              <a:rPr lang="ru-RU" dirty="0" smtClean="0"/>
              <a:t>Бас В.М.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66775" y="5801708"/>
            <a:ext cx="2982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/>
              <a:t>Научный руководитель</a:t>
            </a:r>
            <a:r>
              <a:rPr lang="en-US" dirty="0"/>
              <a:t>:</a:t>
            </a:r>
          </a:p>
          <a:p>
            <a:pPr algn="r"/>
            <a:r>
              <a:rPr lang="ru-RU" dirty="0" smtClean="0"/>
              <a:t>Суярков О.В.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186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44532" y="905530"/>
            <a:ext cx="50199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4800" dirty="0" smtClean="0">
                <a:latin typeface="Century Gothic (Заголовки)"/>
              </a:rPr>
              <a:t>Страница </a:t>
            </a:r>
            <a:r>
              <a:rPr lang="ru-RU" sz="4800" dirty="0" smtClean="0">
                <a:latin typeface="Century Gothic (Заголовки)"/>
              </a:rPr>
              <a:t>тестов</a:t>
            </a:r>
            <a:endParaRPr lang="ru-RU" sz="4800" dirty="0">
              <a:latin typeface="Century Gothic (Заголовки)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10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3" y="2218396"/>
            <a:ext cx="9125038" cy="282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0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11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353457" y="1074058"/>
            <a:ext cx="69028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Страница</a:t>
            </a:r>
            <a:r>
              <a:rPr lang="en-US" sz="4800" dirty="0" smtClean="0"/>
              <a:t> </a:t>
            </a:r>
            <a:r>
              <a:rPr lang="ru-RU" sz="4800" dirty="0" smtClean="0"/>
              <a:t>тестирования</a:t>
            </a:r>
            <a:endParaRPr lang="ru-RU" sz="4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99" y="1905055"/>
            <a:ext cx="8790703" cy="445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1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04097" y="1346591"/>
            <a:ext cx="24125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dirty="0">
                <a:latin typeface="Century Gothic (Заголовки)"/>
              </a:rPr>
              <a:t>ВЫВОД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40560" y="2316381"/>
            <a:ext cx="875211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dirty="0"/>
              <a:t>Основная цель дипломного проекта — разработка интернет курсов для ООО «</a:t>
            </a:r>
            <a:r>
              <a:rPr lang="en-US" sz="3000" dirty="0"/>
              <a:t>InterKor» </a:t>
            </a:r>
            <a:r>
              <a:rPr lang="ru-RU" sz="3000" dirty="0"/>
              <a:t>с возможностью тестирования достигнута.</a:t>
            </a:r>
          </a:p>
          <a:p>
            <a:r>
              <a:rPr lang="ru-RU" sz="3000" dirty="0"/>
              <a:t>Таким образом, задачи выпускной квалификационной работы можно считать выполненными, а цель – создать интернет курсы для ООО «</a:t>
            </a:r>
            <a:r>
              <a:rPr lang="en-US" sz="3000" dirty="0"/>
              <a:t>InterKor» </a:t>
            </a:r>
            <a:r>
              <a:rPr lang="ru-RU" sz="3000" dirty="0"/>
              <a:t>достигнута.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08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31332" y="945696"/>
            <a:ext cx="8001000" cy="852715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13</a:t>
            </a:fld>
            <a:endParaRPr lang="ru-RU"/>
          </a:p>
        </p:txBody>
      </p:sp>
      <p:pic>
        <p:nvPicPr>
          <p:cNvPr id="1026" name="Picture 2" descr="Arigato Logo - Изображение Arigato, Champlin - Tripadvis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1937674"/>
            <a:ext cx="51530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87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70602" y="1525249"/>
            <a:ext cx="24032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dirty="0" smtClean="0"/>
              <a:t>Введение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70100" y="2171580"/>
            <a:ext cx="88845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kern="1600" dirty="0">
                <a:latin typeface="Times New Roman" panose="02020603050405020304" pitchFamily="18" charset="0"/>
                <a:ea typeface="Calibri" panose="020F0502020204030204" pitchFamily="34" charset="0"/>
              </a:rPr>
              <a:t>В настоящее время стремительно развиваются новые компьютерные технологии и Интернет, а вместе с ними появляются и новые способы обучения. Одним из таких способов является дистанционное обучение, которое особенно популярно благодаря использованию Интернет-технологий</a:t>
            </a:r>
            <a:r>
              <a:rPr lang="ru-RU" sz="2400" kern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ru-RU" sz="2400" kern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2400" kern="1600" dirty="0">
                <a:latin typeface="Times New Roman" panose="02020603050405020304" pitchFamily="18" charset="0"/>
                <a:ea typeface="Calibri" panose="020F0502020204030204" pitchFamily="34" charset="0"/>
              </a:rPr>
              <a:t>Немалый интерес вызывают вопросы, связанные с автоматизацией тестирования, поскольку «ручные методы» уже давно исчерпали свои возможности.</a:t>
            </a:r>
            <a:r>
              <a:rPr lang="ru-RU" sz="2400" kern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2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9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191840" y="2296327"/>
            <a:ext cx="87854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Цель</a:t>
            </a:r>
            <a:r>
              <a:rPr lang="en-US" sz="2800" dirty="0" smtClean="0"/>
              <a:t>: </a:t>
            </a:r>
            <a:r>
              <a:rPr lang="ru-RU" sz="2000" dirty="0"/>
              <a:t>Целью данной дипломной проекта является разработка веб приложения для проведения тестирования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06985" y="3950302"/>
            <a:ext cx="86240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Объектом исследования является – </a:t>
            </a:r>
            <a:r>
              <a:rPr lang="ru-RU" sz="2000" dirty="0"/>
              <a:t>онлайн </a:t>
            </a:r>
            <a:r>
              <a:rPr lang="ru-RU" sz="2000" dirty="0" smtClean="0"/>
              <a:t>курсы.</a:t>
            </a:r>
          </a:p>
          <a:p>
            <a:endParaRPr lang="ru-RU" sz="20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68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73872" y="649052"/>
            <a:ext cx="37144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dirty="0" smtClean="0"/>
              <a:t>Задачи работы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98088" y="1295383"/>
            <a:ext cx="978049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Анализ предметной области: Исследование текущих решений и тенденций в автоматизации </a:t>
            </a:r>
            <a:r>
              <a:rPr lang="ru-RU" sz="2000" dirty="0" smtClean="0"/>
              <a:t>проведения тестирований.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Разработка архитектуры системы: Построение логической модели системы, включая диаграммы потоков данных и структур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Реализация клиентской части: Создание пользовательского интерфейса с использованием HTML, CSS, </a:t>
            </a:r>
            <a:r>
              <a:rPr lang="ru-RU" sz="2000" dirty="0" err="1"/>
              <a:t>JavaScript</a:t>
            </a:r>
            <a:r>
              <a:rPr lang="ru-RU" sz="2000" dirty="0"/>
              <a:t> и </a:t>
            </a:r>
            <a:r>
              <a:rPr lang="ru-RU" sz="2000" dirty="0" err="1" smtClean="0"/>
              <a:t>Boostrap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Реализация серверной части: Разработка серверной логики на PHP, включая взаимодействие с базой данных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Тестирование: Проверка работоспособности системы, исправление ошибок и оптимизация производительности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Оценка эффективности: Анализ результатов тестирования и сбор отзывов от пользователей для оценки качества и удобства системы.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34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278594" y="732169"/>
            <a:ext cx="71418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4800" dirty="0" smtClean="0">
                <a:latin typeface="Century Gothic (Заголовки)"/>
              </a:rPr>
              <a:t>Главная страница сайта</a:t>
            </a:r>
            <a:endParaRPr lang="ru-RU" sz="4800" dirty="0">
              <a:latin typeface="Century Gothic (Заголовки)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5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873" y="1558149"/>
            <a:ext cx="6864860" cy="47537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82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54333" y="190833"/>
            <a:ext cx="8619669" cy="1631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 smtClean="0">
                <a:latin typeface="Century Gothic (Заголовки)"/>
              </a:rPr>
              <a:t>Возможность выбрать нужный курс</a:t>
            </a:r>
            <a:endParaRPr lang="ru-RU" sz="4800" dirty="0">
              <a:latin typeface="Century Gothic (Заголовки)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6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09" y="1822374"/>
            <a:ext cx="8945144" cy="346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2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903912" y="672565"/>
            <a:ext cx="47195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4800" dirty="0" smtClean="0">
                <a:latin typeface="Century Gothic (Заголовки)"/>
              </a:rPr>
              <a:t>Страница курса</a:t>
            </a:r>
            <a:endParaRPr lang="ru-RU" sz="4800" dirty="0">
              <a:latin typeface="Century Gothic (Заголовки)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7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567" y="1835788"/>
            <a:ext cx="6081674" cy="457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0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09149" y="49361"/>
            <a:ext cx="79316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 smtClean="0">
                <a:latin typeface="Century Gothic (Заголовки)"/>
              </a:rPr>
              <a:t>Страница лекций выбранного курса</a:t>
            </a:r>
            <a:endParaRPr lang="ru-RU" sz="4800" dirty="0">
              <a:latin typeface="Century Gothic (Заголовки)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8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49" y="1577841"/>
            <a:ext cx="8264853" cy="371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270035" y="159657"/>
            <a:ext cx="73206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 smtClean="0">
                <a:latin typeface="Century Gothic (Заголовки)"/>
              </a:rPr>
              <a:t>Страница </a:t>
            </a:r>
            <a:r>
              <a:rPr lang="ru-RU" sz="4800" dirty="0" smtClean="0">
                <a:latin typeface="Century Gothic (Заголовки)"/>
              </a:rPr>
              <a:t>выбранной лекции</a:t>
            </a:r>
            <a:endParaRPr lang="ru-RU" sz="4800" dirty="0">
              <a:latin typeface="Century Gothic (Заголовки)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7FBD4-3776-47F0-8257-16DF6675F815}" type="slidenum">
              <a:rPr lang="ru-RU" smtClean="0"/>
              <a:t>9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30" y="1581116"/>
            <a:ext cx="7749437" cy="446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2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</TotalTime>
  <Words>281</Words>
  <Application>Microsoft Office PowerPoint</Application>
  <PresentationFormat>Широкоэкранный</PresentationFormat>
  <Paragraphs>47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 (Заголовки)</vt:lpstr>
      <vt:lpstr>Times New Roman</vt:lpstr>
      <vt:lpstr>Trebuchet MS</vt:lpstr>
      <vt:lpstr>Wingdings 3</vt:lpstr>
      <vt:lpstr>Аспект</vt:lpstr>
      <vt:lpstr>Частное учреждение профессиональная образовательная организация &lt;&lt;ТЕХНИКУМ  БИЗНЕС И ПРАВО&gt;&gt;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Частный учреждение профессиональная образовательная организация &lt;&lt;ТЕХНИКУМ БИЗНЕС И ПРАВО&gt;&gt;</dc:title>
  <dc:creator>zoxan</dc:creator>
  <cp:lastModifiedBy>BладиSLAVE</cp:lastModifiedBy>
  <cp:revision>17</cp:revision>
  <dcterms:created xsi:type="dcterms:W3CDTF">2024-06-02T18:56:04Z</dcterms:created>
  <dcterms:modified xsi:type="dcterms:W3CDTF">2024-06-20T22:42:09Z</dcterms:modified>
</cp:coreProperties>
</file>