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F8BC2-9FEB-4A35-BF65-8E26AE3094B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6E050-3F4C-444D-BD57-96B833215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1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B74-78C9-4784-8B2F-9037FFF7E68D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5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4B50-BE3B-4499-B82E-4397828229E6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5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76A9-5E8B-4247-851D-A8B283ECD3DC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54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428-B192-45DF-A411-CF68C7DF6102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267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6862-A528-4B68-801D-2CCFB367AD41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67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59B8-0A5C-4C7F-BA8C-4D6CC7061A08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61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A504-BD9D-458C-89DA-9B44CC293B80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834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F453-0A3E-465D-B988-D817EB6F43F1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4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2A57-20C0-463F-B8A2-957375230698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3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E8F-94BC-40B6-B62F-5433A7025584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81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0391-6C9B-4675-AE86-125D22EE917B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49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0F6-169E-41B0-BB1C-F2F0466E33BE}" type="datetime1">
              <a:rPr lang="ru-RU" smtClean="0"/>
              <a:t>03.06.2024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4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49A3-0D3E-4334-B99D-7521F1B042DB}" type="datetime1">
              <a:rPr lang="ru-RU" smtClean="0"/>
              <a:t>03.06.2024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0D97-9C1A-4B12-8690-F80A599AB7C3}" type="datetime1">
              <a:rPr lang="ru-RU" smtClean="0"/>
              <a:t>03.06.2024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4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739A-5700-41A9-B251-AC3DA25F13AB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96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CD8-DA57-4101-9C94-382710B9DFAD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32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37A0-0E48-432A-A730-2BDAEFCDFAE9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6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66750" y="1246142"/>
            <a:ext cx="9144000" cy="446945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Частное </a:t>
            </a:r>
            <a:r>
              <a:rPr lang="ru-RU" sz="2800" dirty="0" smtClean="0"/>
              <a:t>учреждение профессиональная образовательная организация </a:t>
            </a:r>
            <a:r>
              <a:rPr lang="en-US" sz="2800" dirty="0" smtClean="0"/>
              <a:t>&lt;&lt;</a:t>
            </a:r>
            <a:r>
              <a:rPr lang="ru-RU" sz="2800" dirty="0" smtClean="0"/>
              <a:t>ТЕХНИКУМ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БИЗНЕС </a:t>
            </a:r>
            <a:r>
              <a:rPr lang="ru-RU" sz="2800" dirty="0" smtClean="0"/>
              <a:t>И ПРАВО</a:t>
            </a:r>
            <a:r>
              <a:rPr lang="en-US" sz="2800" dirty="0" smtClean="0"/>
              <a:t>&gt;&gt;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8442" y="2293056"/>
            <a:ext cx="80586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>
                <a:cs typeface="Times New Roman" panose="02020603050405020304" pitchFamily="18" charset="0"/>
              </a:rPr>
              <a:t>Дипломная работа на тему</a:t>
            </a:r>
            <a:r>
              <a:rPr lang="en-US" sz="4400" dirty="0" smtClean="0">
                <a:cs typeface="Times New Roman" panose="02020603050405020304" pitchFamily="18" charset="0"/>
              </a:rPr>
              <a:t>:</a:t>
            </a:r>
            <a:r>
              <a:rPr lang="ru-RU" sz="4400" dirty="0" smtClean="0">
                <a:cs typeface="Times New Roman" panose="02020603050405020304" pitchFamily="18" charset="0"/>
              </a:rPr>
              <a:t> </a:t>
            </a:r>
            <a:endParaRPr lang="en-US" sz="4400" dirty="0" smtClean="0">
              <a:cs typeface="Times New Roman" panose="02020603050405020304" pitchFamily="18" charset="0"/>
            </a:endParaRPr>
          </a:p>
          <a:p>
            <a:pPr algn="ctr"/>
            <a:r>
              <a:rPr lang="ru-RU" sz="4400" dirty="0" smtClean="0">
                <a:cs typeface="Times New Roman" panose="02020603050405020304" pitchFamily="18" charset="0"/>
              </a:rPr>
              <a:t>«</a:t>
            </a:r>
            <a:r>
              <a:rPr lang="ru-RU" sz="4400" dirty="0" smtClean="0"/>
              <a:t>Веб приложение для проведения тестирований</a:t>
            </a:r>
            <a:r>
              <a:rPr lang="ru-RU" sz="4400" dirty="0" smtClean="0">
                <a:cs typeface="Times New Roman" panose="02020603050405020304" pitchFamily="18" charset="0"/>
              </a:rPr>
              <a:t>»</a:t>
            </a:r>
            <a:endParaRPr lang="ru-RU" sz="4400" dirty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0489" y="5155377"/>
            <a:ext cx="3724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Выполнил студент группы ИС-4</a:t>
            </a:r>
            <a:br>
              <a:rPr lang="ru-RU" dirty="0" smtClean="0"/>
            </a:br>
            <a:r>
              <a:rPr lang="ru-RU" dirty="0" smtClean="0"/>
              <a:t>Бас В.М.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66775" y="5801708"/>
            <a:ext cx="2982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</a:p>
          <a:p>
            <a:pPr algn="r"/>
            <a:r>
              <a:rPr lang="ru-RU" dirty="0" smtClean="0"/>
              <a:t>Суярков О.В.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8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14585" y="568988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4800" dirty="0" smtClean="0">
                <a:latin typeface="Century Gothic (Заголовки)"/>
              </a:rPr>
              <a:t>Страница </a:t>
            </a:r>
            <a:r>
              <a:rPr lang="ru-RU" sz="4800" dirty="0" smtClean="0">
                <a:latin typeface="Century Gothic (Заголовки)"/>
              </a:rPr>
              <a:t>лекций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49" y="1609725"/>
            <a:ext cx="7980664" cy="339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1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04097" y="1346591"/>
            <a:ext cx="24125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Century Gothic (Заголовки)"/>
              </a:rPr>
              <a:t>ВЫВОД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40560" y="2316381"/>
            <a:ext cx="87521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Основная цель выпускной квалификационной работы — разработка интернет курсов для ООО «</a:t>
            </a:r>
            <a:r>
              <a:rPr lang="en-US" sz="2400" dirty="0"/>
              <a:t>InterKor» </a:t>
            </a:r>
            <a:r>
              <a:rPr lang="ru-RU" sz="2400" dirty="0"/>
              <a:t>с возможностью тестирования достигнута.</a:t>
            </a:r>
          </a:p>
          <a:p>
            <a:r>
              <a:rPr lang="ru-RU" sz="2400" dirty="0"/>
              <a:t>Таким образом, задачи выпускной квалификационной работы можно считать выполненными, а цель – создать интернет курсы для ООО «</a:t>
            </a:r>
            <a:r>
              <a:rPr lang="en-US" sz="2400" dirty="0"/>
              <a:t>InterKor» </a:t>
            </a:r>
            <a:r>
              <a:rPr lang="ru-RU" sz="2400" dirty="0"/>
              <a:t>достигнута.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0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1332" y="945696"/>
            <a:ext cx="8001000" cy="852715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12</a:t>
            </a:fld>
            <a:endParaRPr lang="ru-RU"/>
          </a:p>
        </p:txBody>
      </p:sp>
      <p:pic>
        <p:nvPicPr>
          <p:cNvPr id="1026" name="Picture 2" descr="Arigato Logo - Изображение Arigato, Champlin - Tripadvi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937674"/>
            <a:ext cx="51530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8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5747" y="1460918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Введение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1990" y="2297704"/>
            <a:ext cx="8884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kern="1600" dirty="0">
                <a:latin typeface="Times New Roman" panose="02020603050405020304" pitchFamily="18" charset="0"/>
                <a:ea typeface="Calibri" panose="020F0502020204030204" pitchFamily="34" charset="0"/>
              </a:rPr>
              <a:t>В настоящее время стремительно развиваются новые компьютерные технологии и Интернет, а вместе с ними появляются и новые способы обучения. Одним из таких способов является дистанционное обучение, которое особенно популярно благодаря использованию Интернет-технологий. </a:t>
            </a:r>
            <a:endParaRPr lang="ru-RU" sz="2400" kern="16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400" kern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Немалый </a:t>
            </a:r>
            <a:r>
              <a:rPr lang="ru-RU" sz="2400" kern="1600" dirty="0">
                <a:latin typeface="Times New Roman" panose="02020603050405020304" pitchFamily="18" charset="0"/>
                <a:ea typeface="Calibri" panose="020F0502020204030204" pitchFamily="34" charset="0"/>
              </a:rPr>
              <a:t>интерес вызывают вопросы, связанные с автоматизацией тестирования, поскольку «ручные методы» уже давно исчерпали свои возможности. 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515033" y="1602644"/>
            <a:ext cx="878541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Цель</a:t>
            </a:r>
            <a:r>
              <a:rPr lang="en-US" sz="2800" dirty="0" smtClean="0"/>
              <a:t>: </a:t>
            </a:r>
            <a:r>
              <a:rPr lang="ru-RU" sz="2000" dirty="0"/>
              <a:t>данной дипломной работы является веб приложения для </a:t>
            </a:r>
            <a:r>
              <a:rPr lang="ru-RU" sz="2000" dirty="0" smtClean="0"/>
              <a:t>проведения автоматизированного тестирования и дистанционного обучения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95716" y="3091081"/>
            <a:ext cx="8624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Объектом исследования является – </a:t>
            </a:r>
            <a:r>
              <a:rPr lang="ru-RU" sz="2000" dirty="0"/>
              <a:t>онлайн </a:t>
            </a:r>
            <a:r>
              <a:rPr lang="ru-RU" sz="2000" dirty="0" smtClean="0"/>
              <a:t>курсы.</a:t>
            </a:r>
          </a:p>
          <a:p>
            <a:endParaRPr lang="ru-RU" sz="2000" dirty="0"/>
          </a:p>
          <a:p>
            <a:r>
              <a:rPr lang="ru-RU" sz="2800" dirty="0"/>
              <a:t>Предмет исследования</a:t>
            </a:r>
            <a:r>
              <a:rPr lang="ru-RU" sz="2000" dirty="0"/>
              <a:t> – разработка веб приложения для проведения </a:t>
            </a:r>
            <a:r>
              <a:rPr lang="ru-RU" sz="2000" dirty="0" smtClean="0"/>
              <a:t>тестирования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73872" y="649052"/>
            <a:ext cx="3714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Задачи работы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8088" y="1295383"/>
            <a:ext cx="978049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Анализ предметной области: Исследование текущих решений и тенденций в автоматизации </a:t>
            </a:r>
            <a:r>
              <a:rPr lang="ru-RU" sz="2000" dirty="0" smtClean="0"/>
              <a:t>проведения тестирований.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Разработка архитектуры системы: Построение логической модели системы, включая диаграммы потоков данных и структур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Реализация клиентской части: Создание пользовательского интерфейса с использованием HTML, CSS, </a:t>
            </a:r>
            <a:r>
              <a:rPr lang="ru-RU" sz="2000" dirty="0" err="1"/>
              <a:t>JavaScript</a:t>
            </a:r>
            <a:r>
              <a:rPr lang="ru-RU" sz="2000" dirty="0"/>
              <a:t> и </a:t>
            </a:r>
            <a:r>
              <a:rPr lang="ru-RU" sz="2000" dirty="0" err="1" smtClean="0"/>
              <a:t>Boostrap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Реализация серверной части: Разработка серверной логики на PHP, включая взаимодействие с базой данных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Тестирование: Проверка работоспособности системы, исправление ошибок и оптимизация производительности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Оценка эффективности: Анализ результатов тестирования и сбор отзывов от пользователей для оценки качества и удобства системы.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3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78594" y="732169"/>
            <a:ext cx="7141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4800" dirty="0" smtClean="0">
                <a:latin typeface="Century Gothic (Заголовки)"/>
              </a:rPr>
              <a:t>Главная страница сайта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73" y="1692161"/>
            <a:ext cx="5860533" cy="4058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82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70910" y="658427"/>
            <a:ext cx="5883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4800" dirty="0" smtClean="0">
                <a:latin typeface="Century Gothic (Заголовки)"/>
              </a:rPr>
              <a:t>Страница профиля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82" y="1704619"/>
            <a:ext cx="7458997" cy="2884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23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74649" y="643536"/>
            <a:ext cx="45295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4800" dirty="0" smtClean="0">
                <a:latin typeface="Century Gothic (Заголовки)"/>
              </a:rPr>
              <a:t>Админка курсы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08" y="1579584"/>
            <a:ext cx="7142392" cy="4340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43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76124" y="499980"/>
            <a:ext cx="51479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4800" dirty="0" smtClean="0">
                <a:latin typeface="Century Gothic (Заголовки)"/>
              </a:rPr>
              <a:t>Создание лекции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91" y="1478993"/>
            <a:ext cx="6622814" cy="44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51291" y="536824"/>
            <a:ext cx="67217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4800" dirty="0" smtClean="0">
                <a:latin typeface="Century Gothic (Заголовки)"/>
              </a:rPr>
              <a:t>Страница </a:t>
            </a:r>
            <a:r>
              <a:rPr lang="ru-RU" sz="4800" dirty="0" smtClean="0">
                <a:latin typeface="Century Gothic (Заголовки)"/>
              </a:rPr>
              <a:t>регистрации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552" y="1561599"/>
            <a:ext cx="3649192" cy="34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285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 (Заголовки)</vt:lpstr>
      <vt:lpstr>Times New Roman</vt:lpstr>
      <vt:lpstr>Trebuchet MS</vt:lpstr>
      <vt:lpstr>Wingdings 3</vt:lpstr>
      <vt:lpstr>Аспект</vt:lpstr>
      <vt:lpstr>Частное учреждение профессиональная образовательная организация &lt;&lt;ТЕХНИКУМ  БИЗНЕС И ПРАВО&gt;&gt;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Частный учреждение профессиональная образовательная организация &lt;&lt;ТЕХНИКУМ БИЗНЕС И ПРАВО&gt;&gt;</dc:title>
  <dc:creator>zoxan</dc:creator>
  <cp:lastModifiedBy>BладиSLAVE</cp:lastModifiedBy>
  <cp:revision>11</cp:revision>
  <dcterms:created xsi:type="dcterms:W3CDTF">2024-06-02T18:56:04Z</dcterms:created>
  <dcterms:modified xsi:type="dcterms:W3CDTF">2024-06-03T01:05:14Z</dcterms:modified>
</cp:coreProperties>
</file>