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107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36A79-A1B2-4439-98EF-DE771AEEB513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256E9-4BE9-4C1A-9654-F16C580C5C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56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E341-2C2E-134C-E849-07845BF5D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0E996-D1D1-A28D-A712-ED2334242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F11AE-9FC1-13F5-26DA-49C35CA0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DF94-B04A-4D41-AEC5-6D2428EE7F1F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90A5-945D-8771-B69B-3AF2FF57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9921-5A09-E324-AA32-5C3B8A3D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229F-1995-47E4-A4A0-B274C05E1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38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646D-BB10-FCB1-2D19-EE97A7A6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08412-4B10-CAFC-BF5B-A2FA43917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7766-889A-23A4-DD53-06AEDCC9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DF94-B04A-4D41-AEC5-6D2428EE7F1F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B333-6061-65F1-4C4D-B6D28AF0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07B8-B2CF-A250-D580-39764825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229F-1995-47E4-A4A0-B274C05E1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76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E4D49-992A-4E52-B6BD-12832054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C9474-1E2C-94BF-A8E1-73D62B4E4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9129-D375-7CE2-3828-2E5AEA0F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DF94-B04A-4D41-AEC5-6D2428EE7F1F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5036-B72C-C984-2D7E-6A507C80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EB93-AD71-3CDC-12AB-5F8BDA13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229F-1995-47E4-A4A0-B274C05E1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59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744E-3CA7-B9A6-C938-EC3AD628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CC2A-6B09-4821-0D18-F0B0BE06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85083-6406-CB05-A52C-45469BB7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DF94-B04A-4D41-AEC5-6D2428EE7F1F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84D1-EC75-C53F-E4F3-8F5E3DD5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1AA6-6608-A0BC-0C40-7948FE58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229F-1995-47E4-A4A0-B274C05E1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34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603E-FEB3-42CF-1283-E68EDF20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03ED-005A-D3D8-283C-34955EC67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6BC80-0D82-FD65-1AF2-DDC8EBB3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DF94-B04A-4D41-AEC5-6D2428EE7F1F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C878-7182-F9E8-E0BB-7FC5E610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4435-12F8-B889-70BE-E3A4290B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229F-1995-47E4-A4A0-B274C05E1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18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8CF4-F661-CC34-B504-3EDA71E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3079-E057-0741-8718-4225F4A6D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1D55A-1071-CEBD-E22E-335BA716A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7EE17-5436-5CAA-7C62-763E43E5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DF94-B04A-4D41-AEC5-6D2428EE7F1F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EE79B-61AA-00D6-8C5A-3A00EF7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507A2-EB82-F97B-DB65-912516A8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229F-1995-47E4-A4A0-B274C05E1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35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2B0D-7C32-5546-E59B-E67EE7DB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5091F-225A-C39A-485F-8F711D46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C4026-2884-77A1-8C95-5D453118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C56F6-AACC-BD1D-CC39-42045F79C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1BECE-00A5-3936-B74D-703E1C7FA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B31F4-DDA0-89ED-95B4-C8305E5A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DF94-B04A-4D41-AEC5-6D2428EE7F1F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C2EFE-BDE0-264D-04D6-C719F4A8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E4D1E-EBE3-70FB-3698-31D9B56D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229F-1995-47E4-A4A0-B274C05E1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52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63D2-8692-BFF4-99AE-2C91F80A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1A135-8630-9D17-051C-88BFF86C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DF94-B04A-4D41-AEC5-6D2428EE7F1F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1D79D-37E3-9B6C-1CD6-23FEB880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6C079-E6D4-0777-FC62-9D41F4FC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229F-1995-47E4-A4A0-B274C05E1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3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A04CB-F70C-3CD5-E35B-2BC3BFB1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DF94-B04A-4D41-AEC5-6D2428EE7F1F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646EE-C6EB-CB0C-2B2A-75C37259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8920A-BCCB-BB79-9023-B7AEF418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229F-1995-47E4-A4A0-B274C05E1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43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E9F8-EE5B-5D84-F7A1-3ABDE9C8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B016-E46F-DCF5-D558-10609B8D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F0068-106F-EB0F-44F7-88BC30C29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878D1-1973-B322-9335-76AB3F9C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DF94-B04A-4D41-AEC5-6D2428EE7F1F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33EA0-A9B5-BE2F-06B7-908F306B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55770-10EF-994F-71BB-BB6BC5AC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229F-1995-47E4-A4A0-B274C05E1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8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769D-6EA2-8E5A-AFA7-7131DDE0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16714-81C8-15ED-C6C0-1047024D1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B8D1C-8923-0FCE-65E2-235DE374B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E0D65-1807-A9F1-D20D-7109DE58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DF94-B04A-4D41-AEC5-6D2428EE7F1F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94B2C-4814-55EA-F412-AD1BEF69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BB779-991D-C835-21CA-15827328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229F-1995-47E4-A4A0-B274C05E1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0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8F9BA-F166-64E6-F39B-56FAD6B3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213-51BA-FBED-BA4A-9CBBC169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997F-D2FF-6E28-18E5-ACB9CAE95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EDF94-B04A-4D41-AEC5-6D2428EE7F1F}" type="datetimeFigureOut">
              <a:rPr lang="en-AU" smtClean="0"/>
              <a:t>18/10/2023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94E7-3681-82FB-485E-30D0DA804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1C4E-1BE4-80C3-5C7D-70903EE4A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229F-1995-47E4-A4A0-B274C05E1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96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E5AA-0AF4-F553-584D-FDC651E2A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ST1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5DAFF-C01D-F510-0FB3-F76FE25C0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Dylan Colwill</a:t>
            </a:r>
          </a:p>
        </p:txBody>
      </p:sp>
    </p:spTree>
    <p:extLst>
      <p:ext uri="{BB962C8B-B14F-4D97-AF65-F5344CB8AC3E}">
        <p14:creationId xmlns:p14="http://schemas.microsoft.com/office/powerpoint/2010/main" val="287716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B37B-17E3-6DA6-9019-85874607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02DC-E014-8AF1-45F2-8BF84762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Predict various types of cancer using machine learning techniques</a:t>
            </a:r>
          </a:p>
          <a:p>
            <a:r>
              <a:rPr lang="en-AU" dirty="0"/>
              <a:t>Using Python libraries</a:t>
            </a:r>
          </a:p>
          <a:p>
            <a:pPr lvl="1"/>
            <a:r>
              <a:rPr lang="en-AU" dirty="0"/>
              <a:t>Pandas : data manipulation</a:t>
            </a:r>
          </a:p>
          <a:p>
            <a:pPr lvl="1"/>
            <a:r>
              <a:rPr lang="en-AU" dirty="0"/>
              <a:t>NumPy : numerical operations</a:t>
            </a:r>
          </a:p>
          <a:p>
            <a:pPr lvl="1"/>
            <a:r>
              <a:rPr lang="en-AU" dirty="0"/>
              <a:t>Matplotlib &amp; Seaborn : visualisation</a:t>
            </a:r>
          </a:p>
          <a:p>
            <a:pPr lvl="1"/>
            <a:r>
              <a:rPr lang="en-AU" dirty="0"/>
              <a:t>Scikit-learn &amp; </a:t>
            </a:r>
            <a:r>
              <a:rPr lang="en-AU" dirty="0" err="1"/>
              <a:t>Keras</a:t>
            </a:r>
            <a:r>
              <a:rPr lang="en-AU" dirty="0"/>
              <a:t> : machine learning</a:t>
            </a:r>
          </a:p>
          <a:p>
            <a:pPr lvl="1"/>
            <a:r>
              <a:rPr lang="en-AU" dirty="0" err="1"/>
              <a:t>Tkinter</a:t>
            </a:r>
            <a:r>
              <a:rPr lang="en-AU" dirty="0"/>
              <a:t> : GUI</a:t>
            </a:r>
          </a:p>
        </p:txBody>
      </p:sp>
    </p:spTree>
    <p:extLst>
      <p:ext uri="{BB962C8B-B14F-4D97-AF65-F5344CB8AC3E}">
        <p14:creationId xmlns:p14="http://schemas.microsoft.com/office/powerpoint/2010/main" val="200353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9805-3E94-9834-CE9B-8DEBDFD5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CF19-B89B-7A38-7554-B59A970A1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3818" cy="4351338"/>
          </a:xfrm>
        </p:spPr>
        <p:txBody>
          <a:bodyPr/>
          <a:lstStyle/>
          <a:p>
            <a:r>
              <a:rPr lang="en-AU" dirty="0"/>
              <a:t>Images of HIPAA compliant colon and lung tissues</a:t>
            </a:r>
          </a:p>
          <a:p>
            <a:pPr lvl="1"/>
            <a:r>
              <a:rPr lang="en-AU" dirty="0"/>
              <a:t>Colon Adenocarcinoma</a:t>
            </a:r>
          </a:p>
          <a:p>
            <a:pPr lvl="1"/>
            <a:r>
              <a:rPr lang="en-AU" dirty="0"/>
              <a:t>Colon Benign Tissue</a:t>
            </a:r>
          </a:p>
          <a:p>
            <a:pPr lvl="1"/>
            <a:r>
              <a:rPr lang="en-AU" dirty="0"/>
              <a:t>Lung Adenocarcinoma</a:t>
            </a:r>
          </a:p>
          <a:p>
            <a:pPr lvl="1"/>
            <a:r>
              <a:rPr lang="en-AU" dirty="0"/>
              <a:t>Lung Benign Tissue</a:t>
            </a:r>
          </a:p>
          <a:p>
            <a:pPr lvl="1"/>
            <a:r>
              <a:rPr lang="en-AU" dirty="0"/>
              <a:t>Lung Squamous Cell Carcinoma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A17E27-D9A2-E9AA-8AEB-FB8A95EF3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158"/>
          <a:stretch/>
        </p:blipFill>
        <p:spPr>
          <a:xfrm>
            <a:off x="6802018" y="76887"/>
            <a:ext cx="4456922" cy="692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8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7C36-DDD2-11EC-B94F-B3BE2966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6133-4A7E-DA37-6A77-B6C06A99C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Visualising images</a:t>
            </a:r>
          </a:p>
          <a:p>
            <a:r>
              <a:rPr lang="en-AU" dirty="0"/>
              <a:t>t-SNE scatter</a:t>
            </a:r>
          </a:p>
          <a:p>
            <a:r>
              <a:rPr lang="en-AU" dirty="0"/>
              <a:t>Analysing lighting artifacts</a:t>
            </a:r>
          </a:p>
          <a:p>
            <a:r>
              <a:rPr lang="en-AU" dirty="0"/>
              <a:t>Plots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2B543-C962-15A9-615E-8C2BAF6B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102" y="681037"/>
            <a:ext cx="6550931" cy="529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6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C1DF-1EBA-4BD1-AEE0-5C6FC31A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8" y="-92072"/>
            <a:ext cx="10515600" cy="1325563"/>
          </a:xfrm>
        </p:spPr>
        <p:txBody>
          <a:bodyPr/>
          <a:lstStyle/>
          <a:p>
            <a:r>
              <a:rPr lang="en-AU" dirty="0"/>
              <a:t>EDA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35D3-C379-058A-AE93-B8F7BC25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0198E-78BA-BC21-41E9-C8C5A44D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76" y="0"/>
            <a:ext cx="5999693" cy="3892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71C947-E3F8-B23B-E6AF-E682EF18B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1" y="914403"/>
            <a:ext cx="5950799" cy="4044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5E557E-7F63-9326-0F36-AC456906A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816" y="4980572"/>
            <a:ext cx="5878953" cy="18774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05EDBF-4A77-3F96-CE28-6B6D70154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927013"/>
            <a:ext cx="6096000" cy="1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1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A852-22EA-D2E2-214C-E3610276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2106-75AF-9147-2F59-32FFA9A3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5092" cy="4351338"/>
          </a:xfrm>
        </p:spPr>
        <p:txBody>
          <a:bodyPr/>
          <a:lstStyle/>
          <a:p>
            <a:r>
              <a:rPr lang="en-AU" dirty="0"/>
              <a:t>Convolutional neural network (CNN) model using </a:t>
            </a:r>
            <a:r>
              <a:rPr lang="en-AU" dirty="0" err="1"/>
              <a:t>Keras</a:t>
            </a:r>
            <a:endParaRPr lang="en-AU" dirty="0"/>
          </a:p>
          <a:p>
            <a:r>
              <a:rPr lang="en-AU" dirty="0"/>
              <a:t>Accuracy of 99%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94ECE-FED6-9D74-05C1-3D4173BF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292" y="807794"/>
            <a:ext cx="6458708" cy="5369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F0472-F033-CB45-82CF-8D9171EE2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5" y="2817371"/>
            <a:ext cx="5604337" cy="34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4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9817-8311-5BCC-2356-FAE80257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110257"/>
            <a:ext cx="10515600" cy="1325563"/>
          </a:xfrm>
        </p:spPr>
        <p:txBody>
          <a:bodyPr/>
          <a:lstStyle/>
          <a:p>
            <a:r>
              <a:rPr lang="en-AU" dirty="0"/>
              <a:t>GUI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D4F724-8E2F-A813-D61E-58DCD836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7B4F2C-4547-D59B-62A9-AA56D5F30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" t="850" r="4088" b="1592"/>
          <a:stretch/>
        </p:blipFill>
        <p:spPr>
          <a:xfrm>
            <a:off x="984101" y="1075483"/>
            <a:ext cx="2050740" cy="56722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882BD-680C-979E-3295-88492D7AD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9" t="1839" r="2913" b="1640"/>
          <a:stretch/>
        </p:blipFill>
        <p:spPr>
          <a:xfrm>
            <a:off x="3790346" y="1075483"/>
            <a:ext cx="3127128" cy="5405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4D3197-DE3D-1B91-87A2-4988A9FFF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9" t="3375" r="5545" b="3496"/>
          <a:stretch/>
        </p:blipFill>
        <p:spPr>
          <a:xfrm>
            <a:off x="8268324" y="1075483"/>
            <a:ext cx="3489921" cy="54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9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90B3-5826-7352-178A-B3D1931A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CE01-5D7C-3F56-92A0-33F50CA1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E682E-2079-FD95-3B1D-D3B40F8E6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" t="1735" r="968" b="2072"/>
          <a:stretch/>
        </p:blipFill>
        <p:spPr>
          <a:xfrm>
            <a:off x="3732084" y="81432"/>
            <a:ext cx="8155117" cy="4684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714EEB-3B11-C7C0-F898-4F04BAEAE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" t="3777" r="1506" b="5612"/>
          <a:stretch/>
        </p:blipFill>
        <p:spPr>
          <a:xfrm>
            <a:off x="0" y="4812751"/>
            <a:ext cx="12188021" cy="19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8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92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ST1 Capstone Project</vt:lpstr>
      <vt:lpstr>Capstone Project</vt:lpstr>
      <vt:lpstr>Dataset Details</vt:lpstr>
      <vt:lpstr>EDA</vt:lpstr>
      <vt:lpstr>EDA Output</vt:lpstr>
      <vt:lpstr>PDA</vt:lpstr>
      <vt:lpstr>GUI</vt:lpstr>
      <vt:lpstr>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Colwill</dc:creator>
  <cp:lastModifiedBy>Dylan Colwill</cp:lastModifiedBy>
  <cp:revision>4</cp:revision>
  <dcterms:created xsi:type="dcterms:W3CDTF">2023-10-17T00:40:35Z</dcterms:created>
  <dcterms:modified xsi:type="dcterms:W3CDTF">2023-10-18T03:25:26Z</dcterms:modified>
</cp:coreProperties>
</file>