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rémie kuperblum" initials="jk" lastIdx="1" clrIdx="0">
    <p:extLst>
      <p:ext uri="{19B8F6BF-5375-455C-9EA6-DF929625EA0E}">
        <p15:presenceInfo xmlns:p15="http://schemas.microsoft.com/office/powerpoint/2012/main" userId="ad9297b144f2de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CA29C-9854-47B7-9329-B5CF03694B08}" v="1" dt="2021-02-12T08:11:25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kuperblum" userId="ad9297b144f2de4c" providerId="LiveId" clId="{A53AC63B-8F2B-4738-A51B-5A7B4A9C6A10}"/>
    <pc:docChg chg="undo custSel modSld">
      <pc:chgData name="jérémie kuperblum" userId="ad9297b144f2de4c" providerId="LiveId" clId="{A53AC63B-8F2B-4738-A51B-5A7B4A9C6A10}" dt="2021-02-03T18:49:00.503" v="3343" actId="20577"/>
      <pc:docMkLst>
        <pc:docMk/>
      </pc:docMkLst>
      <pc:sldChg chg="addSp delSp modSp mod addCm delCm">
        <pc:chgData name="jérémie kuperblum" userId="ad9297b144f2de4c" providerId="LiveId" clId="{A53AC63B-8F2B-4738-A51B-5A7B4A9C6A10}" dt="2021-02-03T18:49:00.503" v="3343" actId="20577"/>
        <pc:sldMkLst>
          <pc:docMk/>
          <pc:sldMk cId="3086406202" sldId="256"/>
        </pc:sldMkLst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7" creationId="{F1B65D99-8276-4B1D-9270-E45078B18F74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1" creationId="{40F411A9-3F80-4823-9E2D-5B65FE8A1254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2" creationId="{F22FE09D-E45D-4467-A7BF-7C688E84F3BF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3" creationId="{C97EFB2D-4FA3-459E-B951-F8E5F1F49B09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4" creationId="{B1EC2122-A626-4470-929F-7C3D3495AE0C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5" creationId="{FAE736DF-E4A8-403E-94F1-30C7D66AC8AC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7" creationId="{6020C8E1-BC84-45B0-9E69-43BFA97539BB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8" creationId="{94E140CF-E72D-48EF-9706-430F172D0FBB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9" creationId="{D991FA67-4370-4494-8276-D3584D0BDCC9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20" creationId="{92F5679C-EEE3-431C-B61E-CC8AB5AF647D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21" creationId="{D099E6BF-C4F2-45FD-B6DF-ED97E51B6861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22" creationId="{A098ECAA-F0C3-4BE1-936C-54C7EC89A5B4}"/>
          </ac:spMkLst>
        </pc:spChg>
        <pc:spChg chg="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23" creationId="{39CA1735-D7D9-4A7D-B30E-3D28D9BF012C}"/>
          </ac:spMkLst>
        </pc:spChg>
        <pc:spChg chg="add mod">
          <ac:chgData name="jérémie kuperblum" userId="ad9297b144f2de4c" providerId="LiveId" clId="{A53AC63B-8F2B-4738-A51B-5A7B4A9C6A10}" dt="2021-02-03T18:33:46.582" v="2126" actId="1076"/>
          <ac:spMkLst>
            <pc:docMk/>
            <pc:sldMk cId="3086406202" sldId="256"/>
            <ac:spMk id="32" creationId="{4BDD8E13-4D4B-4F09-B2E2-5F91C72EFD4C}"/>
          </ac:spMkLst>
        </pc:spChg>
        <pc:spChg chg="add mod">
          <ac:chgData name="jérémie kuperblum" userId="ad9297b144f2de4c" providerId="LiveId" clId="{A53AC63B-8F2B-4738-A51B-5A7B4A9C6A10}" dt="2021-02-03T18:32:23.059" v="2021" actId="313"/>
          <ac:spMkLst>
            <pc:docMk/>
            <pc:sldMk cId="3086406202" sldId="256"/>
            <ac:spMk id="33" creationId="{C47DD87E-9ADE-4A9C-A5A3-F18B46901703}"/>
          </ac:spMkLst>
        </pc:spChg>
        <pc:spChg chg="add mod">
          <ac:chgData name="jérémie kuperblum" userId="ad9297b144f2de4c" providerId="LiveId" clId="{A53AC63B-8F2B-4738-A51B-5A7B4A9C6A10}" dt="2021-02-03T18:49:00.503" v="3343" actId="20577"/>
          <ac:spMkLst>
            <pc:docMk/>
            <pc:sldMk cId="3086406202" sldId="256"/>
            <ac:spMk id="34" creationId="{548A9423-F281-4728-A6AB-E349E707AE61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36" creationId="{8F2ACF6F-E7B6-42AE-B2D2-89A46EB0DE8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49" creationId="{9310BD20-B104-47DF-9DD6-9B3559679D2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0" creationId="{7DF3A5EA-26AF-4C83-8B7C-BC081D9789D4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1" creationId="{045C9853-CE30-469E-9D6B-E7981247C60F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2" creationId="{99EF6C08-8303-4D68-9290-AAF41C486330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3" creationId="{CD150496-D931-44EF-B780-BDC2485B8DD1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4" creationId="{7C0AF500-846C-4A9C-B198-797AECFBC245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5" creationId="{B39844C5-09D8-4F52-8BF4-AA82A9A64974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6" creationId="{68CE03BA-5950-4F65-9430-8A637FB0E727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7" creationId="{9944358A-E1C6-4A9C-AC84-BBD66D6FC66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8" creationId="{993FE81A-3686-4DD2-B0C8-14719985B2FB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59" creationId="{3485F648-513F-40CD-BD1F-5CC42CF5EE2E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0" creationId="{27DC5910-73E6-43A9-9E1D-59FE1D213E5E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2" creationId="{1660FE8D-E81B-4945-8094-81DDF00FD7D7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3" creationId="{C09B0BDF-CA94-4C6F-B83C-8A678FB5660D}"/>
          </ac:spMkLst>
        </pc:spChg>
        <pc:spChg chg="add del mod">
          <ac:chgData name="jérémie kuperblum" userId="ad9297b144f2de4c" providerId="LiveId" clId="{A53AC63B-8F2B-4738-A51B-5A7B4A9C6A10}" dt="2021-02-03T17:34:10.051" v="465" actId="478"/>
          <ac:spMkLst>
            <pc:docMk/>
            <pc:sldMk cId="3086406202" sldId="256"/>
            <ac:spMk id="64" creationId="{82316040-6FA9-40B6-9DCA-CFACA65F563F}"/>
          </ac:spMkLst>
        </pc:spChg>
        <pc:spChg chg="add mod">
          <ac:chgData name="jérémie kuperblum" userId="ad9297b144f2de4c" providerId="LiveId" clId="{A53AC63B-8F2B-4738-A51B-5A7B4A9C6A10}" dt="2021-02-03T18:48:44.695" v="3341" actId="313"/>
          <ac:spMkLst>
            <pc:docMk/>
            <pc:sldMk cId="3086406202" sldId="256"/>
            <ac:spMk id="65" creationId="{20E7E78A-69D7-4568-8664-394AF629C2D9}"/>
          </ac:spMkLst>
        </pc:spChg>
        <pc:spChg chg="add mod">
          <ac:chgData name="jérémie kuperblum" userId="ad9297b144f2de4c" providerId="LiveId" clId="{A53AC63B-8F2B-4738-A51B-5A7B4A9C6A10}" dt="2021-02-03T18:48:47.107" v="3342" actId="313"/>
          <ac:spMkLst>
            <pc:docMk/>
            <pc:sldMk cId="3086406202" sldId="256"/>
            <ac:spMk id="66" creationId="{FD6C5ED9-F842-406E-89C5-A133E01ADBED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7" creationId="{8FBAC541-B7E6-4E3E-A952-53EFBF7F6D60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69" creationId="{16BE2038-56AF-43B9-8E52-33AD8770275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74" creationId="{016F4ECC-E5D8-4590-8130-9E7A92396CEA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77" creationId="{BCEA6348-17BB-4A35-93D3-7B474C055415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78" creationId="{395E60C9-94EB-44B1-A220-A952B573EAED}"/>
          </ac:spMkLst>
        </pc:spChg>
        <pc:spChg chg="add del mod">
          <ac:chgData name="jérémie kuperblum" userId="ad9297b144f2de4c" providerId="LiveId" clId="{A53AC63B-8F2B-4738-A51B-5A7B4A9C6A10}" dt="2021-02-03T17:45:04.227" v="832" actId="478"/>
          <ac:spMkLst>
            <pc:docMk/>
            <pc:sldMk cId="3086406202" sldId="256"/>
            <ac:spMk id="81" creationId="{95E5C8DC-CB50-4F36-8967-F1B4E381CA97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89" creationId="{67BDE162-D61B-40B2-B3EC-96B1F02A0DE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93" creationId="{A26C9884-4036-4190-9A4E-86C90297E42A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94" creationId="{2D3D7AB0-DACD-4110-B4DA-76D89D2AD22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95" creationId="{2A02F61E-E05E-442B-B3B3-6E83F1FC9E74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99" creationId="{7B6E7029-C1BD-436C-87F6-1D96E82A81B1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1" creationId="{1071E1CF-CEFD-481C-B276-AC20513A0F42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3" creationId="{647568C2-D874-4E3B-B013-2AFCD1FD17AD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5" creationId="{21192610-FECB-42AD-8B82-601C9FE7918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6" creationId="{B34AF113-75B5-4173-A7FE-242C3F6FCC0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7" creationId="{CF62090E-0AB1-465A-B80D-1EA245948B70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8" creationId="{CD61FC76-E16B-4773-A9DE-A35626CF478F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9" creationId="{8F914532-5B09-4C8D-A64F-79DAF9BF9072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10" creationId="{332E15A8-E241-4A8E-BCA4-70AAE1FB4DA2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11" creationId="{B9D15257-9460-4D2F-8543-61AF48DAA879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12" creationId="{9284D031-2D64-44B0-BB48-8F41E72FB7D3}"/>
          </ac:spMkLst>
        </pc:spChg>
        <pc:spChg chg="add mod">
          <ac:chgData name="jérémie kuperblum" userId="ad9297b144f2de4c" providerId="LiveId" clId="{A53AC63B-8F2B-4738-A51B-5A7B4A9C6A10}" dt="2021-02-03T18:26:45.102" v="1772" actId="207"/>
          <ac:spMkLst>
            <pc:docMk/>
            <pc:sldMk cId="3086406202" sldId="256"/>
            <ac:spMk id="117" creationId="{438EF89A-EA31-4A3A-A17A-9889B79B57CB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27" creationId="{7C45FB62-1409-40F8-BFC1-201255998B21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28" creationId="{75BEC594-96EA-475E-B796-4195DAA84C98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39" creationId="{1752D39B-3F7E-4626-8282-8E099FABBAFF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0" creationId="{B452D798-99BA-466F-A880-A39BFC2E82B5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1" creationId="{F285A65B-9FE8-4CBB-8457-F199CC87A430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2" creationId="{C703B8EA-883A-4DDF-B18A-8A103A7869B6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5" creationId="{3C654CFF-7DF6-466C-B57D-786C65B62E0E}"/>
          </ac:spMkLst>
        </pc:spChg>
        <pc:spChg chg="add del mod">
          <ac:chgData name="jérémie kuperblum" userId="ad9297b144f2de4c" providerId="LiveId" clId="{A53AC63B-8F2B-4738-A51B-5A7B4A9C6A10}" dt="2021-02-03T17:52:06.929" v="1102" actId="478"/>
          <ac:spMkLst>
            <pc:docMk/>
            <pc:sldMk cId="3086406202" sldId="256"/>
            <ac:spMk id="1046" creationId="{DC21F1D7-EAA1-44E9-93AE-5D388C09946B}"/>
          </ac:spMkLst>
        </pc:spChg>
        <pc:spChg chg="add del">
          <ac:chgData name="jérémie kuperblum" userId="ad9297b144f2de4c" providerId="LiveId" clId="{A53AC63B-8F2B-4738-A51B-5A7B4A9C6A10}" dt="2021-02-03T18:00:29.181" v="1437" actId="478"/>
          <ac:spMkLst>
            <pc:docMk/>
            <pc:sldMk cId="3086406202" sldId="256"/>
            <ac:spMk id="1047" creationId="{DF6CBDF7-1E96-4E1D-A82A-590ED97CD48F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48" creationId="{7B0A8A33-5E20-4EAE-932A-E8915E1085A2}"/>
          </ac:spMkLst>
        </pc:spChg>
        <pc:spChg chg="add del mod">
          <ac:chgData name="jérémie kuperblum" userId="ad9297b144f2de4c" providerId="LiveId" clId="{A53AC63B-8F2B-4738-A51B-5A7B4A9C6A10}" dt="2021-02-03T18:04:56.593" v="1613" actId="478"/>
          <ac:spMkLst>
            <pc:docMk/>
            <pc:sldMk cId="3086406202" sldId="256"/>
            <ac:spMk id="1049" creationId="{460392F4-2476-4CC2-9AAD-5C4AA3622C14}"/>
          </ac:spMkLst>
        </pc:spChg>
        <pc:spChg chg="add mod">
          <ac:chgData name="jérémie kuperblum" userId="ad9297b144f2de4c" providerId="LiveId" clId="{A53AC63B-8F2B-4738-A51B-5A7B4A9C6A10}" dt="2021-02-03T18:24:18.375" v="1718" actId="1076"/>
          <ac:spMkLst>
            <pc:docMk/>
            <pc:sldMk cId="3086406202" sldId="256"/>
            <ac:spMk id="1050" creationId="{81C2AC65-CD0D-4B35-84A7-FB400C8E283D}"/>
          </ac:spMkLst>
        </pc:spChg>
        <pc:picChg chg="mod">
          <ac:chgData name="jérémie kuperblum" userId="ad9297b144f2de4c" providerId="LiveId" clId="{A53AC63B-8F2B-4738-A51B-5A7B4A9C6A10}" dt="2021-02-03T18:48:22.560" v="3337" actId="1076"/>
          <ac:picMkLst>
            <pc:docMk/>
            <pc:sldMk cId="3086406202" sldId="256"/>
            <ac:picMk id="5" creationId="{FDBFA001-9A32-4E0B-A281-7F1A5D5358EC}"/>
          </ac:picMkLst>
        </pc:picChg>
        <pc:picChg chg="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8" creationId="{53415590-BEC6-41CA-8B3E-3403061F2465}"/>
          </ac:picMkLst>
        </pc:picChg>
        <pc:picChg chg="add del mod">
          <ac:chgData name="jérémie kuperblum" userId="ad9297b144f2de4c" providerId="LiveId" clId="{A53AC63B-8F2B-4738-A51B-5A7B4A9C6A10}" dt="2021-02-03T17:13:19.183" v="25" actId="478"/>
          <ac:picMkLst>
            <pc:docMk/>
            <pc:sldMk cId="3086406202" sldId="256"/>
            <ac:picMk id="25" creationId="{7B16E7D3-ADFE-4851-9BC7-B6CFCEA649B4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27" creationId="{84DF998C-C0AE-4916-9507-31A7E973F847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29" creationId="{114FD6F4-AD83-491C-B13B-33F3C64B5A35}"/>
          </ac:picMkLst>
        </pc:picChg>
        <pc:picChg chg="add del mod">
          <ac:chgData name="jérémie kuperblum" userId="ad9297b144f2de4c" providerId="LiveId" clId="{A53AC63B-8F2B-4738-A51B-5A7B4A9C6A10}" dt="2021-02-03T17:14:06.958" v="43" actId="478"/>
          <ac:picMkLst>
            <pc:docMk/>
            <pc:sldMk cId="3086406202" sldId="256"/>
            <ac:picMk id="31" creationId="{D2E86A7A-C07C-4AF9-8BE2-3809672F2CD4}"/>
          </ac:picMkLst>
        </pc:picChg>
        <pc:picChg chg="add mod">
          <ac:chgData name="jérémie kuperblum" userId="ad9297b144f2de4c" providerId="LiveId" clId="{A53AC63B-8F2B-4738-A51B-5A7B4A9C6A10}" dt="2021-02-03T18:48:25.184" v="3338" actId="688"/>
          <ac:picMkLst>
            <pc:docMk/>
            <pc:sldMk cId="3086406202" sldId="256"/>
            <ac:picMk id="37" creationId="{86C63347-8214-463C-8B4A-86CA685DC952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68" creationId="{85CDD24D-C95E-4752-B8E2-A93D725D1A9E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75" creationId="{06AA8FDB-9A74-4123-9663-62F4CDE64688}"/>
          </ac:picMkLst>
        </pc:picChg>
        <pc:picChg chg="add del mod">
          <ac:chgData name="jérémie kuperblum" userId="ad9297b144f2de4c" providerId="LiveId" clId="{A53AC63B-8F2B-4738-A51B-5A7B4A9C6A10}" dt="2021-02-03T17:43:26.078" v="741" actId="478"/>
          <ac:picMkLst>
            <pc:docMk/>
            <pc:sldMk cId="3086406202" sldId="256"/>
            <ac:picMk id="76" creationId="{D8F0A111-2270-4F8B-98B8-427AF363894E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79" creationId="{B9C22D27-1E06-43C2-8F2F-1F6D99FF7B8D}"/>
          </ac:picMkLst>
        </pc:picChg>
        <pc:picChg chg="add del mod">
          <ac:chgData name="jérémie kuperblum" userId="ad9297b144f2de4c" providerId="LiveId" clId="{A53AC63B-8F2B-4738-A51B-5A7B4A9C6A10}" dt="2021-02-03T17:44:45.771" v="818"/>
          <ac:picMkLst>
            <pc:docMk/>
            <pc:sldMk cId="3086406202" sldId="256"/>
            <ac:picMk id="80" creationId="{D3BE0C81-734B-4FF1-B401-6718E3FCC669}"/>
          </ac:picMkLst>
        </pc:picChg>
        <pc:picChg chg="add del mod">
          <ac:chgData name="jérémie kuperblum" userId="ad9297b144f2de4c" providerId="LiveId" clId="{A53AC63B-8F2B-4738-A51B-5A7B4A9C6A10}" dt="2021-02-03T17:49:49.420" v="968" actId="478"/>
          <ac:picMkLst>
            <pc:docMk/>
            <pc:sldMk cId="3086406202" sldId="256"/>
            <ac:picMk id="83" creationId="{A752E3E7-335A-4D42-BA3F-6B1608778F16}"/>
          </ac:picMkLst>
        </pc:picChg>
        <pc:picChg chg="add del mod">
          <ac:chgData name="jérémie kuperblum" userId="ad9297b144f2de4c" providerId="LiveId" clId="{A53AC63B-8F2B-4738-A51B-5A7B4A9C6A10}" dt="2021-02-03T17:52:07.665" v="1103" actId="478"/>
          <ac:picMkLst>
            <pc:docMk/>
            <pc:sldMk cId="3086406202" sldId="256"/>
            <ac:picMk id="84" creationId="{74C2964B-D2A3-4489-B1C3-092797EB378B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86" creationId="{B247385D-9F0E-4BC9-8725-C83746B85E45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87" creationId="{EBF2DE0E-5C46-46DF-8F70-C89137A5870B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88" creationId="{1EC9F390-DAB4-4B6E-B19B-70DDE96AF126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90" creationId="{706E00C8-E5C3-4177-9C3F-06607D1C2B68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91" creationId="{F900CF4D-1F65-4B70-8B00-71CFB4E12835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92" creationId="{B6672068-4155-4A5B-AED1-B9B7E8993B5A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98" creationId="{099BD2FC-4C37-4D4A-BCF9-A621FB7DF6FA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0" creationId="{E38E97D7-C9BF-4507-9636-759B5E5A3425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13" creationId="{4FD701FF-E362-4CD3-917B-C68392DAB038}"/>
          </ac:picMkLst>
        </pc:picChg>
        <pc:picChg chg="add mod">
          <ac:chgData name="jérémie kuperblum" userId="ad9297b144f2de4c" providerId="LiveId" clId="{A53AC63B-8F2B-4738-A51B-5A7B4A9C6A10}" dt="2021-02-03T18:28:24.465" v="1782" actId="208"/>
          <ac:picMkLst>
            <pc:docMk/>
            <pc:sldMk cId="3086406202" sldId="256"/>
            <ac:picMk id="114" creationId="{EF724163-E44C-43F9-8101-452F50CF0C7A}"/>
          </ac:picMkLst>
        </pc:picChg>
        <pc:picChg chg="add mod">
          <ac:chgData name="jérémie kuperblum" userId="ad9297b144f2de4c" providerId="LiveId" clId="{A53AC63B-8F2B-4738-A51B-5A7B4A9C6A10}" dt="2021-02-03T18:28:18.446" v="1780" actId="208"/>
          <ac:picMkLst>
            <pc:docMk/>
            <pc:sldMk cId="3086406202" sldId="256"/>
            <ac:picMk id="115" creationId="{0FEE70D0-B811-447E-9CB4-612B257D60A9}"/>
          </ac:picMkLst>
        </pc:picChg>
        <pc:picChg chg="add mod">
          <ac:chgData name="jérémie kuperblum" userId="ad9297b144f2de4c" providerId="LiveId" clId="{A53AC63B-8F2B-4738-A51B-5A7B4A9C6A10}" dt="2021-02-03T18:28:11.465" v="1778" actId="208"/>
          <ac:picMkLst>
            <pc:docMk/>
            <pc:sldMk cId="3086406202" sldId="256"/>
            <ac:picMk id="116" creationId="{E681CA65-9594-4B24-B499-962E625776C9}"/>
          </ac:picMkLst>
        </pc:picChg>
        <pc:picChg chg="add mod">
          <ac:chgData name="jérémie kuperblum" userId="ad9297b144f2de4c" providerId="LiveId" clId="{A53AC63B-8F2B-4738-A51B-5A7B4A9C6A10}" dt="2021-02-03T18:43:26.966" v="2987" actId="1076"/>
          <ac:picMkLst>
            <pc:docMk/>
            <pc:sldMk cId="3086406202" sldId="256"/>
            <ac:picMk id="126" creationId="{48EF8E71-C747-4096-813B-258D24E24214}"/>
          </ac:picMkLst>
        </pc:picChg>
        <pc:picChg chg="add mod">
          <ac:chgData name="jérémie kuperblum" userId="ad9297b144f2de4c" providerId="LiveId" clId="{A53AC63B-8F2B-4738-A51B-5A7B4A9C6A10}" dt="2021-02-03T18:44:10.458" v="3009" actId="1076"/>
          <ac:picMkLst>
            <pc:docMk/>
            <pc:sldMk cId="3086406202" sldId="256"/>
            <ac:picMk id="127" creationId="{F87D1F9D-2FDE-4CE4-800E-F41268B6C2ED}"/>
          </ac:picMkLst>
        </pc:picChg>
        <pc:picChg chg="add mod">
          <ac:chgData name="jérémie kuperblum" userId="ad9297b144f2de4c" providerId="LiveId" clId="{A53AC63B-8F2B-4738-A51B-5A7B4A9C6A10}" dt="2021-02-03T18:44:11.811" v="3010" actId="1076"/>
          <ac:picMkLst>
            <pc:docMk/>
            <pc:sldMk cId="3086406202" sldId="256"/>
            <ac:picMk id="128" creationId="{6497EC02-C46F-4C37-B733-0EC2DD479229}"/>
          </ac:picMkLst>
        </pc:picChg>
        <pc:picChg chg="add mod">
          <ac:chgData name="jérémie kuperblum" userId="ad9297b144f2de4c" providerId="LiveId" clId="{A53AC63B-8F2B-4738-A51B-5A7B4A9C6A10}" dt="2021-02-03T18:44:52.726" v="3024" actId="1076"/>
          <ac:picMkLst>
            <pc:docMk/>
            <pc:sldMk cId="3086406202" sldId="256"/>
            <ac:picMk id="129" creationId="{365BD1CC-9670-464F-BB87-F40F123B34D9}"/>
          </ac:picMkLst>
        </pc:picChg>
        <pc:picChg chg="add mod">
          <ac:chgData name="jérémie kuperblum" userId="ad9297b144f2de4c" providerId="LiveId" clId="{A53AC63B-8F2B-4738-A51B-5A7B4A9C6A10}" dt="2021-02-03T18:44:55.791" v="3025" actId="1076"/>
          <ac:picMkLst>
            <pc:docMk/>
            <pc:sldMk cId="3086406202" sldId="256"/>
            <ac:picMk id="130" creationId="{4C763570-1EA1-4460-A4FA-F6841575674B}"/>
          </ac:picMkLst>
        </pc:picChg>
        <pc:picChg chg="add del mod">
          <ac:chgData name="jérémie kuperblum" userId="ad9297b144f2de4c" providerId="LiveId" clId="{A53AC63B-8F2B-4738-A51B-5A7B4A9C6A10}" dt="2021-02-03T18:44:04.087" v="3008" actId="478"/>
          <ac:picMkLst>
            <pc:docMk/>
            <pc:sldMk cId="3086406202" sldId="256"/>
            <ac:picMk id="131" creationId="{32178B97-0BB7-4B12-981B-BE86431ED054}"/>
          </ac:picMkLst>
        </pc:picChg>
        <pc:picChg chg="add mod">
          <ac:chgData name="jérémie kuperblum" userId="ad9297b144f2de4c" providerId="LiveId" clId="{A53AC63B-8F2B-4738-A51B-5A7B4A9C6A10}" dt="2021-02-03T18:47:35.603" v="3322" actId="1076"/>
          <ac:picMkLst>
            <pc:docMk/>
            <pc:sldMk cId="3086406202" sldId="256"/>
            <ac:picMk id="132" creationId="{3B7C6024-39D2-4109-9EB0-C474419E7EFF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25" creationId="{CF4F6ADA-A0E3-49DA-B61C-AE7153B488B2}"/>
          </ac:picMkLst>
        </pc:picChg>
        <pc:picChg chg="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26" creationId="{5D908AA0-9329-48C5-8857-47128F2CA4C4}"/>
          </ac:picMkLst>
        </pc:picChg>
        <pc:picChg chg="add del mod">
          <ac:chgData name="jérémie kuperblum" userId="ad9297b144f2de4c" providerId="LiveId" clId="{A53AC63B-8F2B-4738-A51B-5A7B4A9C6A10}" dt="2021-02-03T17:23:45.450" v="231" actId="478"/>
          <ac:picMkLst>
            <pc:docMk/>
            <pc:sldMk cId="3086406202" sldId="256"/>
            <ac:picMk id="1030" creationId="{D81A859A-75AA-492D-9741-6888A3605F1B}"/>
          </ac:picMkLst>
        </pc:picChg>
        <pc:picChg chg="add del mod">
          <ac:chgData name="jérémie kuperblum" userId="ad9297b144f2de4c" providerId="LiveId" clId="{A53AC63B-8F2B-4738-A51B-5A7B4A9C6A10}" dt="2021-02-03T17:23:47.058" v="232" actId="478"/>
          <ac:picMkLst>
            <pc:docMk/>
            <pc:sldMk cId="3086406202" sldId="256"/>
            <ac:picMk id="1032" creationId="{74A5EA80-E739-486E-A725-D1EAB6D4CEA6}"/>
          </ac:picMkLst>
        </pc:picChg>
        <pc:picChg chg="add del mod">
          <ac:chgData name="jérémie kuperblum" userId="ad9297b144f2de4c" providerId="LiveId" clId="{A53AC63B-8F2B-4738-A51B-5A7B4A9C6A10}" dt="2021-02-03T17:26:05.814" v="245" actId="478"/>
          <ac:picMkLst>
            <pc:docMk/>
            <pc:sldMk cId="3086406202" sldId="256"/>
            <ac:picMk id="1034" creationId="{1BD79080-F380-4A02-9F3F-F254ED4665E0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36" creationId="{DE645141-2D77-4B90-9438-97CE6B8F88AC}"/>
          </ac:picMkLst>
        </pc:picChg>
        <pc:picChg chg="add del mod">
          <ac:chgData name="jérémie kuperblum" userId="ad9297b144f2de4c" providerId="LiveId" clId="{A53AC63B-8F2B-4738-A51B-5A7B4A9C6A10}" dt="2021-02-03T17:30:57" v="400" actId="478"/>
          <ac:picMkLst>
            <pc:docMk/>
            <pc:sldMk cId="3086406202" sldId="256"/>
            <ac:picMk id="1038" creationId="{2F9F6908-0E3E-4774-8683-7A55528B2B22}"/>
          </ac:picMkLst>
        </pc:picChg>
        <pc:picChg chg="add mod">
          <ac:chgData name="jérémie kuperblum" userId="ad9297b144f2de4c" providerId="LiveId" clId="{A53AC63B-8F2B-4738-A51B-5A7B4A9C6A10}" dt="2021-02-03T18:24:18.375" v="1718" actId="1076"/>
          <ac:picMkLst>
            <pc:docMk/>
            <pc:sldMk cId="3086406202" sldId="256"/>
            <ac:picMk id="1044" creationId="{7C02C561-F9C9-458D-9AE0-C457AD5C2368}"/>
          </ac:picMkLst>
        </pc:picChg>
        <pc:picChg chg="add del mod">
          <ac:chgData name="jérémie kuperblum" userId="ad9297b144f2de4c" providerId="LiveId" clId="{A53AC63B-8F2B-4738-A51B-5A7B4A9C6A10}" dt="2021-02-03T18:29:04.742" v="1791" actId="478"/>
          <ac:picMkLst>
            <pc:docMk/>
            <pc:sldMk cId="3086406202" sldId="256"/>
            <ac:picMk id="1055" creationId="{006AA1EA-6549-4BB3-8AF6-D526C9E4FCB8}"/>
          </ac:picMkLst>
        </pc:picChg>
        <pc:cxnChg chg="add mod">
          <ac:chgData name="jérémie kuperblum" userId="ad9297b144f2de4c" providerId="LiveId" clId="{A53AC63B-8F2B-4738-A51B-5A7B4A9C6A10}" dt="2021-02-03T18:27:59.729" v="1775" actId="208"/>
          <ac:cxnSpMkLst>
            <pc:docMk/>
            <pc:sldMk cId="3086406202" sldId="256"/>
            <ac:cxnSpMk id="1052" creationId="{7A8B846E-D859-44BC-9C9A-26EEC4629B51}"/>
          </ac:cxnSpMkLst>
        </pc:cxnChg>
      </pc:sldChg>
    </pc:docChg>
  </pc:docChgLst>
  <pc:docChgLst>
    <pc:chgData name="jérémie kuperblum" userId="ad9297b144f2de4c" providerId="LiveId" clId="{B87CA29C-9854-47B7-9329-B5CF03694B08}"/>
    <pc:docChg chg="undo custSel modSld">
      <pc:chgData name="jérémie kuperblum" userId="ad9297b144f2de4c" providerId="LiveId" clId="{B87CA29C-9854-47B7-9329-B5CF03694B08}" dt="2021-02-12T08:13:25.728" v="117" actId="20577"/>
      <pc:docMkLst>
        <pc:docMk/>
      </pc:docMkLst>
      <pc:sldChg chg="addSp modSp mod">
        <pc:chgData name="jérémie kuperblum" userId="ad9297b144f2de4c" providerId="LiveId" clId="{B87CA29C-9854-47B7-9329-B5CF03694B08}" dt="2021-02-12T08:13:25.728" v="117" actId="20577"/>
        <pc:sldMkLst>
          <pc:docMk/>
          <pc:sldMk cId="3086406202" sldId="256"/>
        </pc:sldMkLst>
        <pc:spChg chg="mod">
          <ac:chgData name="jérémie kuperblum" userId="ad9297b144f2de4c" providerId="LiveId" clId="{B87CA29C-9854-47B7-9329-B5CF03694B08}" dt="2021-02-12T08:05:45.080" v="7" actId="20577"/>
          <ac:spMkLst>
            <pc:docMk/>
            <pc:sldMk cId="3086406202" sldId="256"/>
            <ac:spMk id="21" creationId="{D099E6BF-C4F2-45FD-B6DF-ED97E51B6861}"/>
          </ac:spMkLst>
        </pc:spChg>
        <pc:spChg chg="mod">
          <ac:chgData name="jérémie kuperblum" userId="ad9297b144f2de4c" providerId="LiveId" clId="{B87CA29C-9854-47B7-9329-B5CF03694B08}" dt="2021-02-12T08:12:26.589" v="116" actId="20577"/>
          <ac:spMkLst>
            <pc:docMk/>
            <pc:sldMk cId="3086406202" sldId="256"/>
            <ac:spMk id="34" creationId="{548A9423-F281-4728-A6AB-E349E707AE61}"/>
          </ac:spMkLst>
        </pc:spChg>
        <pc:spChg chg="mod">
          <ac:chgData name="jérémie kuperblum" userId="ad9297b144f2de4c" providerId="LiveId" clId="{B87CA29C-9854-47B7-9329-B5CF03694B08}" dt="2021-02-12T08:05:33.532" v="5" actId="20577"/>
          <ac:spMkLst>
            <pc:docMk/>
            <pc:sldMk cId="3086406202" sldId="256"/>
            <ac:spMk id="49" creationId="{9310BD20-B104-47DF-9DD6-9B3559679D29}"/>
          </ac:spMkLst>
        </pc:spChg>
        <pc:spChg chg="mod">
          <ac:chgData name="jérémie kuperblum" userId="ad9297b144f2de4c" providerId="LiveId" clId="{B87CA29C-9854-47B7-9329-B5CF03694B08}" dt="2021-02-12T08:05:30.491" v="3" actId="20577"/>
          <ac:spMkLst>
            <pc:docMk/>
            <pc:sldMk cId="3086406202" sldId="256"/>
            <ac:spMk id="50" creationId="{7DF3A5EA-26AF-4C83-8B7C-BC081D9789D4}"/>
          </ac:spMkLst>
        </pc:spChg>
        <pc:spChg chg="mod">
          <ac:chgData name="jérémie kuperblum" userId="ad9297b144f2de4c" providerId="LiveId" clId="{B87CA29C-9854-47B7-9329-B5CF03694B08}" dt="2021-02-12T08:05:34.715" v="6" actId="20577"/>
          <ac:spMkLst>
            <pc:docMk/>
            <pc:sldMk cId="3086406202" sldId="256"/>
            <ac:spMk id="51" creationId="{045C9853-CE30-469E-9D6B-E7981247C60F}"/>
          </ac:spMkLst>
        </pc:spChg>
        <pc:spChg chg="mod">
          <ac:chgData name="jérémie kuperblum" userId="ad9297b144f2de4c" providerId="LiveId" clId="{B87CA29C-9854-47B7-9329-B5CF03694B08}" dt="2021-02-12T08:05:29.078" v="2" actId="20577"/>
          <ac:spMkLst>
            <pc:docMk/>
            <pc:sldMk cId="3086406202" sldId="256"/>
            <ac:spMk id="56" creationId="{68CE03BA-5950-4F65-9430-8A637FB0E727}"/>
          </ac:spMkLst>
        </pc:spChg>
        <pc:spChg chg="mod">
          <ac:chgData name="jérémie kuperblum" userId="ad9297b144f2de4c" providerId="LiveId" clId="{B87CA29C-9854-47B7-9329-B5CF03694B08}" dt="2021-02-12T08:05:27.380" v="1" actId="20577"/>
          <ac:spMkLst>
            <pc:docMk/>
            <pc:sldMk cId="3086406202" sldId="256"/>
            <ac:spMk id="57" creationId="{9944358A-E1C6-4A9C-AC84-BBD66D6FC669}"/>
          </ac:spMkLst>
        </pc:spChg>
        <pc:spChg chg="mod">
          <ac:chgData name="jérémie kuperblum" userId="ad9297b144f2de4c" providerId="LiveId" clId="{B87CA29C-9854-47B7-9329-B5CF03694B08}" dt="2021-02-12T08:05:24.884" v="0" actId="20577"/>
          <ac:spMkLst>
            <pc:docMk/>
            <pc:sldMk cId="3086406202" sldId="256"/>
            <ac:spMk id="58" creationId="{993FE81A-3686-4DD2-B0C8-14719985B2FB}"/>
          </ac:spMkLst>
        </pc:spChg>
        <pc:spChg chg="mod">
          <ac:chgData name="jérémie kuperblum" userId="ad9297b144f2de4c" providerId="LiveId" clId="{B87CA29C-9854-47B7-9329-B5CF03694B08}" dt="2021-02-12T08:08:30.885" v="31" actId="20577"/>
          <ac:spMkLst>
            <pc:docMk/>
            <pc:sldMk cId="3086406202" sldId="256"/>
            <ac:spMk id="65" creationId="{20E7E78A-69D7-4568-8664-394AF629C2D9}"/>
          </ac:spMkLst>
        </pc:spChg>
        <pc:spChg chg="mod">
          <ac:chgData name="jérémie kuperblum" userId="ad9297b144f2de4c" providerId="LiveId" clId="{B87CA29C-9854-47B7-9329-B5CF03694B08}" dt="2021-02-12T08:09:28.396" v="40" actId="1076"/>
          <ac:spMkLst>
            <pc:docMk/>
            <pc:sldMk cId="3086406202" sldId="256"/>
            <ac:spMk id="95" creationId="{2A02F61E-E05E-442B-B3B3-6E83F1FC9E74}"/>
          </ac:spMkLst>
        </pc:spChg>
        <pc:spChg chg="mod">
          <ac:chgData name="jérémie kuperblum" userId="ad9297b144f2de4c" providerId="LiveId" clId="{B87CA29C-9854-47B7-9329-B5CF03694B08}" dt="2021-02-12T08:13:25.728" v="117" actId="20577"/>
          <ac:spMkLst>
            <pc:docMk/>
            <pc:sldMk cId="3086406202" sldId="256"/>
            <ac:spMk id="110" creationId="{332E15A8-E241-4A8E-BCA4-70AAE1FB4DA2}"/>
          </ac:spMkLst>
        </pc:spChg>
        <pc:spChg chg="mod">
          <ac:chgData name="jérémie kuperblum" userId="ad9297b144f2de4c" providerId="LiveId" clId="{B87CA29C-9854-47B7-9329-B5CF03694B08}" dt="2021-02-12T08:06:27.756" v="9" actId="1076"/>
          <ac:spMkLst>
            <pc:docMk/>
            <pc:sldMk cId="3086406202" sldId="256"/>
            <ac:spMk id="112" creationId="{9284D031-2D64-44B0-BB48-8F41E72FB7D3}"/>
          </ac:spMkLst>
        </pc:spChg>
        <pc:spChg chg="mod">
          <ac:chgData name="jérémie kuperblum" userId="ad9297b144f2de4c" providerId="LiveId" clId="{B87CA29C-9854-47B7-9329-B5CF03694B08}" dt="2021-02-12T08:05:31.868" v="4" actId="20577"/>
          <ac:spMkLst>
            <pc:docMk/>
            <pc:sldMk cId="3086406202" sldId="256"/>
            <ac:spMk id="1039" creationId="{1752D39B-3F7E-4626-8282-8E099FABBAFF}"/>
          </ac:spMkLst>
        </pc:spChg>
        <pc:spChg chg="mod">
          <ac:chgData name="jérémie kuperblum" userId="ad9297b144f2de4c" providerId="LiveId" clId="{B87CA29C-9854-47B7-9329-B5CF03694B08}" dt="2021-02-12T08:11:58.669" v="115" actId="20577"/>
          <ac:spMkLst>
            <pc:docMk/>
            <pc:sldMk cId="3086406202" sldId="256"/>
            <ac:spMk id="1048" creationId="{7B0A8A33-5E20-4EAE-932A-E8915E1085A2}"/>
          </ac:spMkLst>
        </pc:spChg>
        <pc:picChg chg="mod">
          <ac:chgData name="jérémie kuperblum" userId="ad9297b144f2de4c" providerId="LiveId" clId="{B87CA29C-9854-47B7-9329-B5CF03694B08}" dt="2021-02-12T08:08:39.355" v="32" actId="1076"/>
          <ac:picMkLst>
            <pc:docMk/>
            <pc:sldMk cId="3086406202" sldId="256"/>
            <ac:picMk id="5" creationId="{FDBFA001-9A32-4E0B-A281-7F1A5D5358EC}"/>
          </ac:picMkLst>
        </pc:picChg>
        <pc:picChg chg="mod">
          <ac:chgData name="jérémie kuperblum" userId="ad9297b144f2de4c" providerId="LiveId" clId="{B87CA29C-9854-47B7-9329-B5CF03694B08}" dt="2021-02-12T08:11:22.945" v="109" actId="1076"/>
          <ac:picMkLst>
            <pc:docMk/>
            <pc:sldMk cId="3086406202" sldId="256"/>
            <ac:picMk id="37" creationId="{86C63347-8214-463C-8B4A-86CA685DC952}"/>
          </ac:picMkLst>
        </pc:picChg>
        <pc:picChg chg="add mod">
          <ac:chgData name="jérémie kuperblum" userId="ad9297b144f2de4c" providerId="LiveId" clId="{B87CA29C-9854-47B7-9329-B5CF03694B08}" dt="2021-02-12T08:11:28.832" v="111" actId="1076"/>
          <ac:picMkLst>
            <pc:docMk/>
            <pc:sldMk cId="3086406202" sldId="256"/>
            <ac:picMk id="97" creationId="{984DE0A4-93D1-403C-881B-8D8B6A10C41F}"/>
          </ac:picMkLst>
        </pc:picChg>
        <pc:picChg chg="mod">
          <ac:chgData name="jérémie kuperblum" userId="ad9297b144f2de4c" providerId="LiveId" clId="{B87CA29C-9854-47B7-9329-B5CF03694B08}" dt="2021-02-12T08:07:37.074" v="12" actId="1076"/>
          <ac:picMkLst>
            <pc:docMk/>
            <pc:sldMk cId="3086406202" sldId="256"/>
            <ac:picMk id="126" creationId="{48EF8E71-C747-4096-813B-258D24E24214}"/>
          </ac:picMkLst>
        </pc:picChg>
        <pc:picChg chg="mod">
          <ac:chgData name="jérémie kuperblum" userId="ad9297b144f2de4c" providerId="LiveId" clId="{B87CA29C-9854-47B7-9329-B5CF03694B08}" dt="2021-02-12T08:07:40.549" v="13" actId="1076"/>
          <ac:picMkLst>
            <pc:docMk/>
            <pc:sldMk cId="3086406202" sldId="256"/>
            <ac:picMk id="127" creationId="{F87D1F9D-2FDE-4CE4-800E-F41268B6C2ED}"/>
          </ac:picMkLst>
        </pc:picChg>
        <pc:picChg chg="mod">
          <ac:chgData name="jérémie kuperblum" userId="ad9297b144f2de4c" providerId="LiveId" clId="{B87CA29C-9854-47B7-9329-B5CF03694B08}" dt="2021-02-12T08:07:44.652" v="14" actId="1076"/>
          <ac:picMkLst>
            <pc:docMk/>
            <pc:sldMk cId="3086406202" sldId="256"/>
            <ac:picMk id="128" creationId="{6497EC02-C46F-4C37-B733-0EC2DD479229}"/>
          </ac:picMkLst>
        </pc:picChg>
        <pc:picChg chg="mod">
          <ac:chgData name="jérémie kuperblum" userId="ad9297b144f2de4c" providerId="LiveId" clId="{B87CA29C-9854-47B7-9329-B5CF03694B08}" dt="2021-02-12T08:07:47.883" v="15" actId="1076"/>
          <ac:picMkLst>
            <pc:docMk/>
            <pc:sldMk cId="3086406202" sldId="256"/>
            <ac:picMk id="129" creationId="{365BD1CC-9670-464F-BB87-F40F123B34D9}"/>
          </ac:picMkLst>
        </pc:picChg>
        <pc:picChg chg="mod">
          <ac:chgData name="jérémie kuperblum" userId="ad9297b144f2de4c" providerId="LiveId" clId="{B87CA29C-9854-47B7-9329-B5CF03694B08}" dt="2021-02-12T08:11:13.430" v="108" actId="1076"/>
          <ac:picMkLst>
            <pc:docMk/>
            <pc:sldMk cId="3086406202" sldId="256"/>
            <ac:picMk id="130" creationId="{4C763570-1EA1-4460-A4FA-F6841575674B}"/>
          </ac:picMkLst>
        </pc:picChg>
        <pc:picChg chg="mod">
          <ac:chgData name="jérémie kuperblum" userId="ad9297b144f2de4c" providerId="LiveId" clId="{B87CA29C-9854-47B7-9329-B5CF03694B08}" dt="2021-02-12T08:07:58.121" v="18" actId="1076"/>
          <ac:picMkLst>
            <pc:docMk/>
            <pc:sldMk cId="3086406202" sldId="256"/>
            <ac:picMk id="132" creationId="{3B7C6024-39D2-4109-9EB0-C474419E7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69FCB-7EAD-4FB6-9BA7-A0AF5BF9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30379-38B4-422B-8A78-3FA72449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AC2572-A78E-4E6E-8F45-86C65975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92DE28-36A0-46CD-A5FC-B7162643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2082D0-1B8B-48B9-9ACA-48562994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86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C174A-4A50-4575-80CD-A315C93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F05970-C263-45DB-BD57-4FF2D255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0D0EC7-8B33-4B47-AC1E-3C35EF2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B611F-96FB-40D3-8E19-E4C49247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BACD5E-D1A8-4D19-8B71-4A84FC5E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8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9D560C-E5F0-49B0-AB7F-43BFD9257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983FB-D034-47EA-A3A6-99FC1F87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B837D-D896-4ECC-A8C6-458C0DC6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894F-3E62-4408-8D90-2DC396EB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BF3D4-77FA-4D2A-BC45-BB79BFA0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81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4D0AD-9C46-4959-8CFA-08B9F110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E2B78-4B2A-434B-87F6-2D8149DD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7FFE31-A431-4550-B1ED-43E9D67A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583DF-7CB6-4E70-90F9-24D8DE32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3EA5EC-C783-49D5-A9E2-9722910E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306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2401C-9723-466F-B2CD-B525A959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18D056-A731-4467-A330-6A2EB9CD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6A39C-9464-4D3B-9B43-5CD68802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3D17D2-DAE1-4182-9E79-B967F66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6B1B6-2C42-4781-B712-D959CFA6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731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5E794-838C-4D4D-A5AB-9159504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334D5-A6B5-4C14-BA30-2B2C6834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A17853-7596-42AA-AE15-9F8FFFF28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09D785-C2AC-4035-B6F2-1942C5C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89D02-57D5-4A41-9053-02C73E7B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6064F-F436-4F70-B4E7-52600F1C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063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97546-4691-4E9A-862D-B073DF74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1D3808-B10E-4DEF-A8E9-061BF3F9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3B84A3-CE86-4492-8C74-2DAC25B9B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E0C585-6908-4647-8126-8E3F82DF7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C4043D-C524-4215-BC12-B8F96327F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D5C13E-043B-4C26-B9EC-D13F1754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1A78B4-6B56-4799-9CD0-EC8CB4B8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6F737C-0C78-4EB2-9D49-09709C8D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112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A5213-917B-4DD0-8B13-305A0259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DC8DDF-B5FD-45E7-8200-0A643E34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09BD6-7157-4894-8CE8-5F641E12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8A51FA-CD1F-40F4-9C28-929A0B1E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91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4643DB-4594-4114-AD45-23C0BFE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E48EE1-F0C5-42C7-BA44-0038D92E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344B29-21F8-43A7-834C-38FD2A8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361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0CA8-8A8E-4D13-8A61-4B7236FA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6CB08-6D29-42C8-9BE4-991E4960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472B14-BD9D-499A-9BD6-12A659F4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C6E90-1465-4A39-96E6-A6228C9D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353613-8D91-4CB8-AD48-825D5F2E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113120-DEF4-485B-9D47-941DFE5B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635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E346C-11F8-437D-967D-F54D2A60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D79A90-CA75-4570-87E4-754319F3B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6E171E-9E01-47FD-AF41-0AB08785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EEBE59-3978-4A48-A9CC-50DE3258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22A0DD-6C7A-4825-A11A-CB54E84E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1DBE99-9115-4986-B06E-587F290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42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65F061-0056-4D1E-8E3E-4726677F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0593C8-3166-405A-87C2-B1A4F023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7BDB9E-95B0-4D0D-9AA0-0ED1A116F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6A4E-EA30-406F-B60A-30B895E3CA3E}" type="datetimeFigureOut">
              <a:rPr lang="fr-BE" smtClean="0"/>
              <a:t>12-02-21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71C1F-71BD-4489-9FB4-965125AAE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CB082-0BD1-4AC4-967F-43A70251F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4F3B-5D5A-4E62-B5F0-CDDDBCA8F46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122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 descr="Une image contenant personne, vin, verre, gens&#10;&#10;Description générée automatiquement">
            <a:extLst>
              <a:ext uri="{FF2B5EF4-FFF2-40B4-BE49-F238E27FC236}">
                <a16:creationId xmlns:a16="http://schemas.microsoft.com/office/drawing/2014/main" id="{FDBFA001-9A32-4E0B-A281-7F1A5D535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" b="10743"/>
          <a:stretch/>
        </p:blipFill>
        <p:spPr>
          <a:xfrm>
            <a:off x="0" y="0"/>
            <a:ext cx="12194267" cy="6857999"/>
          </a:xfrm>
          <a:prstGeom prst="rect">
            <a:avLst/>
          </a:prstGeom>
        </p:spPr>
      </p:pic>
      <p:pic>
        <p:nvPicPr>
          <p:cNvPr id="1026" name="Picture 2" descr="Samsung Galaxy S20 — Wikipédia">
            <a:extLst>
              <a:ext uri="{FF2B5EF4-FFF2-40B4-BE49-F238E27FC236}">
                <a16:creationId xmlns:a16="http://schemas.microsoft.com/office/drawing/2014/main" id="{5D908AA0-9329-48C5-8857-47128F2C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33" y="3077398"/>
            <a:ext cx="1704399" cy="36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amsung Galaxy S20 — Wikipédia">
            <a:extLst>
              <a:ext uri="{FF2B5EF4-FFF2-40B4-BE49-F238E27FC236}">
                <a16:creationId xmlns:a16="http://schemas.microsoft.com/office/drawing/2014/main" id="{53415590-BEC6-41CA-8B3E-3403061F2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8117" y="405726"/>
            <a:ext cx="1633771" cy="35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1B65D99-8276-4B1D-9270-E45078B18F74}"/>
              </a:ext>
            </a:extLst>
          </p:cNvPr>
          <p:cNvSpPr/>
          <p:nvPr/>
        </p:nvSpPr>
        <p:spPr>
          <a:xfrm>
            <a:off x="2302767" y="3322160"/>
            <a:ext cx="1525525" cy="3128963"/>
          </a:xfrm>
          <a:prstGeom prst="roundRect">
            <a:avLst>
              <a:gd name="adj" fmla="val 64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411A9-3F80-4823-9E2D-5B65FE8A1254}"/>
              </a:ext>
            </a:extLst>
          </p:cNvPr>
          <p:cNvSpPr/>
          <p:nvPr/>
        </p:nvSpPr>
        <p:spPr>
          <a:xfrm>
            <a:off x="2366206" y="3784124"/>
            <a:ext cx="1395411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Démarrer une soirée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22FE09D-E45D-4467-A7BF-7C688E84F3BF}"/>
              </a:ext>
            </a:extLst>
          </p:cNvPr>
          <p:cNvSpPr/>
          <p:nvPr/>
        </p:nvSpPr>
        <p:spPr>
          <a:xfrm>
            <a:off x="3584107" y="3917239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C2122-A626-4470-929F-7C3D3495AE0C}"/>
              </a:ext>
            </a:extLst>
          </p:cNvPr>
          <p:cNvSpPr/>
          <p:nvPr/>
        </p:nvSpPr>
        <p:spPr>
          <a:xfrm>
            <a:off x="2366206" y="4246088"/>
            <a:ext cx="1395411" cy="371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Historique de mes soirées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AE736DF-E4A8-403E-94F1-30C7D66AC8AC}"/>
              </a:ext>
            </a:extLst>
          </p:cNvPr>
          <p:cNvSpPr/>
          <p:nvPr/>
        </p:nvSpPr>
        <p:spPr>
          <a:xfrm>
            <a:off x="3582375" y="4371727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20C8E1-BC84-45B0-9E69-43BFA97539BB}"/>
              </a:ext>
            </a:extLst>
          </p:cNvPr>
          <p:cNvSpPr/>
          <p:nvPr/>
        </p:nvSpPr>
        <p:spPr>
          <a:xfrm>
            <a:off x="2366204" y="5684361"/>
            <a:ext cx="1395411" cy="371475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Mes données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94E140CF-E72D-48EF-9706-430F172D0FBB}"/>
              </a:ext>
            </a:extLst>
          </p:cNvPr>
          <p:cNvSpPr/>
          <p:nvPr/>
        </p:nvSpPr>
        <p:spPr>
          <a:xfrm>
            <a:off x="3562277" y="5810000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91FA67-4370-4494-8276-D3584D0BDCC9}"/>
              </a:ext>
            </a:extLst>
          </p:cNvPr>
          <p:cNvSpPr/>
          <p:nvPr/>
        </p:nvSpPr>
        <p:spPr>
          <a:xfrm>
            <a:off x="2366206" y="4746479"/>
            <a:ext cx="1395411" cy="371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Santé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2F5679C-EEE3-431C-B61E-CC8AB5AF647D}"/>
              </a:ext>
            </a:extLst>
          </p:cNvPr>
          <p:cNvSpPr/>
          <p:nvPr/>
        </p:nvSpPr>
        <p:spPr>
          <a:xfrm>
            <a:off x="3572850" y="4861740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99E6BF-C4F2-45FD-B6DF-ED97E51B6861}"/>
              </a:ext>
            </a:extLst>
          </p:cNvPr>
          <p:cNvSpPr/>
          <p:nvPr/>
        </p:nvSpPr>
        <p:spPr>
          <a:xfrm>
            <a:off x="2366205" y="5222397"/>
            <a:ext cx="1395411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b="1" dirty="0">
                <a:solidFill>
                  <a:schemeClr val="tx1"/>
                </a:solidFill>
              </a:rPr>
              <a:t>Mes amis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8ECAA-F0C3-4BE1-936C-54C7EC89A5B4}"/>
              </a:ext>
            </a:extLst>
          </p:cNvPr>
          <p:cNvSpPr/>
          <p:nvPr/>
        </p:nvSpPr>
        <p:spPr>
          <a:xfrm>
            <a:off x="3552067" y="5339316"/>
            <a:ext cx="161925" cy="1201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97EFB2D-4FA3-459E-B951-F8E5F1F49B09}"/>
              </a:ext>
            </a:extLst>
          </p:cNvPr>
          <p:cNvSpPr/>
          <p:nvPr/>
        </p:nvSpPr>
        <p:spPr>
          <a:xfrm>
            <a:off x="2675768" y="6165374"/>
            <a:ext cx="804863" cy="180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800" b="1" dirty="0">
                <a:solidFill>
                  <a:schemeClr val="tx1"/>
                </a:solidFill>
              </a:rPr>
              <a:t>Déconnexion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9CA1735-D7D9-4A7D-B30E-3D28D9BF012C}"/>
              </a:ext>
            </a:extLst>
          </p:cNvPr>
          <p:cNvSpPr/>
          <p:nvPr/>
        </p:nvSpPr>
        <p:spPr>
          <a:xfrm>
            <a:off x="3591899" y="3388837"/>
            <a:ext cx="195263" cy="1762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?</a:t>
            </a:r>
            <a:endParaRPr lang="fr-BE" dirty="0"/>
          </a:p>
        </p:txBody>
      </p:sp>
      <p:pic>
        <p:nvPicPr>
          <p:cNvPr id="27" name="Graphique 26" descr="Champagne contour">
            <a:extLst>
              <a:ext uri="{FF2B5EF4-FFF2-40B4-BE49-F238E27FC236}">
                <a16:creationId xmlns:a16="http://schemas.microsoft.com/office/drawing/2014/main" id="{84DF998C-C0AE-4916-9507-31A7E973F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67407">
            <a:off x="2363628" y="3403787"/>
            <a:ext cx="185741" cy="176876"/>
          </a:xfrm>
          <a:prstGeom prst="rect">
            <a:avLst/>
          </a:prstGeom>
        </p:spPr>
      </p:pic>
      <p:pic>
        <p:nvPicPr>
          <p:cNvPr id="29" name="Graphique 28" descr="Martini contour">
            <a:extLst>
              <a:ext uri="{FF2B5EF4-FFF2-40B4-BE49-F238E27FC236}">
                <a16:creationId xmlns:a16="http://schemas.microsoft.com/office/drawing/2014/main" id="{114FD6F4-AD83-491C-B13B-33F3C64B5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1569">
            <a:off x="2518926" y="3400531"/>
            <a:ext cx="200777" cy="200777"/>
          </a:xfrm>
          <a:prstGeom prst="rect">
            <a:avLst/>
          </a:prstGeom>
        </p:spPr>
      </p:pic>
      <p:pic>
        <p:nvPicPr>
          <p:cNvPr id="1025" name="Graphique 1024" descr="Bouteille contour">
            <a:extLst>
              <a:ext uri="{FF2B5EF4-FFF2-40B4-BE49-F238E27FC236}">
                <a16:creationId xmlns:a16="http://schemas.microsoft.com/office/drawing/2014/main" id="{CF4F6ADA-A0E3-49DA-B61C-AE7153B48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0127" y="3363739"/>
            <a:ext cx="187469" cy="187469"/>
          </a:xfrm>
          <a:prstGeom prst="rect">
            <a:avLst/>
          </a:prstGeom>
        </p:spPr>
      </p:pic>
      <p:sp>
        <p:nvSpPr>
          <p:cNvPr id="1027" name="ZoneTexte 1026">
            <a:extLst>
              <a:ext uri="{FF2B5EF4-FFF2-40B4-BE49-F238E27FC236}">
                <a16:creationId xmlns:a16="http://schemas.microsoft.com/office/drawing/2014/main" id="{7C45FB62-1409-40F8-BFC1-201255998B21}"/>
              </a:ext>
            </a:extLst>
          </p:cNvPr>
          <p:cNvSpPr txBox="1"/>
          <p:nvPr/>
        </p:nvSpPr>
        <p:spPr>
          <a:xfrm>
            <a:off x="2279832" y="3493580"/>
            <a:ext cx="566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latin typeface="Brush Script MT" panose="03060802040406070304" pitchFamily="66" charset="0"/>
              </a:rPr>
              <a:t>Drink-drink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F2ACF6F-E7B6-42AE-B2D2-89A46EB0DE89}"/>
              </a:ext>
            </a:extLst>
          </p:cNvPr>
          <p:cNvSpPr/>
          <p:nvPr/>
        </p:nvSpPr>
        <p:spPr>
          <a:xfrm rot="5400000">
            <a:off x="3227164" y="595399"/>
            <a:ext cx="1525525" cy="3128963"/>
          </a:xfrm>
          <a:prstGeom prst="roundRect">
            <a:avLst>
              <a:gd name="adj" fmla="val 647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28" name="ZoneTexte 1027">
            <a:extLst>
              <a:ext uri="{FF2B5EF4-FFF2-40B4-BE49-F238E27FC236}">
                <a16:creationId xmlns:a16="http://schemas.microsoft.com/office/drawing/2014/main" id="{75BEC594-96EA-475E-B796-4195DAA84C98}"/>
              </a:ext>
            </a:extLst>
          </p:cNvPr>
          <p:cNvSpPr txBox="1"/>
          <p:nvPr/>
        </p:nvSpPr>
        <p:spPr>
          <a:xfrm>
            <a:off x="2978067" y="1363149"/>
            <a:ext cx="2137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b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Historique de la soirée du 8/12 - 9/12</a:t>
            </a:r>
          </a:p>
        </p:txBody>
      </p:sp>
      <p:pic>
        <p:nvPicPr>
          <p:cNvPr id="1036" name="Graphique 1035" descr="Graphique à barres contour">
            <a:extLst>
              <a:ext uri="{FF2B5EF4-FFF2-40B4-BE49-F238E27FC236}">
                <a16:creationId xmlns:a16="http://schemas.microsoft.com/office/drawing/2014/main" id="{DE645141-2D77-4B90-9438-97CE6B8F88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2188" y="1809859"/>
            <a:ext cx="1094919" cy="1094919"/>
          </a:xfrm>
          <a:prstGeom prst="rect">
            <a:avLst/>
          </a:prstGeom>
        </p:spPr>
      </p:pic>
      <p:sp>
        <p:nvSpPr>
          <p:cNvPr id="1039" name="ZoneTexte 1038">
            <a:extLst>
              <a:ext uri="{FF2B5EF4-FFF2-40B4-BE49-F238E27FC236}">
                <a16:creationId xmlns:a16="http://schemas.microsoft.com/office/drawing/2014/main" id="{1752D39B-3F7E-4626-8282-8E099FABBAFF}"/>
              </a:ext>
            </a:extLst>
          </p:cNvPr>
          <p:cNvSpPr txBox="1"/>
          <p:nvPr/>
        </p:nvSpPr>
        <p:spPr>
          <a:xfrm>
            <a:off x="3149737" y="1817221"/>
            <a:ext cx="3016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310BD20-B104-47DF-9DD6-9B3559679D29}"/>
              </a:ext>
            </a:extLst>
          </p:cNvPr>
          <p:cNvSpPr txBox="1"/>
          <p:nvPr/>
        </p:nvSpPr>
        <p:spPr>
          <a:xfrm>
            <a:off x="2919549" y="2057384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0,6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DF3A5EA-26AF-4C83-8B7C-BC081D9789D4}"/>
              </a:ext>
            </a:extLst>
          </p:cNvPr>
          <p:cNvSpPr txBox="1"/>
          <p:nvPr/>
        </p:nvSpPr>
        <p:spPr>
          <a:xfrm>
            <a:off x="3299730" y="2057383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0,6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45C9853-CE30-469E-9D6B-E7981247C60F}"/>
              </a:ext>
            </a:extLst>
          </p:cNvPr>
          <p:cNvSpPr txBox="1"/>
          <p:nvPr/>
        </p:nvSpPr>
        <p:spPr>
          <a:xfrm>
            <a:off x="2752022" y="2251253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0,4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9EF6C08-8303-4D68-9290-AAF41C486330}"/>
              </a:ext>
            </a:extLst>
          </p:cNvPr>
          <p:cNvSpPr txBox="1"/>
          <p:nvPr/>
        </p:nvSpPr>
        <p:spPr>
          <a:xfrm>
            <a:off x="2752022" y="2701630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16h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D150496-D931-44EF-B780-BDC2485B8DD1}"/>
              </a:ext>
            </a:extLst>
          </p:cNvPr>
          <p:cNvSpPr txBox="1"/>
          <p:nvPr/>
        </p:nvSpPr>
        <p:spPr>
          <a:xfrm>
            <a:off x="2918621" y="2701301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17h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C0AF500-846C-4A9C-B198-797AECFBC245}"/>
              </a:ext>
            </a:extLst>
          </p:cNvPr>
          <p:cNvSpPr txBox="1"/>
          <p:nvPr/>
        </p:nvSpPr>
        <p:spPr>
          <a:xfrm>
            <a:off x="3106820" y="2705052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18h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39844C5-09D8-4F52-8BF4-AA82A9A64974}"/>
              </a:ext>
            </a:extLst>
          </p:cNvPr>
          <p:cNvSpPr txBox="1"/>
          <p:nvPr/>
        </p:nvSpPr>
        <p:spPr>
          <a:xfrm>
            <a:off x="3296191" y="2699564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bg1"/>
                </a:solidFill>
              </a:rPr>
              <a:t>19h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CE03BA-5950-4F65-9430-8A637FB0E727}"/>
              </a:ext>
            </a:extLst>
          </p:cNvPr>
          <p:cNvSpPr txBox="1"/>
          <p:nvPr/>
        </p:nvSpPr>
        <p:spPr>
          <a:xfrm>
            <a:off x="3509605" y="2540661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fr-BE" sz="7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944358A-E1C6-4A9C-AC84-BBD66D6FC669}"/>
              </a:ext>
            </a:extLst>
          </p:cNvPr>
          <p:cNvSpPr txBox="1"/>
          <p:nvPr/>
        </p:nvSpPr>
        <p:spPr>
          <a:xfrm>
            <a:off x="3512578" y="2202001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fr-BE" sz="700" dirty="0">
                <a:solidFill>
                  <a:schemeClr val="bg1"/>
                </a:solidFill>
              </a:rPr>
              <a:t> 0,5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3FE81A-3686-4DD2-B0C8-14719985B2FB}"/>
              </a:ext>
            </a:extLst>
          </p:cNvPr>
          <p:cNvSpPr txBox="1"/>
          <p:nvPr/>
        </p:nvSpPr>
        <p:spPr>
          <a:xfrm>
            <a:off x="3508410" y="1863341"/>
            <a:ext cx="381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fr-BE" sz="7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485F648-513F-40CD-BD1F-5CC42CF5EE2E}"/>
              </a:ext>
            </a:extLst>
          </p:cNvPr>
          <p:cNvSpPr txBox="1"/>
          <p:nvPr/>
        </p:nvSpPr>
        <p:spPr>
          <a:xfrm>
            <a:off x="2417367" y="2699564"/>
            <a:ext cx="4922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b="1" i="1" u="sng" dirty="0">
                <a:solidFill>
                  <a:schemeClr val="bg1"/>
                </a:solidFill>
              </a:rPr>
              <a:t>Heures :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7DC5910-73E6-43A9-9E1D-59FE1D213E5E}"/>
              </a:ext>
            </a:extLst>
          </p:cNvPr>
          <p:cNvSpPr txBox="1"/>
          <p:nvPr/>
        </p:nvSpPr>
        <p:spPr>
          <a:xfrm>
            <a:off x="3395908" y="1770551"/>
            <a:ext cx="5525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b="1" i="1" u="sng" dirty="0">
                <a:solidFill>
                  <a:schemeClr val="bg1"/>
                </a:solidFill>
              </a:rPr>
              <a:t>Gr/Litre :</a:t>
            </a:r>
          </a:p>
        </p:txBody>
      </p:sp>
      <p:sp>
        <p:nvSpPr>
          <p:cNvPr id="1040" name="Arc partiel 1039">
            <a:extLst>
              <a:ext uri="{FF2B5EF4-FFF2-40B4-BE49-F238E27FC236}">
                <a16:creationId xmlns:a16="http://schemas.microsoft.com/office/drawing/2014/main" id="{B452D798-99BA-466F-A880-A39BFC2E82B5}"/>
              </a:ext>
            </a:extLst>
          </p:cNvPr>
          <p:cNvSpPr/>
          <p:nvPr/>
        </p:nvSpPr>
        <p:spPr>
          <a:xfrm rot="188545">
            <a:off x="3913792" y="1983619"/>
            <a:ext cx="735898" cy="716734"/>
          </a:xfrm>
          <a:prstGeom prst="pie">
            <a:avLst>
              <a:gd name="adj1" fmla="val 7416227"/>
              <a:gd name="adj2" fmla="val 1620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2" name="Arc partiel 61">
            <a:extLst>
              <a:ext uri="{FF2B5EF4-FFF2-40B4-BE49-F238E27FC236}">
                <a16:creationId xmlns:a16="http://schemas.microsoft.com/office/drawing/2014/main" id="{1660FE8D-E81B-4945-8094-81DDF00FD7D7}"/>
              </a:ext>
            </a:extLst>
          </p:cNvPr>
          <p:cNvSpPr/>
          <p:nvPr/>
        </p:nvSpPr>
        <p:spPr>
          <a:xfrm rot="12983630">
            <a:off x="3915026" y="1995891"/>
            <a:ext cx="729417" cy="707673"/>
          </a:xfrm>
          <a:prstGeom prst="pie">
            <a:avLst>
              <a:gd name="adj1" fmla="val 9898673"/>
              <a:gd name="adj2" fmla="val 1620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3" name="Arc partiel 62">
            <a:extLst>
              <a:ext uri="{FF2B5EF4-FFF2-40B4-BE49-F238E27FC236}">
                <a16:creationId xmlns:a16="http://schemas.microsoft.com/office/drawing/2014/main" id="{C09B0BDF-CA94-4C6F-B83C-8A678FB5660D}"/>
              </a:ext>
            </a:extLst>
          </p:cNvPr>
          <p:cNvSpPr/>
          <p:nvPr/>
        </p:nvSpPr>
        <p:spPr>
          <a:xfrm rot="5818589">
            <a:off x="3929166" y="1986411"/>
            <a:ext cx="721544" cy="711150"/>
          </a:xfrm>
          <a:prstGeom prst="pie">
            <a:avLst>
              <a:gd name="adj1" fmla="val 10619401"/>
              <a:gd name="adj2" fmla="val 170651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0E7E78A-69D7-4568-8664-394AF629C2D9}"/>
              </a:ext>
            </a:extLst>
          </p:cNvPr>
          <p:cNvSpPr txBox="1"/>
          <p:nvPr/>
        </p:nvSpPr>
        <p:spPr>
          <a:xfrm>
            <a:off x="3876781" y="2192978"/>
            <a:ext cx="76609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" b="1" dirty="0">
                <a:solidFill>
                  <a:schemeClr val="bg1"/>
                </a:solidFill>
              </a:rPr>
              <a:t>4 Jupiler 25 cl, 5 °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D6C5ED9-F842-406E-89C5-A133E01ADBED}"/>
              </a:ext>
            </a:extLst>
          </p:cNvPr>
          <p:cNvSpPr txBox="1"/>
          <p:nvPr/>
        </p:nvSpPr>
        <p:spPr>
          <a:xfrm>
            <a:off x="4065434" y="2468127"/>
            <a:ext cx="76609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" b="1" dirty="0">
                <a:solidFill>
                  <a:schemeClr val="bg1"/>
                </a:solidFill>
              </a:rPr>
              <a:t>3 vodka/Red bull 33 cl, 13 °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FBAC541-B7E6-4E3E-A952-53EFBF7F6D60}"/>
              </a:ext>
            </a:extLst>
          </p:cNvPr>
          <p:cNvSpPr txBox="1"/>
          <p:nvPr/>
        </p:nvSpPr>
        <p:spPr>
          <a:xfrm>
            <a:off x="4262859" y="2163043"/>
            <a:ext cx="6355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" b="1" dirty="0">
                <a:solidFill>
                  <a:schemeClr val="bg1"/>
                </a:solidFill>
              </a:rPr>
              <a:t>3 verres de vin</a:t>
            </a:r>
          </a:p>
          <a:p>
            <a:r>
              <a:rPr lang="fr-BE" sz="300" b="1" dirty="0">
                <a:solidFill>
                  <a:schemeClr val="bg1"/>
                </a:solidFill>
              </a:rPr>
              <a:t> rouge 33 cl, 13 °</a:t>
            </a:r>
          </a:p>
        </p:txBody>
      </p:sp>
      <p:pic>
        <p:nvPicPr>
          <p:cNvPr id="68" name="Picture 2" descr="Samsung Galaxy S20 — Wikipédia">
            <a:extLst>
              <a:ext uri="{FF2B5EF4-FFF2-40B4-BE49-F238E27FC236}">
                <a16:creationId xmlns:a16="http://schemas.microsoft.com/office/drawing/2014/main" id="{85CDD24D-C95E-4752-B8E2-A93D725D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34" y="3082807"/>
            <a:ext cx="1704399" cy="36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16BE2038-56AF-43B9-8E52-33AD87702759}"/>
              </a:ext>
            </a:extLst>
          </p:cNvPr>
          <p:cNvSpPr/>
          <p:nvPr/>
        </p:nvSpPr>
        <p:spPr>
          <a:xfrm>
            <a:off x="4106756" y="3333494"/>
            <a:ext cx="1591474" cy="3171708"/>
          </a:xfrm>
          <a:prstGeom prst="roundRect">
            <a:avLst>
              <a:gd name="adj" fmla="val 647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F285A65B-9FE8-4CBB-8457-F199CC87A430}"/>
              </a:ext>
            </a:extLst>
          </p:cNvPr>
          <p:cNvSpPr txBox="1"/>
          <p:nvPr/>
        </p:nvSpPr>
        <p:spPr>
          <a:xfrm>
            <a:off x="4064603" y="3483339"/>
            <a:ext cx="1329605" cy="34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Taux d’alcool actuelle : 0,8 gr/litre </a:t>
            </a:r>
          </a:p>
        </p:txBody>
      </p:sp>
      <p:sp>
        <p:nvSpPr>
          <p:cNvPr id="1042" name="Rectangle : coins arrondis 1041">
            <a:extLst>
              <a:ext uri="{FF2B5EF4-FFF2-40B4-BE49-F238E27FC236}">
                <a16:creationId xmlns:a16="http://schemas.microsoft.com/office/drawing/2014/main" id="{C703B8EA-883A-4DDF-B18A-8A103A7869B6}"/>
              </a:ext>
            </a:extLst>
          </p:cNvPr>
          <p:cNvSpPr/>
          <p:nvPr/>
        </p:nvSpPr>
        <p:spPr>
          <a:xfrm>
            <a:off x="4105252" y="3901680"/>
            <a:ext cx="1580643" cy="31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latin typeface="Century Schoolbook" panose="02040604050505020304" pitchFamily="18" charset="0"/>
              </a:rPr>
              <a:t>Ajouter une boisson </a:t>
            </a:r>
          </a:p>
        </p:txBody>
      </p:sp>
      <p:pic>
        <p:nvPicPr>
          <p:cNvPr id="1044" name="Graphique 1043" descr="Point d’insertion vers le bas avec un remplissage uni">
            <a:extLst>
              <a:ext uri="{FF2B5EF4-FFF2-40B4-BE49-F238E27FC236}">
                <a16:creationId xmlns:a16="http://schemas.microsoft.com/office/drawing/2014/main" id="{7C02C561-F9C9-458D-9AE0-C457AD5C23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365613" y="3950329"/>
            <a:ext cx="241928" cy="241928"/>
          </a:xfrm>
          <a:prstGeom prst="rect">
            <a:avLst/>
          </a:prstGeom>
        </p:spPr>
      </p:pic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16F4ECC-E5D8-4590-8130-9E7A92396CEA}"/>
              </a:ext>
            </a:extLst>
          </p:cNvPr>
          <p:cNvSpPr/>
          <p:nvPr/>
        </p:nvSpPr>
        <p:spPr>
          <a:xfrm>
            <a:off x="4112228" y="4302795"/>
            <a:ext cx="1574166" cy="31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latin typeface="Century Schoolbook" panose="02040604050505020304" pitchFamily="18" charset="0"/>
              </a:rPr>
              <a:t>Prendre une photo</a:t>
            </a:r>
          </a:p>
        </p:txBody>
      </p:sp>
      <p:pic>
        <p:nvPicPr>
          <p:cNvPr id="75" name="Graphique 74" descr="Point d’insertion vers le bas avec un remplissage uni">
            <a:extLst>
              <a:ext uri="{FF2B5EF4-FFF2-40B4-BE49-F238E27FC236}">
                <a16:creationId xmlns:a16="http://schemas.microsoft.com/office/drawing/2014/main" id="{06AA8FDB-9A74-4123-9663-62F4CDE646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362472" y="4335805"/>
            <a:ext cx="241928" cy="241928"/>
          </a:xfrm>
          <a:prstGeom prst="rect">
            <a:avLst/>
          </a:prstGeom>
        </p:spPr>
      </p:pic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CEA6348-17BB-4A35-93D3-7B474C055415}"/>
              </a:ext>
            </a:extLst>
          </p:cNvPr>
          <p:cNvSpPr/>
          <p:nvPr/>
        </p:nvSpPr>
        <p:spPr>
          <a:xfrm>
            <a:off x="4112228" y="6036349"/>
            <a:ext cx="1574166" cy="31198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Terminer la soirée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395E60C9-94EB-44B1-A220-A952B573EAED}"/>
              </a:ext>
            </a:extLst>
          </p:cNvPr>
          <p:cNvSpPr/>
          <p:nvPr/>
        </p:nvSpPr>
        <p:spPr>
          <a:xfrm>
            <a:off x="4112228" y="4696585"/>
            <a:ext cx="1574166" cy="31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latin typeface="Century Schoolbook" panose="02040604050505020304" pitchFamily="18" charset="0"/>
              </a:rPr>
              <a:t>Taux d’alcool de vos ami(e)s</a:t>
            </a:r>
          </a:p>
        </p:txBody>
      </p:sp>
      <p:pic>
        <p:nvPicPr>
          <p:cNvPr id="79" name="Graphique 78" descr="Point d’insertion vers le bas avec un remplissage uni">
            <a:extLst>
              <a:ext uri="{FF2B5EF4-FFF2-40B4-BE49-F238E27FC236}">
                <a16:creationId xmlns:a16="http://schemas.microsoft.com/office/drawing/2014/main" id="{B9C22D27-1E06-43C2-8F2F-1F6D99FF7B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362471" y="4702443"/>
            <a:ext cx="241928" cy="241928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3C654CFF-7DF6-466C-B57D-786C65B62E0E}"/>
              </a:ext>
            </a:extLst>
          </p:cNvPr>
          <p:cNvSpPr txBox="1"/>
          <p:nvPr/>
        </p:nvSpPr>
        <p:spPr>
          <a:xfrm>
            <a:off x="4039927" y="5090375"/>
            <a:ext cx="1730907" cy="733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b="1" i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Tips :</a:t>
            </a:r>
          </a:p>
          <a:p>
            <a:r>
              <a:rPr lang="fr-BE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    </a:t>
            </a:r>
            <a:r>
              <a:rPr lang="fr-BE" sz="700" dirty="0">
                <a:solidFill>
                  <a:schemeClr val="bg1"/>
                </a:solidFill>
                <a:latin typeface="Century Schoolbook" panose="02040604050505020304" pitchFamily="18" charset="0"/>
              </a:rPr>
              <a:t>#Guindaille2.0, n’oublie pas d’alterner avec de l’eau ;) </a:t>
            </a:r>
          </a:p>
          <a:p>
            <a:endParaRPr lang="fr-BE" sz="7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fr-BE" sz="700" dirty="0">
                <a:solidFill>
                  <a:schemeClr val="bg1"/>
                </a:solidFill>
                <a:latin typeface="Century Schoolbook" panose="02040604050505020304" pitchFamily="18" charset="0"/>
              </a:rPr>
              <a:t>      Urgence : 112</a:t>
            </a:r>
          </a:p>
        </p:txBody>
      </p:sp>
      <p:pic>
        <p:nvPicPr>
          <p:cNvPr id="86" name="Graphique 85" descr="Point d’insertion vers le bas avec un remplissage uni">
            <a:extLst>
              <a:ext uri="{FF2B5EF4-FFF2-40B4-BE49-F238E27FC236}">
                <a16:creationId xmlns:a16="http://schemas.microsoft.com/office/drawing/2014/main" id="{B247385D-9F0E-4BC9-8725-C83746B85E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4094054" y="5268220"/>
            <a:ext cx="218784" cy="218784"/>
          </a:xfrm>
          <a:prstGeom prst="rect">
            <a:avLst/>
          </a:prstGeom>
        </p:spPr>
      </p:pic>
      <p:pic>
        <p:nvPicPr>
          <p:cNvPr id="87" name="Graphique 86" descr="Point d’insertion vers le bas avec un remplissage uni">
            <a:extLst>
              <a:ext uri="{FF2B5EF4-FFF2-40B4-BE49-F238E27FC236}">
                <a16:creationId xmlns:a16="http://schemas.microsoft.com/office/drawing/2014/main" id="{EBF2DE0E-5C46-46DF-8F70-C89137A587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4098616" y="5603933"/>
            <a:ext cx="218784" cy="218784"/>
          </a:xfrm>
          <a:prstGeom prst="rect">
            <a:avLst/>
          </a:prstGeom>
        </p:spPr>
      </p:pic>
      <p:pic>
        <p:nvPicPr>
          <p:cNvPr id="88" name="Picture 2" descr="Samsung Galaxy S20 — Wikipédia">
            <a:extLst>
              <a:ext uri="{FF2B5EF4-FFF2-40B4-BE49-F238E27FC236}">
                <a16:creationId xmlns:a16="http://schemas.microsoft.com/office/drawing/2014/main" id="{1EC9F390-DAB4-4B6E-B19B-70DDE96A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5" y="1356850"/>
            <a:ext cx="1704399" cy="36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67BDE162-D61B-40B2-B3EC-96B1F02A0DE6}"/>
              </a:ext>
            </a:extLst>
          </p:cNvPr>
          <p:cNvSpPr/>
          <p:nvPr/>
        </p:nvSpPr>
        <p:spPr>
          <a:xfrm>
            <a:off x="239827" y="1604563"/>
            <a:ext cx="1525525" cy="3128963"/>
          </a:xfrm>
          <a:prstGeom prst="roundRect">
            <a:avLst>
              <a:gd name="adj" fmla="val 64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90" name="Graphique 89" descr="Champagne contour">
            <a:extLst>
              <a:ext uri="{FF2B5EF4-FFF2-40B4-BE49-F238E27FC236}">
                <a16:creationId xmlns:a16="http://schemas.microsoft.com/office/drawing/2014/main" id="{706E00C8-E5C3-4177-9C3F-06607D1C2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67407">
            <a:off x="268615" y="1681686"/>
            <a:ext cx="185741" cy="176876"/>
          </a:xfrm>
          <a:prstGeom prst="rect">
            <a:avLst/>
          </a:prstGeom>
        </p:spPr>
      </p:pic>
      <p:pic>
        <p:nvPicPr>
          <p:cNvPr id="91" name="Graphique 90" descr="Martini contour">
            <a:extLst>
              <a:ext uri="{FF2B5EF4-FFF2-40B4-BE49-F238E27FC236}">
                <a16:creationId xmlns:a16="http://schemas.microsoft.com/office/drawing/2014/main" id="{F900CF4D-1F65-4B70-8B00-71CFB4E12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81569">
            <a:off x="423913" y="1678430"/>
            <a:ext cx="200777" cy="200777"/>
          </a:xfrm>
          <a:prstGeom prst="rect">
            <a:avLst/>
          </a:prstGeom>
        </p:spPr>
      </p:pic>
      <p:pic>
        <p:nvPicPr>
          <p:cNvPr id="92" name="Graphique 91" descr="Bouteille contour">
            <a:extLst>
              <a:ext uri="{FF2B5EF4-FFF2-40B4-BE49-F238E27FC236}">
                <a16:creationId xmlns:a16="http://schemas.microsoft.com/office/drawing/2014/main" id="{B6672068-4155-4A5B-AED1-B9B7E8993B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114" y="1641638"/>
            <a:ext cx="187469" cy="187469"/>
          </a:xfrm>
          <a:prstGeom prst="rect">
            <a:avLst/>
          </a:prstGeom>
        </p:spPr>
      </p:pic>
      <p:sp>
        <p:nvSpPr>
          <p:cNvPr id="93" name="ZoneTexte 92">
            <a:extLst>
              <a:ext uri="{FF2B5EF4-FFF2-40B4-BE49-F238E27FC236}">
                <a16:creationId xmlns:a16="http://schemas.microsoft.com/office/drawing/2014/main" id="{A26C9884-4036-4190-9A4E-86C90297E42A}"/>
              </a:ext>
            </a:extLst>
          </p:cNvPr>
          <p:cNvSpPr txBox="1"/>
          <p:nvPr/>
        </p:nvSpPr>
        <p:spPr>
          <a:xfrm>
            <a:off x="188559" y="1799377"/>
            <a:ext cx="566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00" dirty="0">
                <a:latin typeface="Brush Script MT" panose="03060802040406070304" pitchFamily="66" charset="0"/>
              </a:rPr>
              <a:t>Drink-drink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D3D7AB0-DACD-4110-B4DA-76D89D2AD226}"/>
              </a:ext>
            </a:extLst>
          </p:cNvPr>
          <p:cNvSpPr txBox="1"/>
          <p:nvPr/>
        </p:nvSpPr>
        <p:spPr>
          <a:xfrm>
            <a:off x="2657616" y="1633148"/>
            <a:ext cx="10949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00" b="1" i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Taux d’alcool dans le sang :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A02F61E-E05E-442B-B3B3-6E83F1FC9E74}"/>
              </a:ext>
            </a:extLst>
          </p:cNvPr>
          <p:cNvSpPr txBox="1"/>
          <p:nvPr/>
        </p:nvSpPr>
        <p:spPr>
          <a:xfrm>
            <a:off x="3953308" y="1643065"/>
            <a:ext cx="7475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00" b="1" i="1" u="sng" dirty="0">
                <a:solidFill>
                  <a:schemeClr val="bg1"/>
                </a:solidFill>
                <a:latin typeface="Century Schoolbook" panose="02040604050505020304" pitchFamily="18" charset="0"/>
              </a:rPr>
              <a:t>Boissons bues :</a:t>
            </a:r>
          </a:p>
        </p:txBody>
      </p:sp>
      <p:sp>
        <p:nvSpPr>
          <p:cNvPr id="1048" name="Rectangle : coins arrondis 1047">
            <a:extLst>
              <a:ext uri="{FF2B5EF4-FFF2-40B4-BE49-F238E27FC236}">
                <a16:creationId xmlns:a16="http://schemas.microsoft.com/office/drawing/2014/main" id="{7B0A8A33-5E20-4EAE-932A-E8915E1085A2}"/>
              </a:ext>
            </a:extLst>
          </p:cNvPr>
          <p:cNvSpPr/>
          <p:nvPr/>
        </p:nvSpPr>
        <p:spPr>
          <a:xfrm>
            <a:off x="4831327" y="2128751"/>
            <a:ext cx="698177" cy="322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00" b="1" dirty="0"/>
              <a:t>Voir les photos prises avec l’heure et le lieu</a:t>
            </a:r>
          </a:p>
        </p:txBody>
      </p:sp>
      <p:pic>
        <p:nvPicPr>
          <p:cNvPr id="98" name="Graphique 97" descr="Point d’insertion vers le bas avec un remplissage uni">
            <a:extLst>
              <a:ext uri="{FF2B5EF4-FFF2-40B4-BE49-F238E27FC236}">
                <a16:creationId xmlns:a16="http://schemas.microsoft.com/office/drawing/2014/main" id="{099BD2FC-4C37-4D4A-BCF9-A621FB7DF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5419892" y="2237178"/>
            <a:ext cx="105702" cy="105702"/>
          </a:xfrm>
          <a:prstGeom prst="rect">
            <a:avLst/>
          </a:prstGeom>
        </p:spPr>
      </p:pic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7B6E7029-C1BD-436C-87F6-1D96E82A81B1}"/>
              </a:ext>
            </a:extLst>
          </p:cNvPr>
          <p:cNvSpPr/>
          <p:nvPr/>
        </p:nvSpPr>
        <p:spPr>
          <a:xfrm>
            <a:off x="4971705" y="2699564"/>
            <a:ext cx="546214" cy="170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Rejouer la soirée</a:t>
            </a:r>
          </a:p>
        </p:txBody>
      </p:sp>
      <p:pic>
        <p:nvPicPr>
          <p:cNvPr id="100" name="Graphique 99" descr="Point d’insertion vers le bas avec un remplissage uni">
            <a:extLst>
              <a:ext uri="{FF2B5EF4-FFF2-40B4-BE49-F238E27FC236}">
                <a16:creationId xmlns:a16="http://schemas.microsoft.com/office/drawing/2014/main" id="{E38E97D7-C9BF-4507-9636-759B5E5A34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5394208" y="2731925"/>
            <a:ext cx="105702" cy="105702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1071E1CF-CEFD-481C-B276-AC20513A0F42}"/>
              </a:ext>
            </a:extLst>
          </p:cNvPr>
          <p:cNvSpPr txBox="1"/>
          <p:nvPr/>
        </p:nvSpPr>
        <p:spPr>
          <a:xfrm>
            <a:off x="400327" y="1961322"/>
            <a:ext cx="126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b="1" dirty="0">
                <a:latin typeface="Century Schoolbook" panose="02040604050505020304" pitchFamily="18" charset="0"/>
              </a:rPr>
              <a:t>Crée ton profil ! 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47568C2-D874-4E3B-B013-2AFCD1FD17AD}"/>
              </a:ext>
            </a:extLst>
          </p:cNvPr>
          <p:cNvSpPr/>
          <p:nvPr/>
        </p:nvSpPr>
        <p:spPr>
          <a:xfrm>
            <a:off x="1491890" y="1670349"/>
            <a:ext cx="195263" cy="1762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?</a:t>
            </a:r>
            <a:endParaRPr lang="fr-BE" dirty="0"/>
          </a:p>
        </p:txBody>
      </p:sp>
      <p:sp>
        <p:nvSpPr>
          <p:cNvPr id="1050" name="ZoneTexte 1049">
            <a:extLst>
              <a:ext uri="{FF2B5EF4-FFF2-40B4-BE49-F238E27FC236}">
                <a16:creationId xmlns:a16="http://schemas.microsoft.com/office/drawing/2014/main" id="{81C2AC65-CD0D-4B35-84A7-FB400C8E283D}"/>
              </a:ext>
            </a:extLst>
          </p:cNvPr>
          <p:cNvSpPr txBox="1"/>
          <p:nvPr/>
        </p:nvSpPr>
        <p:spPr>
          <a:xfrm>
            <a:off x="291165" y="2908558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Age : _____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21192610-FECB-42AD-8B82-601C9FE79186}"/>
              </a:ext>
            </a:extLst>
          </p:cNvPr>
          <p:cNvSpPr txBox="1"/>
          <p:nvPr/>
        </p:nvSpPr>
        <p:spPr>
          <a:xfrm>
            <a:off x="296484" y="3139698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Nom : _____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34AF113-75B5-4173-A7FE-242C3F6FCC06}"/>
              </a:ext>
            </a:extLst>
          </p:cNvPr>
          <p:cNvSpPr txBox="1"/>
          <p:nvPr/>
        </p:nvSpPr>
        <p:spPr>
          <a:xfrm>
            <a:off x="288881" y="3367543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Poids : _____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F62090E-0AB1-465A-B80D-1EA245948B70}"/>
              </a:ext>
            </a:extLst>
          </p:cNvPr>
          <p:cNvSpPr txBox="1"/>
          <p:nvPr/>
        </p:nvSpPr>
        <p:spPr>
          <a:xfrm>
            <a:off x="291364" y="3599224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Taille : _____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D61FC76-E16B-4773-A9DE-A35626CF478F}"/>
              </a:ext>
            </a:extLst>
          </p:cNvPr>
          <p:cNvSpPr txBox="1"/>
          <p:nvPr/>
        </p:nvSpPr>
        <p:spPr>
          <a:xfrm>
            <a:off x="304066" y="3846531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Sexe : _____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8F914532-5B09-4C8D-A64F-79DAF9BF9072}"/>
              </a:ext>
            </a:extLst>
          </p:cNvPr>
          <p:cNvSpPr txBox="1"/>
          <p:nvPr/>
        </p:nvSpPr>
        <p:spPr>
          <a:xfrm>
            <a:off x="291165" y="2267633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Login : _____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32E15A8-E241-4A8E-BCA4-70AAE1FB4DA2}"/>
              </a:ext>
            </a:extLst>
          </p:cNvPr>
          <p:cNvSpPr txBox="1"/>
          <p:nvPr/>
        </p:nvSpPr>
        <p:spPr>
          <a:xfrm>
            <a:off x="291164" y="2491273"/>
            <a:ext cx="1490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/>
              <a:t>Mot </a:t>
            </a:r>
            <a:r>
              <a:rPr lang="fr-BE" sz="1100" dirty="0"/>
              <a:t>de passe : _____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B9D15257-9460-4D2F-8543-61AF48DAA879}"/>
              </a:ext>
            </a:extLst>
          </p:cNvPr>
          <p:cNvSpPr txBox="1"/>
          <p:nvPr/>
        </p:nvSpPr>
        <p:spPr>
          <a:xfrm>
            <a:off x="292609" y="2687523"/>
            <a:ext cx="141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Email : _____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9284D031-2D64-44B0-BB48-8F41E72FB7D3}"/>
              </a:ext>
            </a:extLst>
          </p:cNvPr>
          <p:cNvSpPr/>
          <p:nvPr/>
        </p:nvSpPr>
        <p:spPr>
          <a:xfrm>
            <a:off x="859626" y="4391270"/>
            <a:ext cx="822663" cy="19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latin typeface="Century Schoolbook" panose="02040604050505020304" pitchFamily="18" charset="0"/>
              </a:rPr>
              <a:t>continuer</a:t>
            </a:r>
          </a:p>
        </p:txBody>
      </p:sp>
      <p:pic>
        <p:nvPicPr>
          <p:cNvPr id="113" name="Graphique 112" descr="Point d’insertion vers le bas avec un remplissage uni">
            <a:extLst>
              <a:ext uri="{FF2B5EF4-FFF2-40B4-BE49-F238E27FC236}">
                <a16:creationId xmlns:a16="http://schemas.microsoft.com/office/drawing/2014/main" id="{4FD701FF-E362-4CD3-917B-C68392DAB0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1497066" y="4395993"/>
            <a:ext cx="218784" cy="218784"/>
          </a:xfrm>
          <a:prstGeom prst="rect">
            <a:avLst/>
          </a:prstGeom>
        </p:spPr>
      </p:pic>
      <p:pic>
        <p:nvPicPr>
          <p:cNvPr id="114" name="Graphique 113" descr="Champagne contour">
            <a:extLst>
              <a:ext uri="{FF2B5EF4-FFF2-40B4-BE49-F238E27FC236}">
                <a16:creationId xmlns:a16="http://schemas.microsoft.com/office/drawing/2014/main" id="{EF724163-E44C-43F9-8101-452F50CF0C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9467407">
            <a:off x="5493033" y="225995"/>
            <a:ext cx="843253" cy="803006"/>
          </a:xfrm>
          <a:prstGeom prst="rect">
            <a:avLst/>
          </a:prstGeom>
        </p:spPr>
      </p:pic>
      <p:pic>
        <p:nvPicPr>
          <p:cNvPr id="115" name="Graphique 114" descr="Martini contour">
            <a:extLst>
              <a:ext uri="{FF2B5EF4-FFF2-40B4-BE49-F238E27FC236}">
                <a16:creationId xmlns:a16="http://schemas.microsoft.com/office/drawing/2014/main" id="{0FEE70D0-B811-447E-9CB4-612B257D60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181569">
            <a:off x="6108825" y="222350"/>
            <a:ext cx="911515" cy="911515"/>
          </a:xfrm>
          <a:prstGeom prst="rect">
            <a:avLst/>
          </a:prstGeom>
        </p:spPr>
      </p:pic>
      <p:pic>
        <p:nvPicPr>
          <p:cNvPr id="116" name="Graphique 115" descr="Bouteille contour">
            <a:extLst>
              <a:ext uri="{FF2B5EF4-FFF2-40B4-BE49-F238E27FC236}">
                <a16:creationId xmlns:a16="http://schemas.microsoft.com/office/drawing/2014/main" id="{E681CA65-9594-4B24-B499-962E625776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26362" y="22987"/>
            <a:ext cx="851097" cy="851097"/>
          </a:xfrm>
          <a:prstGeom prst="rect">
            <a:avLst/>
          </a:prstGeom>
        </p:spPr>
      </p:pic>
      <p:sp>
        <p:nvSpPr>
          <p:cNvPr id="117" name="ZoneTexte 116">
            <a:extLst>
              <a:ext uri="{FF2B5EF4-FFF2-40B4-BE49-F238E27FC236}">
                <a16:creationId xmlns:a16="http://schemas.microsoft.com/office/drawing/2014/main" id="{438EF89A-EA31-4A3A-A17A-9889B79B57CB}"/>
              </a:ext>
            </a:extLst>
          </p:cNvPr>
          <p:cNvSpPr txBox="1"/>
          <p:nvPr/>
        </p:nvSpPr>
        <p:spPr>
          <a:xfrm>
            <a:off x="5634309" y="888314"/>
            <a:ext cx="1301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4"/>
                </a:solidFill>
                <a:latin typeface="Brush Script MT" panose="03060802040406070304" pitchFamily="66" charset="0"/>
              </a:rPr>
              <a:t>Drink-drink</a:t>
            </a:r>
          </a:p>
        </p:txBody>
      </p:sp>
      <p:cxnSp>
        <p:nvCxnSpPr>
          <p:cNvPr id="1052" name="Connecteur droit 1051">
            <a:extLst>
              <a:ext uri="{FF2B5EF4-FFF2-40B4-BE49-F238E27FC236}">
                <a16:creationId xmlns:a16="http://schemas.microsoft.com/office/drawing/2014/main" id="{7A8B846E-D859-44BC-9C9A-26EEC4629B51}"/>
              </a:ext>
            </a:extLst>
          </p:cNvPr>
          <p:cNvCxnSpPr>
            <a:cxnSpLocks/>
          </p:cNvCxnSpPr>
          <p:nvPr/>
        </p:nvCxnSpPr>
        <p:spPr>
          <a:xfrm>
            <a:off x="6284997" y="1315331"/>
            <a:ext cx="15234" cy="5189871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 : avec coins arrondis en diagonale 31">
            <a:extLst>
              <a:ext uri="{FF2B5EF4-FFF2-40B4-BE49-F238E27FC236}">
                <a16:creationId xmlns:a16="http://schemas.microsoft.com/office/drawing/2014/main" id="{4BDD8E13-4D4B-4F09-B2E2-5F91C72EFD4C}"/>
              </a:ext>
            </a:extLst>
          </p:cNvPr>
          <p:cNvSpPr/>
          <p:nvPr/>
        </p:nvSpPr>
        <p:spPr>
          <a:xfrm>
            <a:off x="6795244" y="1581124"/>
            <a:ext cx="4871296" cy="462493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47DD87E-9ADE-4A9C-A5A3-F18B46901703}"/>
              </a:ext>
            </a:extLst>
          </p:cNvPr>
          <p:cNvSpPr txBox="1"/>
          <p:nvPr/>
        </p:nvSpPr>
        <p:spPr>
          <a:xfrm>
            <a:off x="7310027" y="1735372"/>
            <a:ext cx="400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>
                <a:latin typeface="Century Schoolbook" panose="02040604050505020304" pitchFamily="18" charset="0"/>
              </a:rPr>
              <a:t>Avec Drink-drink, vous drinkez consciemment !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48A9423-F281-4728-A6AB-E349E707AE61}"/>
              </a:ext>
            </a:extLst>
          </p:cNvPr>
          <p:cNvSpPr txBox="1"/>
          <p:nvPr/>
        </p:nvSpPr>
        <p:spPr>
          <a:xfrm>
            <a:off x="6968867" y="2466581"/>
            <a:ext cx="4633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>
                <a:latin typeface="Century Schoolbook" panose="02040604050505020304" pitchFamily="18" charset="0"/>
              </a:rPr>
              <a:t>Drink-drink est une application vous permettant de savoir en temps réel la quantité d’alcool approximatif que vous avez dans votre sang.</a:t>
            </a:r>
          </a:p>
          <a:p>
            <a:endParaRPr lang="fr-BE" sz="1100" dirty="0">
              <a:latin typeface="Century Schoolbook" panose="02040604050505020304" pitchFamily="18" charset="0"/>
            </a:endParaRPr>
          </a:p>
          <a:p>
            <a:r>
              <a:rPr lang="fr-BE" sz="1100" dirty="0">
                <a:latin typeface="Century Schoolbook" panose="02040604050505020304" pitchFamily="18" charset="0"/>
              </a:rPr>
              <a:t>Plus précisément, que vous permet cette application de faire ?</a:t>
            </a:r>
          </a:p>
          <a:p>
            <a:endParaRPr lang="fr-BE" sz="11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Tracer la quantité d’alcool dans votre sang tout au long de la soirée en ajoutant au fur et à mesure ce que vous buvez.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Prendre des photos avec l’application en vous localisant.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Rejoindre des amis dans une « soirée » via NFC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Connaitre l’état d’ivresse de vos amis faisant partie de la « soirée ».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Avoir un historique de vos soirées où vous trouverez des graphiques sur la quantité d’alcool dans votre sang en fonction du temps, la quantité de boissons bues et leur « type », les photos prises avec l’heure et </a:t>
            </a:r>
            <a:r>
              <a:rPr lang="fr-BE" sz="800">
                <a:latin typeface="Century Schoolbook" panose="02040604050505020304" pitchFamily="18" charset="0"/>
              </a:rPr>
              <a:t>le lieu.</a:t>
            </a:r>
            <a:endParaRPr lang="fr-BE" sz="800" dirty="0">
              <a:latin typeface="Century Schoolbook" panose="02040604050505020304" pitchFamily="18" charset="0"/>
            </a:endParaRP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La possibilité de « rejouer » votre soirée où l’application vous montre l’enchainement des actions que vous avez fait durant la soirée.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16h : photo, 16h10 : Jupiler 25 cl à 5°, 17h : vodka/Red bull 33cl à 13 °, …</a:t>
            </a:r>
          </a:p>
          <a:p>
            <a:endParaRPr lang="fr-BE" sz="800" dirty="0">
              <a:latin typeface="Century Schoolbook" panose="02040604050505020304" pitchFamily="18" charset="0"/>
            </a:endParaRPr>
          </a:p>
          <a:p>
            <a:r>
              <a:rPr lang="fr-BE" sz="800" dirty="0">
                <a:latin typeface="Century Schoolbook" panose="02040604050505020304" pitchFamily="18" charset="0"/>
              </a:rPr>
              <a:t>Tracer ce que vous buvez chaque jour pour contrôler votre consommation d’alcool.</a:t>
            </a:r>
          </a:p>
          <a:p>
            <a:endParaRPr lang="fr-BE" sz="1000" dirty="0">
              <a:latin typeface="Century Schoolbook" panose="02040604050505020304" pitchFamily="18" charset="0"/>
            </a:endParaRPr>
          </a:p>
          <a:p>
            <a:endParaRPr lang="fr-BE" sz="1100" dirty="0">
              <a:latin typeface="Century Schoolbook" panose="02040604050505020304" pitchFamily="18" charset="0"/>
            </a:endParaRPr>
          </a:p>
          <a:p>
            <a:endParaRPr lang="fr-BE" sz="1100" dirty="0">
              <a:latin typeface="Century Schoolbook" panose="02040604050505020304" pitchFamily="18" charset="0"/>
            </a:endParaRPr>
          </a:p>
          <a:p>
            <a:r>
              <a:rPr lang="fr-BE" sz="1100" dirty="0">
                <a:latin typeface="Century Schoolbook" panose="02040604050505020304" pitchFamily="18" charset="0"/>
              </a:rPr>
              <a:t> </a:t>
            </a:r>
          </a:p>
        </p:txBody>
      </p:sp>
      <p:pic>
        <p:nvPicPr>
          <p:cNvPr id="126" name="Graphique 125" descr="Point d’insertion vers le bas avec un remplissage uni">
            <a:extLst>
              <a:ext uri="{FF2B5EF4-FFF2-40B4-BE49-F238E27FC236}">
                <a16:creationId xmlns:a16="http://schemas.microsoft.com/office/drawing/2014/main" id="{48EF8E71-C747-4096-813B-258D24E242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65525" y="3298021"/>
            <a:ext cx="241928" cy="241928"/>
          </a:xfrm>
          <a:prstGeom prst="rect">
            <a:avLst/>
          </a:prstGeom>
        </p:spPr>
      </p:pic>
      <p:pic>
        <p:nvPicPr>
          <p:cNvPr id="127" name="Graphique 126" descr="Point d’insertion vers le bas avec un remplissage uni">
            <a:extLst>
              <a:ext uri="{FF2B5EF4-FFF2-40B4-BE49-F238E27FC236}">
                <a16:creationId xmlns:a16="http://schemas.microsoft.com/office/drawing/2014/main" id="{F87D1F9D-2FDE-4CE4-800E-F41268B6C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55734" y="3661613"/>
            <a:ext cx="241928" cy="241928"/>
          </a:xfrm>
          <a:prstGeom prst="rect">
            <a:avLst/>
          </a:prstGeom>
        </p:spPr>
      </p:pic>
      <p:pic>
        <p:nvPicPr>
          <p:cNvPr id="128" name="Graphique 127" descr="Point d’insertion vers le bas avec un remplissage uni">
            <a:extLst>
              <a:ext uri="{FF2B5EF4-FFF2-40B4-BE49-F238E27FC236}">
                <a16:creationId xmlns:a16="http://schemas.microsoft.com/office/drawing/2014/main" id="{6497EC02-C46F-4C37-B733-0EC2DD4792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65525" y="3917239"/>
            <a:ext cx="241928" cy="241928"/>
          </a:xfrm>
          <a:prstGeom prst="rect">
            <a:avLst/>
          </a:prstGeom>
        </p:spPr>
      </p:pic>
      <p:pic>
        <p:nvPicPr>
          <p:cNvPr id="129" name="Graphique 128" descr="Point d’insertion vers le bas avec un remplissage uni">
            <a:extLst>
              <a:ext uri="{FF2B5EF4-FFF2-40B4-BE49-F238E27FC236}">
                <a16:creationId xmlns:a16="http://schemas.microsoft.com/office/drawing/2014/main" id="{365BD1CC-9670-464F-BB87-F40F123B34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63257" y="4155151"/>
            <a:ext cx="241928" cy="241928"/>
          </a:xfrm>
          <a:prstGeom prst="rect">
            <a:avLst/>
          </a:prstGeom>
        </p:spPr>
      </p:pic>
      <p:pic>
        <p:nvPicPr>
          <p:cNvPr id="130" name="Graphique 129" descr="Point d’insertion vers le bas avec un remplissage uni">
            <a:extLst>
              <a:ext uri="{FF2B5EF4-FFF2-40B4-BE49-F238E27FC236}">
                <a16:creationId xmlns:a16="http://schemas.microsoft.com/office/drawing/2014/main" id="{4C763570-1EA1-4460-A4FA-F684157567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70400" y="4401105"/>
            <a:ext cx="241928" cy="241928"/>
          </a:xfrm>
          <a:prstGeom prst="rect">
            <a:avLst/>
          </a:prstGeom>
        </p:spPr>
      </p:pic>
      <p:pic>
        <p:nvPicPr>
          <p:cNvPr id="132" name="Graphique 131" descr="Point d’insertion vers le bas avec un remplissage uni">
            <a:extLst>
              <a:ext uri="{FF2B5EF4-FFF2-40B4-BE49-F238E27FC236}">
                <a16:creationId xmlns:a16="http://schemas.microsoft.com/office/drawing/2014/main" id="{3B7C6024-39D2-4109-9EB0-C474419E7E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70400" y="5256647"/>
            <a:ext cx="241928" cy="241928"/>
          </a:xfrm>
          <a:prstGeom prst="rect">
            <a:avLst/>
          </a:prstGeom>
        </p:spPr>
      </p:pic>
      <p:pic>
        <p:nvPicPr>
          <p:cNvPr id="37" name="Graphique 36" descr="Flèche : pivoter à gauche avec un remplissage uni">
            <a:extLst>
              <a:ext uri="{FF2B5EF4-FFF2-40B4-BE49-F238E27FC236}">
                <a16:creationId xmlns:a16="http://schemas.microsoft.com/office/drawing/2014/main" id="{86C63347-8214-463C-8B4A-86CA685DC9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7731854">
            <a:off x="6871608" y="4750923"/>
            <a:ext cx="260465" cy="260465"/>
          </a:xfrm>
          <a:prstGeom prst="rect">
            <a:avLst/>
          </a:prstGeom>
        </p:spPr>
      </p:pic>
      <p:pic>
        <p:nvPicPr>
          <p:cNvPr id="97" name="Graphique 96" descr="Point d’insertion vers le bas avec un remplissage uni">
            <a:extLst>
              <a:ext uri="{FF2B5EF4-FFF2-40B4-BE49-F238E27FC236}">
                <a16:creationId xmlns:a16="http://schemas.microsoft.com/office/drawing/2014/main" id="{984DE0A4-93D1-403C-881B-8D8B6A10C4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870400" y="5498363"/>
            <a:ext cx="241928" cy="2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6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Grand écran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Century Schoolbook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kuperblum</dc:creator>
  <cp:lastModifiedBy>jérémie kuperblum</cp:lastModifiedBy>
  <cp:revision>3</cp:revision>
  <dcterms:created xsi:type="dcterms:W3CDTF">2021-02-03T16:52:59Z</dcterms:created>
  <dcterms:modified xsi:type="dcterms:W3CDTF">2021-02-12T08:13:27Z</dcterms:modified>
</cp:coreProperties>
</file>