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D2E"/>
    <a:srgbClr val="DED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04" autoAdjust="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474F3-82F0-45F1-97CE-659CACBF4102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5D7F-D4F0-43D1-946C-3978D90DFC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551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https://coolors.co/eac435-d1d5de-2f2d2e-ef8354-ca1551 + </a:t>
            </a:r>
            <a:r>
              <a:rPr lang="fr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f2e9e4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5D7F-D4F0-43D1-946C-3978D90DFCFA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478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05085-3EF3-42B4-B080-5E9CD703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059014-698C-4973-813F-B8F1D3F1B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FD61F4-F635-444F-BCA5-CCA20579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434-C60B-43A7-99C6-495AA645005A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263F2-84FC-40BB-B635-C795F79F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148A2-F521-4B0B-A7F0-9F1D12E9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750-5CDB-4718-A6C4-7D4AA1EDC1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997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D56A1-69E7-4882-94DE-CE0A89E6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3F7E9C-202F-4A47-A4AA-03D0B1DF3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78A80-F0C5-4894-8CC7-F54A02BA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434-C60B-43A7-99C6-495AA645005A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B99C92-E131-4DB3-92AD-F82C860B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D6C11E-5B19-4156-A171-DB9086B7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750-5CDB-4718-A6C4-7D4AA1EDC1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740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53516E-A0F5-4ED8-8141-59DF11952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AA41B1-3418-4310-BDE8-0BF45D8AE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4EBA5-8AD1-465B-AE13-8E7E2506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434-C60B-43A7-99C6-495AA645005A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6920F7-0B93-49D9-890D-5CEB60EF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3A4C6-C6DC-4139-8DD9-1A77BE9F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750-5CDB-4718-A6C4-7D4AA1EDC1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757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D4D4A-1A9F-4459-9E13-1140C72F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6A52E-0FE0-4CD1-AA0F-FE0554CD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E94FAF-9C92-4800-A8E8-90D7C6E5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434-C60B-43A7-99C6-495AA645005A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CA90B8-AA5B-419D-B05B-28F9C262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1490FD-6FB7-4B9A-89DA-6DCFD381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750-5CDB-4718-A6C4-7D4AA1EDC1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488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6B0B8-BAC1-46C6-8071-15452B00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F526DE-F241-422E-8E8A-3CF441C6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5B812C-A6BD-40C2-9E25-EE6DD8C1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434-C60B-43A7-99C6-495AA645005A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028D21-A101-41EC-81C2-C32151B2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E8694-E9AC-40CE-A5C3-9356BD9F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750-5CDB-4718-A6C4-7D4AA1EDC1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559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AFE44-1D1F-4198-8106-A171D10B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32A97-098D-4E3C-94C8-B989E290B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D8A406-651C-45C2-BEF8-F34A48D7A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BA48D5-3CA2-49CF-9C4C-093A559B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434-C60B-43A7-99C6-495AA645005A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1A0180-E519-4F5C-B428-198FB9DC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83BE5A-F4B9-4483-BD0A-A271F59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750-5CDB-4718-A6C4-7D4AA1EDC1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875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16596-4FD4-4358-845E-D927B10A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9DB248-35AD-4AC6-AB8F-5CA76E3F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61E90E-2A7B-4639-BD65-DFC39693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0CDBF7-2578-4CBC-8531-5CB03B61D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E20F5F-7DE5-49A7-AB7C-9C7B6FB77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426BC4-A31E-443B-9969-E4EDAEB8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434-C60B-43A7-99C6-495AA645005A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A5FE52-2792-46F8-8A6D-C1868AC0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8FDA0C-F94F-461A-88D2-6C5E0076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750-5CDB-4718-A6C4-7D4AA1EDC1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365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765A1-F7B3-4039-B0C6-DD121853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992C3C-F21A-4591-B2DE-6991E1A3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434-C60B-43A7-99C6-495AA645005A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10EE55-86C7-4EA5-9DAC-4FAE7E32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14C0DA-E05E-4B1D-B670-57769608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750-5CDB-4718-A6C4-7D4AA1EDC1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64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39F606-B447-4E04-ADFC-B8EB364B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434-C60B-43A7-99C6-495AA645005A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0D3EBA-A3A6-481D-B9EF-DBE8C43A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AD109C-DC89-454C-908E-81886BBC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750-5CDB-4718-A6C4-7D4AA1EDC1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71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30781-E805-4D85-9EB1-3B416404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6117A-42E9-4290-9FF9-00CFC62F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EEB478-6067-4B61-847D-9A2D2E32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3A7169-6B96-49B3-9D9D-7E7C6B0B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434-C60B-43A7-99C6-495AA645005A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D72462-99C1-426E-B029-7F4EECF6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9C0550-EDC4-4D63-A38E-5A1097AD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750-5CDB-4718-A6C4-7D4AA1EDC1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15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7277F-199D-4967-95EF-B6606381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7D1C8D-5F15-4570-A799-4A38D2975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30FB28-E1ED-4256-A537-413F2282E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CA9054-AAF5-47B9-BF4B-2F8D0DAB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434-C60B-43A7-99C6-495AA645005A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B191EB-F0F3-4FCD-9C27-061D4E4D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14E958-1251-46D5-88D6-96058E37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750-5CDB-4718-A6C4-7D4AA1EDC1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800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D0C8AE-EDBF-4AA2-BFEC-81FA9876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4F072-C4A9-4C68-A0F7-6AC86A82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45D05F-4CC9-499B-A448-54A32C298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2434-C60B-43A7-99C6-495AA645005A}" type="datetimeFigureOut">
              <a:rPr lang="fr-BE" smtClean="0"/>
              <a:t>06-02-21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094C20-9E68-4B5E-8D43-5D54A1C82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C71463-8A2D-4F47-8776-30E0F9F63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5750-5CDB-4718-A6C4-7D4AA1EDC1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990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9EFB13-AA65-4F9A-B4FE-7177C7952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907" l="9951" r="89988">
                        <a14:foregroundMark x1="57664" y1="90463" x2="57664" y2="97963"/>
                        <a14:foregroundMark x1="57664" y1="97963" x2="58591" y2="99907"/>
                        <a14:foregroundMark x1="59271" y1="89815" x2="65389" y2="87685"/>
                        <a14:foregroundMark x1="65389" y1="87685" x2="68912" y2="82778"/>
                        <a14:foregroundMark x1="68912" y1="82778" x2="74475" y2="99722"/>
                        <a14:backgroundMark x1="58096" y1="51667" x2="58529" y2="54815"/>
                        <a14:backgroundMark x1="57973" y1="51111" x2="57849" y2="5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0173" y="1423686"/>
            <a:ext cx="8141407" cy="5434314"/>
          </a:xfrm>
          <a:prstGeom prst="rect">
            <a:avLst/>
          </a:prstGeom>
        </p:spPr>
      </p:pic>
      <p:pic>
        <p:nvPicPr>
          <p:cNvPr id="19" name="Image 18" descr="Une image contenant texte, téléphone mobile, téléphone, montre&#10;&#10;Description générée automatiquement">
            <a:extLst>
              <a:ext uri="{FF2B5EF4-FFF2-40B4-BE49-F238E27FC236}">
                <a16:creationId xmlns:a16="http://schemas.microsoft.com/office/drawing/2014/main" id="{0C46B3F7-6AE9-453B-9D02-F621F89CD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9907" l="9951" r="89988">
                        <a14:foregroundMark x1="56922" y1="90278" x2="57726" y2="97963"/>
                        <a14:foregroundMark x1="57726" y1="97963" x2="58405" y2="99907"/>
                        <a14:foregroundMark x1="57849" y1="89630" x2="63350" y2="87963"/>
                        <a14:foregroundMark x1="63350" y1="87963" x2="67305" y2="83611"/>
                        <a14:foregroundMark x1="67305" y1="83611" x2="75464" y2="99907"/>
                        <a14:backgroundMark x1="58096" y1="50926" x2="58344" y2="5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076" y="0"/>
            <a:ext cx="102743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2CEE2E7-771C-4AB4-822F-3B23AB7728BD}"/>
              </a:ext>
            </a:extLst>
          </p:cNvPr>
          <p:cNvSpPr txBox="1"/>
          <p:nvPr/>
        </p:nvSpPr>
        <p:spPr>
          <a:xfrm>
            <a:off x="3785419" y="147483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chemeClr val="accent1"/>
                </a:solidFill>
                <a:latin typeface="Andika New Basic" panose="02000000000000000000" pitchFamily="2" charset="0"/>
              </a:rPr>
              <a:t>Entraide Louvaniste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FC36A9-CF9B-4CE5-8491-6C26A237204B}"/>
              </a:ext>
            </a:extLst>
          </p:cNvPr>
          <p:cNvSpPr txBox="1"/>
          <p:nvPr/>
        </p:nvSpPr>
        <p:spPr>
          <a:xfrm>
            <a:off x="6096000" y="1172184"/>
            <a:ext cx="6096001" cy="396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fr-BE" b="1" dirty="0">
                <a:solidFill>
                  <a:schemeClr val="accent1"/>
                </a:solidFill>
              </a:rPr>
              <a:t>Entraide Louvaniste </a:t>
            </a:r>
            <a:r>
              <a:rPr lang="fr-BE" dirty="0"/>
              <a:t>vous permet de tomber facilement en </a:t>
            </a:r>
            <a:r>
              <a:rPr lang="fr-BE" dirty="0">
                <a:solidFill>
                  <a:schemeClr val="accent3"/>
                </a:solidFill>
              </a:rPr>
              <a:t>contact avec des personnes qui ont des intérêts complémentaires aux vôtres</a:t>
            </a:r>
            <a:r>
              <a:rPr lang="fr-BE" dirty="0"/>
              <a:t>.</a:t>
            </a:r>
          </a:p>
          <a:p>
            <a:pPr algn="just">
              <a:spcAft>
                <a:spcPts val="300"/>
              </a:spcAft>
            </a:pPr>
            <a:endParaRPr lang="fr-BE" dirty="0"/>
          </a:p>
          <a:p>
            <a:pPr algn="just">
              <a:spcAft>
                <a:spcPts val="300"/>
              </a:spcAft>
            </a:pPr>
            <a:r>
              <a:rPr lang="fr-BE" b="1" dirty="0">
                <a:solidFill>
                  <a:schemeClr val="accent1"/>
                </a:solidFill>
              </a:rPr>
              <a:t>Quels sont les avantages de l’application ?</a:t>
            </a:r>
          </a:p>
          <a:p>
            <a:pPr algn="just">
              <a:spcAft>
                <a:spcPts val="300"/>
              </a:spcAft>
            </a:pPr>
            <a:endParaRPr lang="fr-BE" b="1" dirty="0">
              <a:solidFill>
                <a:schemeClr val="accent5"/>
              </a:solidFill>
            </a:endParaRP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BE" dirty="0"/>
              <a:t>Trouvez rapidement de l’aide en créant une demande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BE" dirty="0"/>
              <a:t>Répondez à la recherche de quelqu’un en demandant de l’aide pour autre chose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BE" dirty="0"/>
              <a:t>Pratique pour l’entraide dans les cours, mais aussi dans la vie de tous les jours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BE" dirty="0"/>
              <a:t>Trouvez des livres pour vos cours à bas prix ou via l’échange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8A14C58-C77E-452F-A665-3C81C52B7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60" y="5685816"/>
            <a:ext cx="1982528" cy="5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14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F2E9E4"/>
      </a:dk1>
      <a:lt1>
        <a:srgbClr val="2F2D2E"/>
      </a:lt1>
      <a:dk2>
        <a:srgbClr val="F2E9E4"/>
      </a:dk2>
      <a:lt2>
        <a:srgbClr val="2F2D2E"/>
      </a:lt2>
      <a:accent1>
        <a:srgbClr val="EAC435"/>
      </a:accent1>
      <a:accent2>
        <a:srgbClr val="EF8354"/>
      </a:accent2>
      <a:accent3>
        <a:srgbClr val="CA1551"/>
      </a:accent3>
      <a:accent4>
        <a:srgbClr val="EAC435"/>
      </a:accent4>
      <a:accent5>
        <a:srgbClr val="EF8354"/>
      </a:accent5>
      <a:accent6>
        <a:srgbClr val="CA1551"/>
      </a:accent6>
      <a:hlink>
        <a:srgbClr val="EAC435"/>
      </a:hlink>
      <a:folHlink>
        <a:srgbClr val="EF8354"/>
      </a:folHlink>
    </a:clrScheme>
    <a:fontScheme name="P4">
      <a:majorFont>
        <a:latin typeface="Andika New Basic"/>
        <a:ea typeface=""/>
        <a:cs typeface=""/>
      </a:majorFont>
      <a:minorFont>
        <a:latin typeface="Andika New Bas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88</Words>
  <Application>Microsoft Office PowerPoint</Application>
  <PresentationFormat>Grand écran</PresentationFormat>
  <Paragraphs>11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Andika New Basic</vt:lpstr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Lesuisse</dc:creator>
  <cp:lastModifiedBy>Jules Lesuisse</cp:lastModifiedBy>
  <cp:revision>7</cp:revision>
  <dcterms:created xsi:type="dcterms:W3CDTF">2021-02-06T13:25:16Z</dcterms:created>
  <dcterms:modified xsi:type="dcterms:W3CDTF">2021-02-06T14:46:43Z</dcterms:modified>
</cp:coreProperties>
</file>