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
  </p:notesMasterIdLst>
  <p:sldIdLst>
    <p:sldId id="256" r:id="rId5"/>
    <p:sldId id="259" r:id="rId6"/>
    <p:sldId id="258"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skinen Veeti Gunnar" userId="9bc6abb8-9996-4a5c-af8a-355b0e455f6f" providerId="ADAL" clId="{F9AD8AB0-8A87-486E-A619-7AECF8FAA316}"/>
    <pc:docChg chg="undo custSel mod addSld delSld modSld sldOrd">
      <pc:chgData name="Koskinen Veeti Gunnar" userId="9bc6abb8-9996-4a5c-af8a-355b0e455f6f" providerId="ADAL" clId="{F9AD8AB0-8A87-486E-A619-7AECF8FAA316}" dt="2020-08-02T16:02:07.473" v="3358" actId="20577"/>
      <pc:docMkLst>
        <pc:docMk/>
      </pc:docMkLst>
      <pc:sldChg chg="modSp new mod">
        <pc:chgData name="Koskinen Veeti Gunnar" userId="9bc6abb8-9996-4a5c-af8a-355b0e455f6f" providerId="ADAL" clId="{F9AD8AB0-8A87-486E-A619-7AECF8FAA316}" dt="2020-08-02T15:27:00.892" v="45" actId="20577"/>
        <pc:sldMkLst>
          <pc:docMk/>
          <pc:sldMk cId="272237513" sldId="256"/>
        </pc:sldMkLst>
        <pc:spChg chg="mod">
          <ac:chgData name="Koskinen Veeti Gunnar" userId="9bc6abb8-9996-4a5c-af8a-355b0e455f6f" providerId="ADAL" clId="{F9AD8AB0-8A87-486E-A619-7AECF8FAA316}" dt="2020-08-02T15:26:49.931" v="20" actId="20577"/>
          <ac:spMkLst>
            <pc:docMk/>
            <pc:sldMk cId="272237513" sldId="256"/>
            <ac:spMk id="2" creationId="{C06A9BFE-0940-4624-A52B-2B138A0910D6}"/>
          </ac:spMkLst>
        </pc:spChg>
        <pc:spChg chg="mod">
          <ac:chgData name="Koskinen Veeti Gunnar" userId="9bc6abb8-9996-4a5c-af8a-355b0e455f6f" providerId="ADAL" clId="{F9AD8AB0-8A87-486E-A619-7AECF8FAA316}" dt="2020-08-02T15:27:00.892" v="45" actId="20577"/>
          <ac:spMkLst>
            <pc:docMk/>
            <pc:sldMk cId="272237513" sldId="256"/>
            <ac:spMk id="3" creationId="{EBDB7157-0339-4F49-8F4B-AF789ACEF72D}"/>
          </ac:spMkLst>
        </pc:spChg>
      </pc:sldChg>
      <pc:sldChg chg="addSp delSp modSp new mod setBg setClrOvrMap">
        <pc:chgData name="Koskinen Veeti Gunnar" userId="9bc6abb8-9996-4a5c-af8a-355b0e455f6f" providerId="ADAL" clId="{F9AD8AB0-8A87-486E-A619-7AECF8FAA316}" dt="2020-08-02T15:41:21.878" v="1407" actId="20577"/>
        <pc:sldMkLst>
          <pc:docMk/>
          <pc:sldMk cId="3388922609" sldId="258"/>
        </pc:sldMkLst>
        <pc:spChg chg="mod ord">
          <ac:chgData name="Koskinen Veeti Gunnar" userId="9bc6abb8-9996-4a5c-af8a-355b0e455f6f" providerId="ADAL" clId="{F9AD8AB0-8A87-486E-A619-7AECF8FAA316}" dt="2020-08-02T15:40:21.872" v="1272" actId="26606"/>
          <ac:spMkLst>
            <pc:docMk/>
            <pc:sldMk cId="3388922609" sldId="258"/>
            <ac:spMk id="2" creationId="{5214DBCB-4055-48AD-8C4A-49955A2EA48D}"/>
          </ac:spMkLst>
        </pc:spChg>
        <pc:spChg chg="mod ord">
          <ac:chgData name="Koskinen Veeti Gunnar" userId="9bc6abb8-9996-4a5c-af8a-355b0e455f6f" providerId="ADAL" clId="{F9AD8AB0-8A87-486E-A619-7AECF8FAA316}" dt="2020-08-02T15:41:21.878" v="1407" actId="20577"/>
          <ac:spMkLst>
            <pc:docMk/>
            <pc:sldMk cId="3388922609" sldId="258"/>
            <ac:spMk id="3" creationId="{C50B2532-1CF7-4BD9-9145-3D52F845AE61}"/>
          </ac:spMkLst>
        </pc:spChg>
        <pc:spChg chg="add del">
          <ac:chgData name="Koskinen Veeti Gunnar" userId="9bc6abb8-9996-4a5c-af8a-355b0e455f6f" providerId="ADAL" clId="{F9AD8AB0-8A87-486E-A619-7AECF8FAA316}" dt="2020-08-02T15:35:19.136" v="803" actId="26606"/>
          <ac:spMkLst>
            <pc:docMk/>
            <pc:sldMk cId="3388922609" sldId="258"/>
            <ac:spMk id="10" creationId="{643780CE-2BE5-46F6-97B2-60DF30217ED3}"/>
          </ac:spMkLst>
        </pc:spChg>
        <pc:spChg chg="add del">
          <ac:chgData name="Koskinen Veeti Gunnar" userId="9bc6abb8-9996-4a5c-af8a-355b0e455f6f" providerId="ADAL" clId="{F9AD8AB0-8A87-486E-A619-7AECF8FAA316}" dt="2020-08-02T15:35:19.136" v="803" actId="26606"/>
          <ac:spMkLst>
            <pc:docMk/>
            <pc:sldMk cId="3388922609" sldId="258"/>
            <ac:spMk id="12" creationId="{61A87A49-68E6-459E-A5A6-46229FF42125}"/>
          </ac:spMkLst>
        </pc:spChg>
        <pc:spChg chg="add del">
          <ac:chgData name="Koskinen Veeti Gunnar" userId="9bc6abb8-9996-4a5c-af8a-355b0e455f6f" providerId="ADAL" clId="{F9AD8AB0-8A87-486E-A619-7AECF8FAA316}" dt="2020-08-02T15:40:21.872" v="1272" actId="26606"/>
          <ac:spMkLst>
            <pc:docMk/>
            <pc:sldMk cId="3388922609" sldId="258"/>
            <ac:spMk id="13" creationId="{4D742E62-D0CA-4DEC-815B-5ED27845B5C4}"/>
          </ac:spMkLst>
        </pc:spChg>
        <pc:spChg chg="add del">
          <ac:chgData name="Koskinen Veeti Gunnar" userId="9bc6abb8-9996-4a5c-af8a-355b0e455f6f" providerId="ADAL" clId="{F9AD8AB0-8A87-486E-A619-7AECF8FAA316}" dt="2020-08-02T15:35:19.136" v="803" actId="26606"/>
          <ac:spMkLst>
            <pc:docMk/>
            <pc:sldMk cId="3388922609" sldId="258"/>
            <ac:spMk id="14" creationId="{F6ACD5FC-CAFE-48EB-B765-60EED2E052F0}"/>
          </ac:spMkLst>
        </pc:spChg>
        <pc:spChg chg="add del">
          <ac:chgData name="Koskinen Veeti Gunnar" userId="9bc6abb8-9996-4a5c-af8a-355b0e455f6f" providerId="ADAL" clId="{F9AD8AB0-8A87-486E-A619-7AECF8FAA316}" dt="2020-08-02T15:40:21.872" v="1272" actId="26606"/>
          <ac:spMkLst>
            <pc:docMk/>
            <pc:sldMk cId="3388922609" sldId="258"/>
            <ac:spMk id="15" creationId="{6ADD3D29-FB68-4A1C-B0DE-CAF42F2843F1}"/>
          </ac:spMkLst>
        </pc:spChg>
        <pc:spChg chg="add del">
          <ac:chgData name="Koskinen Veeti Gunnar" userId="9bc6abb8-9996-4a5c-af8a-355b0e455f6f" providerId="ADAL" clId="{F9AD8AB0-8A87-486E-A619-7AECF8FAA316}" dt="2020-08-02T15:35:19.136" v="803" actId="26606"/>
          <ac:spMkLst>
            <pc:docMk/>
            <pc:sldMk cId="3388922609" sldId="258"/>
            <ac:spMk id="16" creationId="{9F33B405-D785-4738-B1C0-6A0AA5E98286}"/>
          </ac:spMkLst>
        </pc:spChg>
        <pc:spChg chg="add del">
          <ac:chgData name="Koskinen Veeti Gunnar" userId="9bc6abb8-9996-4a5c-af8a-355b0e455f6f" providerId="ADAL" clId="{F9AD8AB0-8A87-486E-A619-7AECF8FAA316}" dt="2020-08-02T15:40:21.872" v="1272" actId="26606"/>
          <ac:spMkLst>
            <pc:docMk/>
            <pc:sldMk cId="3388922609" sldId="258"/>
            <ac:spMk id="17" creationId="{24822E8D-300D-45E7-9F98-BDEC7436184F}"/>
          </ac:spMkLst>
        </pc:spChg>
        <pc:spChg chg="add del">
          <ac:chgData name="Koskinen Veeti Gunnar" userId="9bc6abb8-9996-4a5c-af8a-355b0e455f6f" providerId="ADAL" clId="{F9AD8AB0-8A87-486E-A619-7AECF8FAA316}" dt="2020-08-02T15:35:19.136" v="803" actId="26606"/>
          <ac:spMkLst>
            <pc:docMk/>
            <pc:sldMk cId="3388922609" sldId="258"/>
            <ac:spMk id="18" creationId="{4233DC0E-DE6C-4FB6-A529-51B162641AB8}"/>
          </ac:spMkLst>
        </pc:spChg>
        <pc:spChg chg="add del">
          <ac:chgData name="Koskinen Veeti Gunnar" userId="9bc6abb8-9996-4a5c-af8a-355b0e455f6f" providerId="ADAL" clId="{F9AD8AB0-8A87-486E-A619-7AECF8FAA316}" dt="2020-08-02T15:40:21.872" v="1272" actId="26606"/>
          <ac:spMkLst>
            <pc:docMk/>
            <pc:sldMk cId="3388922609" sldId="258"/>
            <ac:spMk id="19" creationId="{07C953DC-E764-4B76-B359-52546F4CABCF}"/>
          </ac:spMkLst>
        </pc:spChg>
        <pc:spChg chg="add del">
          <ac:chgData name="Koskinen Veeti Gunnar" userId="9bc6abb8-9996-4a5c-af8a-355b0e455f6f" providerId="ADAL" clId="{F9AD8AB0-8A87-486E-A619-7AECF8FAA316}" dt="2020-08-02T15:35:19.136" v="803" actId="26606"/>
          <ac:spMkLst>
            <pc:docMk/>
            <pc:sldMk cId="3388922609" sldId="258"/>
            <ac:spMk id="20" creationId="{3870477F-E451-4BC3-863F-0E2FC572884B}"/>
          </ac:spMkLst>
        </pc:spChg>
        <pc:spChg chg="add del">
          <ac:chgData name="Koskinen Veeti Gunnar" userId="9bc6abb8-9996-4a5c-af8a-355b0e455f6f" providerId="ADAL" clId="{F9AD8AB0-8A87-486E-A619-7AECF8FAA316}" dt="2020-08-02T15:40:21.872" v="1272" actId="26606"/>
          <ac:spMkLst>
            <pc:docMk/>
            <pc:sldMk cId="3388922609" sldId="258"/>
            <ac:spMk id="21" creationId="{C187CEFC-9032-481B-B8CA-A323593DD4E7}"/>
          </ac:spMkLst>
        </pc:spChg>
        <pc:spChg chg="add del">
          <ac:chgData name="Koskinen Veeti Gunnar" userId="9bc6abb8-9996-4a5c-af8a-355b0e455f6f" providerId="ADAL" clId="{F9AD8AB0-8A87-486E-A619-7AECF8FAA316}" dt="2020-08-02T15:35:19.136" v="803" actId="26606"/>
          <ac:spMkLst>
            <pc:docMk/>
            <pc:sldMk cId="3388922609" sldId="258"/>
            <ac:spMk id="22" creationId="{B4A81DE1-E2BC-4A31-99EE-71350421B0EA}"/>
          </ac:spMkLst>
        </pc:spChg>
        <pc:spChg chg="add del">
          <ac:chgData name="Koskinen Veeti Gunnar" userId="9bc6abb8-9996-4a5c-af8a-355b0e455f6f" providerId="ADAL" clId="{F9AD8AB0-8A87-486E-A619-7AECF8FAA316}" dt="2020-08-02T15:40:21.872" v="1272" actId="26606"/>
          <ac:spMkLst>
            <pc:docMk/>
            <pc:sldMk cId="3388922609" sldId="258"/>
            <ac:spMk id="23" creationId="{4CB87468-9225-4E6A-A5B7-B47F08B34B33}"/>
          </ac:spMkLst>
        </pc:spChg>
        <pc:spChg chg="add del">
          <ac:chgData name="Koskinen Veeti Gunnar" userId="9bc6abb8-9996-4a5c-af8a-355b0e455f6f" providerId="ADAL" clId="{F9AD8AB0-8A87-486E-A619-7AECF8FAA316}" dt="2020-08-02T15:40:21.872" v="1272" actId="26606"/>
          <ac:spMkLst>
            <pc:docMk/>
            <pc:sldMk cId="3388922609" sldId="258"/>
            <ac:spMk id="25" creationId="{7296B8E7-1A3F-4C7F-A120-29E90E59314E}"/>
          </ac:spMkLst>
        </pc:spChg>
        <pc:spChg chg="add del">
          <ac:chgData name="Koskinen Veeti Gunnar" userId="9bc6abb8-9996-4a5c-af8a-355b0e455f6f" providerId="ADAL" clId="{F9AD8AB0-8A87-486E-A619-7AECF8FAA316}" dt="2020-08-02T15:35:16.892" v="798" actId="26606"/>
          <ac:spMkLst>
            <pc:docMk/>
            <pc:sldMk cId="3388922609" sldId="258"/>
            <ac:spMk id="27" creationId="{8D489E29-742E-4D34-AB08-CE3217805B81}"/>
          </ac:spMkLst>
        </pc:spChg>
        <pc:spChg chg="add">
          <ac:chgData name="Koskinen Veeti Gunnar" userId="9bc6abb8-9996-4a5c-af8a-355b0e455f6f" providerId="ADAL" clId="{F9AD8AB0-8A87-486E-A619-7AECF8FAA316}" dt="2020-08-02T15:40:21.872" v="1272" actId="26606"/>
          <ac:spMkLst>
            <pc:docMk/>
            <pc:sldMk cId="3388922609" sldId="258"/>
            <ac:spMk id="28" creationId="{4D40B773-7B09-4CA5-ACEF-6D8094970A5C}"/>
          </ac:spMkLst>
        </pc:spChg>
        <pc:spChg chg="add del">
          <ac:chgData name="Koskinen Veeti Gunnar" userId="9bc6abb8-9996-4a5c-af8a-355b0e455f6f" providerId="ADAL" clId="{F9AD8AB0-8A87-486E-A619-7AECF8FAA316}" dt="2020-08-02T15:35:17.787" v="800" actId="26606"/>
          <ac:spMkLst>
            <pc:docMk/>
            <pc:sldMk cId="3388922609" sldId="258"/>
            <ac:spMk id="29" creationId="{B8DD7FEB-D9F3-4F5B-982C-36B0664D0205}"/>
          </ac:spMkLst>
        </pc:spChg>
        <pc:spChg chg="add del">
          <ac:chgData name="Koskinen Veeti Gunnar" userId="9bc6abb8-9996-4a5c-af8a-355b0e455f6f" providerId="ADAL" clId="{F9AD8AB0-8A87-486E-A619-7AECF8FAA316}" dt="2020-08-02T15:35:17.787" v="800" actId="26606"/>
          <ac:spMkLst>
            <pc:docMk/>
            <pc:sldMk cId="3388922609" sldId="258"/>
            <ac:spMk id="30" creationId="{38ABDB68-E3D5-448E-97D3-06FFEF680193}"/>
          </ac:spMkLst>
        </pc:spChg>
        <pc:spChg chg="add del">
          <ac:chgData name="Koskinen Veeti Gunnar" userId="9bc6abb8-9996-4a5c-af8a-355b0e455f6f" providerId="ADAL" clId="{F9AD8AB0-8A87-486E-A619-7AECF8FAA316}" dt="2020-08-02T15:35:17.787" v="800" actId="26606"/>
          <ac:spMkLst>
            <pc:docMk/>
            <pc:sldMk cId="3388922609" sldId="258"/>
            <ac:spMk id="31" creationId="{96BA11E4-0636-4FA9-A836-2A4FB176449A}"/>
          </ac:spMkLst>
        </pc:spChg>
        <pc:spChg chg="add">
          <ac:chgData name="Koskinen Veeti Gunnar" userId="9bc6abb8-9996-4a5c-af8a-355b0e455f6f" providerId="ADAL" clId="{F9AD8AB0-8A87-486E-A619-7AECF8FAA316}" dt="2020-08-02T15:40:21.872" v="1272" actId="26606"/>
          <ac:spMkLst>
            <pc:docMk/>
            <pc:sldMk cId="3388922609" sldId="258"/>
            <ac:spMk id="32" creationId="{9680A730-D307-4619-A089-699C8994CE0B}"/>
          </ac:spMkLst>
        </pc:spChg>
        <pc:spChg chg="add del">
          <ac:chgData name="Koskinen Veeti Gunnar" userId="9bc6abb8-9996-4a5c-af8a-355b0e455f6f" providerId="ADAL" clId="{F9AD8AB0-8A87-486E-A619-7AECF8FAA316}" dt="2020-08-02T15:35:17.787" v="800" actId="26606"/>
          <ac:spMkLst>
            <pc:docMk/>
            <pc:sldMk cId="3388922609" sldId="258"/>
            <ac:spMk id="33" creationId="{5681882E-BDD0-4311-AF62-E8019628524D}"/>
          </ac:spMkLst>
        </pc:spChg>
        <pc:spChg chg="add">
          <ac:chgData name="Koskinen Veeti Gunnar" userId="9bc6abb8-9996-4a5c-af8a-355b0e455f6f" providerId="ADAL" clId="{F9AD8AB0-8A87-486E-A619-7AECF8FAA316}" dt="2020-08-02T15:40:21.872" v="1272" actId="26606"/>
          <ac:spMkLst>
            <pc:docMk/>
            <pc:sldMk cId="3388922609" sldId="258"/>
            <ac:spMk id="34" creationId="{9768AB41-1F45-4D7D-8E9F-F32F00C1231F}"/>
          </ac:spMkLst>
        </pc:spChg>
        <pc:spChg chg="add del">
          <ac:chgData name="Koskinen Veeti Gunnar" userId="9bc6abb8-9996-4a5c-af8a-355b0e455f6f" providerId="ADAL" clId="{F9AD8AB0-8A87-486E-A619-7AECF8FAA316}" dt="2020-08-02T15:35:17.787" v="800" actId="26606"/>
          <ac:spMkLst>
            <pc:docMk/>
            <pc:sldMk cId="3388922609" sldId="258"/>
            <ac:spMk id="35" creationId="{EADD3260-4BDA-459B-A162-5E1B897E38FC}"/>
          </ac:spMkLst>
        </pc:spChg>
        <pc:spChg chg="add">
          <ac:chgData name="Koskinen Veeti Gunnar" userId="9bc6abb8-9996-4a5c-af8a-355b0e455f6f" providerId="ADAL" clId="{F9AD8AB0-8A87-486E-A619-7AECF8FAA316}" dt="2020-08-02T15:40:21.872" v="1272" actId="26606"/>
          <ac:spMkLst>
            <pc:docMk/>
            <pc:sldMk cId="3388922609" sldId="258"/>
            <ac:spMk id="36" creationId="{22CC7380-78F8-4871-A3DB-C4F04F396F9D}"/>
          </ac:spMkLst>
        </pc:spChg>
        <pc:spChg chg="add del">
          <ac:chgData name="Koskinen Veeti Gunnar" userId="9bc6abb8-9996-4a5c-af8a-355b0e455f6f" providerId="ADAL" clId="{F9AD8AB0-8A87-486E-A619-7AECF8FAA316}" dt="2020-08-02T15:35:17.787" v="800" actId="26606"/>
          <ac:spMkLst>
            <pc:docMk/>
            <pc:sldMk cId="3388922609" sldId="258"/>
            <ac:spMk id="37" creationId="{283DA7DD-CA37-4ED7-8710-48E56B063BA4}"/>
          </ac:spMkLst>
        </pc:spChg>
        <pc:spChg chg="add">
          <ac:chgData name="Koskinen Veeti Gunnar" userId="9bc6abb8-9996-4a5c-af8a-355b0e455f6f" providerId="ADAL" clId="{F9AD8AB0-8A87-486E-A619-7AECF8FAA316}" dt="2020-08-02T15:40:21.872" v="1272" actId="26606"/>
          <ac:spMkLst>
            <pc:docMk/>
            <pc:sldMk cId="3388922609" sldId="258"/>
            <ac:spMk id="38" creationId="{B4FA2E53-B132-494A-BD39-D0FF6158ED94}"/>
          </ac:spMkLst>
        </pc:spChg>
        <pc:spChg chg="add del">
          <ac:chgData name="Koskinen Veeti Gunnar" userId="9bc6abb8-9996-4a5c-af8a-355b0e455f6f" providerId="ADAL" clId="{F9AD8AB0-8A87-486E-A619-7AECF8FAA316}" dt="2020-08-02T15:35:17.787" v="800" actId="26606"/>
          <ac:spMkLst>
            <pc:docMk/>
            <pc:sldMk cId="3388922609" sldId="258"/>
            <ac:spMk id="39" creationId="{B92F2E3C-66CD-4DEB-BA14-2A5912B65A21}"/>
          </ac:spMkLst>
        </pc:spChg>
        <pc:spChg chg="add del">
          <ac:chgData name="Koskinen Veeti Gunnar" userId="9bc6abb8-9996-4a5c-af8a-355b0e455f6f" providerId="ADAL" clId="{F9AD8AB0-8A87-486E-A619-7AECF8FAA316}" dt="2020-08-02T15:35:19.131" v="802" actId="26606"/>
          <ac:spMkLst>
            <pc:docMk/>
            <pc:sldMk cId="3388922609" sldId="258"/>
            <ac:spMk id="41" creationId="{56981798-4550-46DA-9172-4846E2FB66EC}"/>
          </ac:spMkLst>
        </pc:spChg>
        <pc:spChg chg="add del">
          <ac:chgData name="Koskinen Veeti Gunnar" userId="9bc6abb8-9996-4a5c-af8a-355b0e455f6f" providerId="ADAL" clId="{F9AD8AB0-8A87-486E-A619-7AECF8FAA316}" dt="2020-08-02T15:35:19.131" v="802" actId="26606"/>
          <ac:spMkLst>
            <pc:docMk/>
            <pc:sldMk cId="3388922609" sldId="258"/>
            <ac:spMk id="42" creationId="{D82EB7D3-3AD8-4ED1-9E1A-2906E14635E3}"/>
          </ac:spMkLst>
        </pc:spChg>
        <pc:spChg chg="add del">
          <ac:chgData name="Koskinen Veeti Gunnar" userId="9bc6abb8-9996-4a5c-af8a-355b0e455f6f" providerId="ADAL" clId="{F9AD8AB0-8A87-486E-A619-7AECF8FAA316}" dt="2020-08-02T15:35:19.131" v="802" actId="26606"/>
          <ac:spMkLst>
            <pc:docMk/>
            <pc:sldMk cId="3388922609" sldId="258"/>
            <ac:spMk id="43" creationId="{2D529E20-662F-4915-ACD7-970C026FDB7F}"/>
          </ac:spMkLst>
        </pc:spChg>
        <pc:picChg chg="add mod ord">
          <ac:chgData name="Koskinen Veeti Gunnar" userId="9bc6abb8-9996-4a5c-af8a-355b0e455f6f" providerId="ADAL" clId="{F9AD8AB0-8A87-486E-A619-7AECF8FAA316}" dt="2020-08-02T15:40:21.872" v="1272" actId="26606"/>
          <ac:picMkLst>
            <pc:docMk/>
            <pc:sldMk cId="3388922609" sldId="258"/>
            <ac:picMk id="5" creationId="{FC226390-3BB9-4F7B-BBD1-AE5AAC01679F}"/>
          </ac:picMkLst>
        </pc:picChg>
        <pc:picChg chg="add del mod">
          <ac:chgData name="Koskinen Veeti Gunnar" userId="9bc6abb8-9996-4a5c-af8a-355b0e455f6f" providerId="ADAL" clId="{F9AD8AB0-8A87-486E-A619-7AECF8FAA316}" dt="2020-08-02T15:35:58.315" v="811"/>
          <ac:picMkLst>
            <pc:docMk/>
            <pc:sldMk cId="3388922609" sldId="258"/>
            <ac:picMk id="6" creationId="{06F37BDF-DE54-4681-9448-C7588DA26CDC}"/>
          </ac:picMkLst>
        </pc:picChg>
        <pc:picChg chg="add mod ord">
          <ac:chgData name="Koskinen Veeti Gunnar" userId="9bc6abb8-9996-4a5c-af8a-355b0e455f6f" providerId="ADAL" clId="{F9AD8AB0-8A87-486E-A619-7AECF8FAA316}" dt="2020-08-02T15:40:21.872" v="1272" actId="26606"/>
          <ac:picMkLst>
            <pc:docMk/>
            <pc:sldMk cId="3388922609" sldId="258"/>
            <ac:picMk id="8" creationId="{F08BA6E6-AF37-4599-B4D0-33149FE14266}"/>
          </ac:picMkLst>
        </pc:picChg>
        <pc:picChg chg="add mod">
          <ac:chgData name="Koskinen Veeti Gunnar" userId="9bc6abb8-9996-4a5c-af8a-355b0e455f6f" providerId="ADAL" clId="{F9AD8AB0-8A87-486E-A619-7AECF8FAA316}" dt="2020-08-02T15:40:21.872" v="1272" actId="26606"/>
          <ac:picMkLst>
            <pc:docMk/>
            <pc:sldMk cId="3388922609" sldId="258"/>
            <ac:picMk id="11" creationId="{EDD7E0D8-B20C-435D-8556-4D743785F5A4}"/>
          </ac:picMkLst>
        </pc:picChg>
      </pc:sldChg>
      <pc:sldChg chg="addSp delSp modSp new mod ord setBg setClrOvrMap">
        <pc:chgData name="Koskinen Veeti Gunnar" userId="9bc6abb8-9996-4a5c-af8a-355b0e455f6f" providerId="ADAL" clId="{F9AD8AB0-8A87-486E-A619-7AECF8FAA316}" dt="2020-08-02T15:52:11.166" v="2389" actId="26606"/>
        <pc:sldMkLst>
          <pc:docMk/>
          <pc:sldMk cId="1668871506" sldId="259"/>
        </pc:sldMkLst>
        <pc:spChg chg="mod">
          <ac:chgData name="Koskinen Veeti Gunnar" userId="9bc6abb8-9996-4a5c-af8a-355b0e455f6f" providerId="ADAL" clId="{F9AD8AB0-8A87-486E-A619-7AECF8FAA316}" dt="2020-08-02T15:52:11.166" v="2389" actId="26606"/>
          <ac:spMkLst>
            <pc:docMk/>
            <pc:sldMk cId="1668871506" sldId="259"/>
            <ac:spMk id="2" creationId="{D3AA6D42-D1E0-4260-A4C6-7DAFEEB14AA0}"/>
          </ac:spMkLst>
        </pc:spChg>
        <pc:spChg chg="mod ord">
          <ac:chgData name="Koskinen Veeti Gunnar" userId="9bc6abb8-9996-4a5c-af8a-355b0e455f6f" providerId="ADAL" clId="{F9AD8AB0-8A87-486E-A619-7AECF8FAA316}" dt="2020-08-02T15:52:11.166" v="2389" actId="26606"/>
          <ac:spMkLst>
            <pc:docMk/>
            <pc:sldMk cId="1668871506" sldId="259"/>
            <ac:spMk id="3" creationId="{1FAE8A0A-2BD6-4830-B489-8DFE4DE1D76E}"/>
          </ac:spMkLst>
        </pc:spChg>
        <pc:spChg chg="add del">
          <ac:chgData name="Koskinen Veeti Gunnar" userId="9bc6abb8-9996-4a5c-af8a-355b0e455f6f" providerId="ADAL" clId="{F9AD8AB0-8A87-486E-A619-7AECF8FAA316}" dt="2020-08-02T15:52:03.209" v="2384" actId="26606"/>
          <ac:spMkLst>
            <pc:docMk/>
            <pc:sldMk cId="1668871506" sldId="259"/>
            <ac:spMk id="7" creationId="{38ABDB68-E3D5-448E-97D3-06FFEF680193}"/>
          </ac:spMkLst>
        </pc:spChg>
        <pc:spChg chg="add del">
          <ac:chgData name="Koskinen Veeti Gunnar" userId="9bc6abb8-9996-4a5c-af8a-355b0e455f6f" providerId="ADAL" clId="{F9AD8AB0-8A87-486E-A619-7AECF8FAA316}" dt="2020-08-02T15:52:03.209" v="2384" actId="26606"/>
          <ac:spMkLst>
            <pc:docMk/>
            <pc:sldMk cId="1668871506" sldId="259"/>
            <ac:spMk id="8" creationId="{B8DD7FEB-D9F3-4F5B-982C-36B0664D0205}"/>
          </ac:spMkLst>
        </pc:spChg>
        <pc:spChg chg="add del">
          <ac:chgData name="Koskinen Veeti Gunnar" userId="9bc6abb8-9996-4a5c-af8a-355b0e455f6f" providerId="ADAL" clId="{F9AD8AB0-8A87-486E-A619-7AECF8FAA316}" dt="2020-08-02T15:52:03.209" v="2384" actId="26606"/>
          <ac:spMkLst>
            <pc:docMk/>
            <pc:sldMk cId="1668871506" sldId="259"/>
            <ac:spMk id="9" creationId="{96BA11E4-0636-4FA9-A836-2A4FB176449A}"/>
          </ac:spMkLst>
        </pc:spChg>
        <pc:spChg chg="add del">
          <ac:chgData name="Koskinen Veeti Gunnar" userId="9bc6abb8-9996-4a5c-af8a-355b0e455f6f" providerId="ADAL" clId="{F9AD8AB0-8A87-486E-A619-7AECF8FAA316}" dt="2020-08-02T15:51:56.253" v="2376" actId="26606"/>
          <ac:spMkLst>
            <pc:docMk/>
            <pc:sldMk cId="1668871506" sldId="259"/>
            <ac:spMk id="10" creationId="{89EA2611-DCBA-4E97-A2B2-9A466E76BDA4}"/>
          </ac:spMkLst>
        </pc:spChg>
        <pc:spChg chg="add del">
          <ac:chgData name="Koskinen Veeti Gunnar" userId="9bc6abb8-9996-4a5c-af8a-355b0e455f6f" providerId="ADAL" clId="{F9AD8AB0-8A87-486E-A619-7AECF8FAA316}" dt="2020-08-02T15:52:03.209" v="2384" actId="26606"/>
          <ac:spMkLst>
            <pc:docMk/>
            <pc:sldMk cId="1668871506" sldId="259"/>
            <ac:spMk id="11" creationId="{5681882E-BDD0-4311-AF62-E8019628524D}"/>
          </ac:spMkLst>
        </pc:spChg>
        <pc:spChg chg="add del">
          <ac:chgData name="Koskinen Veeti Gunnar" userId="9bc6abb8-9996-4a5c-af8a-355b0e455f6f" providerId="ADAL" clId="{F9AD8AB0-8A87-486E-A619-7AECF8FAA316}" dt="2020-08-02T15:51:56.253" v="2376" actId="26606"/>
          <ac:spMkLst>
            <pc:docMk/>
            <pc:sldMk cId="1668871506" sldId="259"/>
            <ac:spMk id="12" creationId="{FD2669AB-35DB-41EC-BE9C-DA80B60A3280}"/>
          </ac:spMkLst>
        </pc:spChg>
        <pc:spChg chg="add del">
          <ac:chgData name="Koskinen Veeti Gunnar" userId="9bc6abb8-9996-4a5c-af8a-355b0e455f6f" providerId="ADAL" clId="{F9AD8AB0-8A87-486E-A619-7AECF8FAA316}" dt="2020-08-02T15:52:03.209" v="2384" actId="26606"/>
          <ac:spMkLst>
            <pc:docMk/>
            <pc:sldMk cId="1668871506" sldId="259"/>
            <ac:spMk id="13" creationId="{EADD3260-4BDA-459B-A162-5E1B897E38FC}"/>
          </ac:spMkLst>
        </pc:spChg>
        <pc:spChg chg="add del">
          <ac:chgData name="Koskinen Veeti Gunnar" userId="9bc6abb8-9996-4a5c-af8a-355b0e455f6f" providerId="ADAL" clId="{F9AD8AB0-8A87-486E-A619-7AECF8FAA316}" dt="2020-08-02T15:51:56.253" v="2376" actId="26606"/>
          <ac:spMkLst>
            <pc:docMk/>
            <pc:sldMk cId="1668871506" sldId="259"/>
            <ac:spMk id="14" creationId="{BBC615D1-6E12-40EF-915B-316CFDB550D5}"/>
          </ac:spMkLst>
        </pc:spChg>
        <pc:spChg chg="add del">
          <ac:chgData name="Koskinen Veeti Gunnar" userId="9bc6abb8-9996-4a5c-af8a-355b0e455f6f" providerId="ADAL" clId="{F9AD8AB0-8A87-486E-A619-7AECF8FAA316}" dt="2020-08-02T15:52:03.209" v="2384" actId="26606"/>
          <ac:spMkLst>
            <pc:docMk/>
            <pc:sldMk cId="1668871506" sldId="259"/>
            <ac:spMk id="15" creationId="{283DA7DD-CA37-4ED7-8710-48E56B063BA4}"/>
          </ac:spMkLst>
        </pc:spChg>
        <pc:spChg chg="add del">
          <ac:chgData name="Koskinen Veeti Gunnar" userId="9bc6abb8-9996-4a5c-af8a-355b0e455f6f" providerId="ADAL" clId="{F9AD8AB0-8A87-486E-A619-7AECF8FAA316}" dt="2020-08-02T15:51:56.253" v="2376" actId="26606"/>
          <ac:spMkLst>
            <pc:docMk/>
            <pc:sldMk cId="1668871506" sldId="259"/>
            <ac:spMk id="16" creationId="{B9797D36-DE1E-47CD-881A-6C1F5828261B}"/>
          </ac:spMkLst>
        </pc:spChg>
        <pc:spChg chg="add del">
          <ac:chgData name="Koskinen Veeti Gunnar" userId="9bc6abb8-9996-4a5c-af8a-355b0e455f6f" providerId="ADAL" clId="{F9AD8AB0-8A87-486E-A619-7AECF8FAA316}" dt="2020-08-02T15:52:03.209" v="2384" actId="26606"/>
          <ac:spMkLst>
            <pc:docMk/>
            <pc:sldMk cId="1668871506" sldId="259"/>
            <ac:spMk id="17" creationId="{B92F2E3C-66CD-4DEB-BA14-2A5912B65A21}"/>
          </ac:spMkLst>
        </pc:spChg>
        <pc:spChg chg="add del">
          <ac:chgData name="Koskinen Veeti Gunnar" userId="9bc6abb8-9996-4a5c-af8a-355b0e455f6f" providerId="ADAL" clId="{F9AD8AB0-8A87-486E-A619-7AECF8FAA316}" dt="2020-08-02T15:51:56.253" v="2376" actId="26606"/>
          <ac:spMkLst>
            <pc:docMk/>
            <pc:sldMk cId="1668871506" sldId="259"/>
            <ac:spMk id="18" creationId="{4A2FAF1F-F462-46AF-A9E6-CC93C4E2C359}"/>
          </ac:spMkLst>
        </pc:spChg>
        <pc:spChg chg="add del">
          <ac:chgData name="Koskinen Veeti Gunnar" userId="9bc6abb8-9996-4a5c-af8a-355b0e455f6f" providerId="ADAL" clId="{F9AD8AB0-8A87-486E-A619-7AECF8FAA316}" dt="2020-08-02T15:52:11.154" v="2388" actId="26606"/>
          <ac:spMkLst>
            <pc:docMk/>
            <pc:sldMk cId="1668871506" sldId="259"/>
            <ac:spMk id="19" creationId="{89EA2611-DCBA-4E97-A2B2-9A466E76BDA4}"/>
          </ac:spMkLst>
        </pc:spChg>
        <pc:spChg chg="add del">
          <ac:chgData name="Koskinen Veeti Gunnar" userId="9bc6abb8-9996-4a5c-af8a-355b0e455f6f" providerId="ADAL" clId="{F9AD8AB0-8A87-486E-A619-7AECF8FAA316}" dt="2020-08-02T15:51:56.253" v="2376" actId="26606"/>
          <ac:spMkLst>
            <pc:docMk/>
            <pc:sldMk cId="1668871506" sldId="259"/>
            <ac:spMk id="20" creationId="{7146BED8-BAE9-42C5-A3DD-7B946445DB8C}"/>
          </ac:spMkLst>
        </pc:spChg>
        <pc:spChg chg="add del">
          <ac:chgData name="Koskinen Veeti Gunnar" userId="9bc6abb8-9996-4a5c-af8a-355b0e455f6f" providerId="ADAL" clId="{F9AD8AB0-8A87-486E-A619-7AECF8FAA316}" dt="2020-08-02T15:52:11.154" v="2388" actId="26606"/>
          <ac:spMkLst>
            <pc:docMk/>
            <pc:sldMk cId="1668871506" sldId="259"/>
            <ac:spMk id="21" creationId="{FD2669AB-35DB-41EC-BE9C-DA80B60A3280}"/>
          </ac:spMkLst>
        </pc:spChg>
        <pc:spChg chg="add del">
          <ac:chgData name="Koskinen Veeti Gunnar" userId="9bc6abb8-9996-4a5c-af8a-355b0e455f6f" providerId="ADAL" clId="{F9AD8AB0-8A87-486E-A619-7AECF8FAA316}" dt="2020-08-02T15:51:56.253" v="2376" actId="26606"/>
          <ac:spMkLst>
            <pc:docMk/>
            <pc:sldMk cId="1668871506" sldId="259"/>
            <ac:spMk id="22" creationId="{15765FE8-B62F-41E4-A73C-74C91A8FD945}"/>
          </ac:spMkLst>
        </pc:spChg>
        <pc:spChg chg="add del">
          <ac:chgData name="Koskinen Veeti Gunnar" userId="9bc6abb8-9996-4a5c-af8a-355b0e455f6f" providerId="ADAL" clId="{F9AD8AB0-8A87-486E-A619-7AECF8FAA316}" dt="2020-08-02T15:52:11.154" v="2388" actId="26606"/>
          <ac:spMkLst>
            <pc:docMk/>
            <pc:sldMk cId="1668871506" sldId="259"/>
            <ac:spMk id="23" creationId="{BBC615D1-6E12-40EF-915B-316CFDB550D5}"/>
          </ac:spMkLst>
        </pc:spChg>
        <pc:spChg chg="add del">
          <ac:chgData name="Koskinen Veeti Gunnar" userId="9bc6abb8-9996-4a5c-af8a-355b0e455f6f" providerId="ADAL" clId="{F9AD8AB0-8A87-486E-A619-7AECF8FAA316}" dt="2020-08-02T15:51:58.349" v="2378" actId="26606"/>
          <ac:spMkLst>
            <pc:docMk/>
            <pc:sldMk cId="1668871506" sldId="259"/>
            <ac:spMk id="24" creationId="{E4F17063-EDA4-417B-946F-BA357F3B390D}"/>
          </ac:spMkLst>
        </pc:spChg>
        <pc:spChg chg="add del">
          <ac:chgData name="Koskinen Veeti Gunnar" userId="9bc6abb8-9996-4a5c-af8a-355b0e455f6f" providerId="ADAL" clId="{F9AD8AB0-8A87-486E-A619-7AECF8FAA316}" dt="2020-08-02T15:51:58.349" v="2378" actId="26606"/>
          <ac:spMkLst>
            <pc:docMk/>
            <pc:sldMk cId="1668871506" sldId="259"/>
            <ac:spMk id="25" creationId="{D36F3EEA-55D4-4677-80E7-92D00B8F343B}"/>
          </ac:spMkLst>
        </pc:spChg>
        <pc:spChg chg="add del">
          <ac:chgData name="Koskinen Veeti Gunnar" userId="9bc6abb8-9996-4a5c-af8a-355b0e455f6f" providerId="ADAL" clId="{F9AD8AB0-8A87-486E-A619-7AECF8FAA316}" dt="2020-08-02T15:51:58.349" v="2378" actId="26606"/>
          <ac:spMkLst>
            <pc:docMk/>
            <pc:sldMk cId="1668871506" sldId="259"/>
            <ac:spMk id="26" creationId="{C91E93A7-6C7F-4F77-9CB0-280D958EF4D2}"/>
          </ac:spMkLst>
        </pc:spChg>
        <pc:spChg chg="add del">
          <ac:chgData name="Koskinen Veeti Gunnar" userId="9bc6abb8-9996-4a5c-af8a-355b0e455f6f" providerId="ADAL" clId="{F9AD8AB0-8A87-486E-A619-7AECF8FAA316}" dt="2020-08-02T15:52:11.154" v="2388" actId="26606"/>
          <ac:spMkLst>
            <pc:docMk/>
            <pc:sldMk cId="1668871506" sldId="259"/>
            <ac:spMk id="27" creationId="{B9797D36-DE1E-47CD-881A-6C1F5828261B}"/>
          </ac:spMkLst>
        </pc:spChg>
        <pc:spChg chg="add del">
          <ac:chgData name="Koskinen Veeti Gunnar" userId="9bc6abb8-9996-4a5c-af8a-355b0e455f6f" providerId="ADAL" clId="{F9AD8AB0-8A87-486E-A619-7AECF8FAA316}" dt="2020-08-02T15:52:11.154" v="2388" actId="26606"/>
          <ac:spMkLst>
            <pc:docMk/>
            <pc:sldMk cId="1668871506" sldId="259"/>
            <ac:spMk id="28" creationId="{4A2FAF1F-F462-46AF-A9E6-CC93C4E2C359}"/>
          </ac:spMkLst>
        </pc:spChg>
        <pc:spChg chg="add del">
          <ac:chgData name="Koskinen Veeti Gunnar" userId="9bc6abb8-9996-4a5c-af8a-355b0e455f6f" providerId="ADAL" clId="{F9AD8AB0-8A87-486E-A619-7AECF8FAA316}" dt="2020-08-02T15:52:11.154" v="2388" actId="26606"/>
          <ac:spMkLst>
            <pc:docMk/>
            <pc:sldMk cId="1668871506" sldId="259"/>
            <ac:spMk id="29" creationId="{7146BED8-BAE9-42C5-A3DD-7B946445DB8C}"/>
          </ac:spMkLst>
        </pc:spChg>
        <pc:spChg chg="add del">
          <ac:chgData name="Koskinen Veeti Gunnar" userId="9bc6abb8-9996-4a5c-af8a-355b0e455f6f" providerId="ADAL" clId="{F9AD8AB0-8A87-486E-A619-7AECF8FAA316}" dt="2020-08-02T15:52:11.154" v="2388" actId="26606"/>
          <ac:spMkLst>
            <pc:docMk/>
            <pc:sldMk cId="1668871506" sldId="259"/>
            <ac:spMk id="30" creationId="{15765FE8-B62F-41E4-A73C-74C91A8FD945}"/>
          </ac:spMkLst>
        </pc:spChg>
        <pc:spChg chg="add">
          <ac:chgData name="Koskinen Veeti Gunnar" userId="9bc6abb8-9996-4a5c-af8a-355b0e455f6f" providerId="ADAL" clId="{F9AD8AB0-8A87-486E-A619-7AECF8FAA316}" dt="2020-08-02T15:52:11.166" v="2389" actId="26606"/>
          <ac:spMkLst>
            <pc:docMk/>
            <pc:sldMk cId="1668871506" sldId="259"/>
            <ac:spMk id="32" creationId="{643780CE-2BE5-46F6-97B2-60DF30217ED3}"/>
          </ac:spMkLst>
        </pc:spChg>
        <pc:spChg chg="add">
          <ac:chgData name="Koskinen Veeti Gunnar" userId="9bc6abb8-9996-4a5c-af8a-355b0e455f6f" providerId="ADAL" clId="{F9AD8AB0-8A87-486E-A619-7AECF8FAA316}" dt="2020-08-02T15:52:11.166" v="2389" actId="26606"/>
          <ac:spMkLst>
            <pc:docMk/>
            <pc:sldMk cId="1668871506" sldId="259"/>
            <ac:spMk id="33" creationId="{61A87A49-68E6-459E-A5A6-46229FF42125}"/>
          </ac:spMkLst>
        </pc:spChg>
        <pc:spChg chg="add">
          <ac:chgData name="Koskinen Veeti Gunnar" userId="9bc6abb8-9996-4a5c-af8a-355b0e455f6f" providerId="ADAL" clId="{F9AD8AB0-8A87-486E-A619-7AECF8FAA316}" dt="2020-08-02T15:52:11.166" v="2389" actId="26606"/>
          <ac:spMkLst>
            <pc:docMk/>
            <pc:sldMk cId="1668871506" sldId="259"/>
            <ac:spMk id="34" creationId="{F6ACD5FC-CAFE-48EB-B765-60EED2E052F0}"/>
          </ac:spMkLst>
        </pc:spChg>
        <pc:spChg chg="add">
          <ac:chgData name="Koskinen Veeti Gunnar" userId="9bc6abb8-9996-4a5c-af8a-355b0e455f6f" providerId="ADAL" clId="{F9AD8AB0-8A87-486E-A619-7AECF8FAA316}" dt="2020-08-02T15:52:11.166" v="2389" actId="26606"/>
          <ac:spMkLst>
            <pc:docMk/>
            <pc:sldMk cId="1668871506" sldId="259"/>
            <ac:spMk id="35" creationId="{9F33B405-D785-4738-B1C0-6A0AA5E98286}"/>
          </ac:spMkLst>
        </pc:spChg>
        <pc:spChg chg="add">
          <ac:chgData name="Koskinen Veeti Gunnar" userId="9bc6abb8-9996-4a5c-af8a-355b0e455f6f" providerId="ADAL" clId="{F9AD8AB0-8A87-486E-A619-7AECF8FAA316}" dt="2020-08-02T15:52:11.166" v="2389" actId="26606"/>
          <ac:spMkLst>
            <pc:docMk/>
            <pc:sldMk cId="1668871506" sldId="259"/>
            <ac:spMk id="36" creationId="{4233DC0E-DE6C-4FB6-A529-51B162641AB8}"/>
          </ac:spMkLst>
        </pc:spChg>
        <pc:spChg chg="add">
          <ac:chgData name="Koskinen Veeti Gunnar" userId="9bc6abb8-9996-4a5c-af8a-355b0e455f6f" providerId="ADAL" clId="{F9AD8AB0-8A87-486E-A619-7AECF8FAA316}" dt="2020-08-02T15:52:11.166" v="2389" actId="26606"/>
          <ac:spMkLst>
            <pc:docMk/>
            <pc:sldMk cId="1668871506" sldId="259"/>
            <ac:spMk id="37" creationId="{3870477F-E451-4BC3-863F-0E2FC572884B}"/>
          </ac:spMkLst>
        </pc:spChg>
        <pc:spChg chg="add">
          <ac:chgData name="Koskinen Veeti Gunnar" userId="9bc6abb8-9996-4a5c-af8a-355b0e455f6f" providerId="ADAL" clId="{F9AD8AB0-8A87-486E-A619-7AECF8FAA316}" dt="2020-08-02T15:52:11.166" v="2389" actId="26606"/>
          <ac:spMkLst>
            <pc:docMk/>
            <pc:sldMk cId="1668871506" sldId="259"/>
            <ac:spMk id="38" creationId="{B4A81DE1-E2BC-4A31-99EE-71350421B0EA}"/>
          </ac:spMkLst>
        </pc:spChg>
        <pc:picChg chg="add mod ord">
          <ac:chgData name="Koskinen Veeti Gunnar" userId="9bc6abb8-9996-4a5c-af8a-355b0e455f6f" providerId="ADAL" clId="{F9AD8AB0-8A87-486E-A619-7AECF8FAA316}" dt="2020-08-02T15:52:11.166" v="2389" actId="26606"/>
          <ac:picMkLst>
            <pc:docMk/>
            <pc:sldMk cId="1668871506" sldId="259"/>
            <ac:picMk id="5" creationId="{93857469-62E6-4C28-85DA-0EA4E7DFA9C4}"/>
          </ac:picMkLst>
        </pc:picChg>
      </pc:sldChg>
      <pc:sldChg chg="addSp delSp modSp new mod setBg setClrOvrMap">
        <pc:chgData name="Koskinen Veeti Gunnar" userId="9bc6abb8-9996-4a5c-af8a-355b0e455f6f" providerId="ADAL" clId="{F9AD8AB0-8A87-486E-A619-7AECF8FAA316}" dt="2020-08-02T15:47:17.803" v="1892" actId="26606"/>
        <pc:sldMkLst>
          <pc:docMk/>
          <pc:sldMk cId="3219472024" sldId="260"/>
        </pc:sldMkLst>
        <pc:spChg chg="mod ord">
          <ac:chgData name="Koskinen Veeti Gunnar" userId="9bc6abb8-9996-4a5c-af8a-355b0e455f6f" providerId="ADAL" clId="{F9AD8AB0-8A87-486E-A619-7AECF8FAA316}" dt="2020-08-02T15:47:17.803" v="1892" actId="26606"/>
          <ac:spMkLst>
            <pc:docMk/>
            <pc:sldMk cId="3219472024" sldId="260"/>
            <ac:spMk id="2" creationId="{AE0E668F-4D42-46EE-9289-889901CF2D7E}"/>
          </ac:spMkLst>
        </pc:spChg>
        <pc:spChg chg="mod ord">
          <ac:chgData name="Koskinen Veeti Gunnar" userId="9bc6abb8-9996-4a5c-af8a-355b0e455f6f" providerId="ADAL" clId="{F9AD8AB0-8A87-486E-A619-7AECF8FAA316}" dt="2020-08-02T15:47:17.803" v="1892" actId="26606"/>
          <ac:spMkLst>
            <pc:docMk/>
            <pc:sldMk cId="3219472024" sldId="260"/>
            <ac:spMk id="3" creationId="{A5956CC1-5085-4423-A168-85CA6B0BA9C7}"/>
          </ac:spMkLst>
        </pc:spChg>
        <pc:spChg chg="add del">
          <ac:chgData name="Koskinen Veeti Gunnar" userId="9bc6abb8-9996-4a5c-af8a-355b0e455f6f" providerId="ADAL" clId="{F9AD8AB0-8A87-486E-A619-7AECF8FAA316}" dt="2020-08-02T15:46:23.539" v="1882" actId="26606"/>
          <ac:spMkLst>
            <pc:docMk/>
            <pc:sldMk cId="3219472024" sldId="260"/>
            <ac:spMk id="10" creationId="{89EA2611-DCBA-4E97-A2B2-9A466E76BDA4}"/>
          </ac:spMkLst>
        </pc:spChg>
        <pc:spChg chg="add del">
          <ac:chgData name="Koskinen Veeti Gunnar" userId="9bc6abb8-9996-4a5c-af8a-355b0e455f6f" providerId="ADAL" clId="{F9AD8AB0-8A87-486E-A619-7AECF8FAA316}" dt="2020-08-02T15:46:23.539" v="1882" actId="26606"/>
          <ac:spMkLst>
            <pc:docMk/>
            <pc:sldMk cId="3219472024" sldId="260"/>
            <ac:spMk id="12" creationId="{FD2669AB-35DB-41EC-BE9C-DA80B60A3280}"/>
          </ac:spMkLst>
        </pc:spChg>
        <pc:spChg chg="add del">
          <ac:chgData name="Koskinen Veeti Gunnar" userId="9bc6abb8-9996-4a5c-af8a-355b0e455f6f" providerId="ADAL" clId="{F9AD8AB0-8A87-486E-A619-7AECF8FAA316}" dt="2020-08-02T15:46:23.539" v="1882" actId="26606"/>
          <ac:spMkLst>
            <pc:docMk/>
            <pc:sldMk cId="3219472024" sldId="260"/>
            <ac:spMk id="14" creationId="{BBC615D1-6E12-40EF-915B-316CFDB550D5}"/>
          </ac:spMkLst>
        </pc:spChg>
        <pc:spChg chg="add del">
          <ac:chgData name="Koskinen Veeti Gunnar" userId="9bc6abb8-9996-4a5c-af8a-355b0e455f6f" providerId="ADAL" clId="{F9AD8AB0-8A87-486E-A619-7AECF8FAA316}" dt="2020-08-02T15:46:23.539" v="1882" actId="26606"/>
          <ac:spMkLst>
            <pc:docMk/>
            <pc:sldMk cId="3219472024" sldId="260"/>
            <ac:spMk id="16" creationId="{B9797D36-DE1E-47CD-881A-6C1F5828261B}"/>
          </ac:spMkLst>
        </pc:spChg>
        <pc:spChg chg="add del">
          <ac:chgData name="Koskinen Veeti Gunnar" userId="9bc6abb8-9996-4a5c-af8a-355b0e455f6f" providerId="ADAL" clId="{F9AD8AB0-8A87-486E-A619-7AECF8FAA316}" dt="2020-08-02T15:46:23.539" v="1882" actId="26606"/>
          <ac:spMkLst>
            <pc:docMk/>
            <pc:sldMk cId="3219472024" sldId="260"/>
            <ac:spMk id="18" creationId="{4A2FAF1F-F462-46AF-A9E6-CC93C4E2C359}"/>
          </ac:spMkLst>
        </pc:spChg>
        <pc:spChg chg="add del">
          <ac:chgData name="Koskinen Veeti Gunnar" userId="9bc6abb8-9996-4a5c-af8a-355b0e455f6f" providerId="ADAL" clId="{F9AD8AB0-8A87-486E-A619-7AECF8FAA316}" dt="2020-08-02T15:46:23.539" v="1882" actId="26606"/>
          <ac:spMkLst>
            <pc:docMk/>
            <pc:sldMk cId="3219472024" sldId="260"/>
            <ac:spMk id="20" creationId="{7146BED8-BAE9-42C5-A3DD-7B946445DB8C}"/>
          </ac:spMkLst>
        </pc:spChg>
        <pc:spChg chg="add del">
          <ac:chgData name="Koskinen Veeti Gunnar" userId="9bc6abb8-9996-4a5c-af8a-355b0e455f6f" providerId="ADAL" clId="{F9AD8AB0-8A87-486E-A619-7AECF8FAA316}" dt="2020-08-02T15:46:23.539" v="1882" actId="26606"/>
          <ac:spMkLst>
            <pc:docMk/>
            <pc:sldMk cId="3219472024" sldId="260"/>
            <ac:spMk id="22" creationId="{15765FE8-B62F-41E4-A73C-74C91A8FD945}"/>
          </ac:spMkLst>
        </pc:spChg>
        <pc:spChg chg="add del">
          <ac:chgData name="Koskinen Veeti Gunnar" userId="9bc6abb8-9996-4a5c-af8a-355b0e455f6f" providerId="ADAL" clId="{F9AD8AB0-8A87-486E-A619-7AECF8FAA316}" dt="2020-08-02T15:47:17.803" v="1892" actId="26606"/>
          <ac:spMkLst>
            <pc:docMk/>
            <pc:sldMk cId="3219472024" sldId="260"/>
            <ac:spMk id="27" creationId="{4D742E62-D0CA-4DEC-815B-5ED27845B5C4}"/>
          </ac:spMkLst>
        </pc:spChg>
        <pc:spChg chg="add del">
          <ac:chgData name="Koskinen Veeti Gunnar" userId="9bc6abb8-9996-4a5c-af8a-355b0e455f6f" providerId="ADAL" clId="{F9AD8AB0-8A87-486E-A619-7AECF8FAA316}" dt="2020-08-02T15:47:17.803" v="1892" actId="26606"/>
          <ac:spMkLst>
            <pc:docMk/>
            <pc:sldMk cId="3219472024" sldId="260"/>
            <ac:spMk id="29" creationId="{6ADD3D29-FB68-4A1C-B0DE-CAF42F2843F1}"/>
          </ac:spMkLst>
        </pc:spChg>
        <pc:spChg chg="add del">
          <ac:chgData name="Koskinen Veeti Gunnar" userId="9bc6abb8-9996-4a5c-af8a-355b0e455f6f" providerId="ADAL" clId="{F9AD8AB0-8A87-486E-A619-7AECF8FAA316}" dt="2020-08-02T15:47:17.803" v="1892" actId="26606"/>
          <ac:spMkLst>
            <pc:docMk/>
            <pc:sldMk cId="3219472024" sldId="260"/>
            <ac:spMk id="31" creationId="{24822E8D-300D-45E7-9F98-BDEC7436184F}"/>
          </ac:spMkLst>
        </pc:spChg>
        <pc:spChg chg="add del">
          <ac:chgData name="Koskinen Veeti Gunnar" userId="9bc6abb8-9996-4a5c-af8a-355b0e455f6f" providerId="ADAL" clId="{F9AD8AB0-8A87-486E-A619-7AECF8FAA316}" dt="2020-08-02T15:47:17.803" v="1892" actId="26606"/>
          <ac:spMkLst>
            <pc:docMk/>
            <pc:sldMk cId="3219472024" sldId="260"/>
            <ac:spMk id="33" creationId="{07C953DC-E764-4B76-B359-52546F4CABCF}"/>
          </ac:spMkLst>
        </pc:spChg>
        <pc:spChg chg="add del">
          <ac:chgData name="Koskinen Veeti Gunnar" userId="9bc6abb8-9996-4a5c-af8a-355b0e455f6f" providerId="ADAL" clId="{F9AD8AB0-8A87-486E-A619-7AECF8FAA316}" dt="2020-08-02T15:47:17.803" v="1892" actId="26606"/>
          <ac:spMkLst>
            <pc:docMk/>
            <pc:sldMk cId="3219472024" sldId="260"/>
            <ac:spMk id="35" creationId="{C187CEFC-9032-481B-B8CA-A323593DD4E7}"/>
          </ac:spMkLst>
        </pc:spChg>
        <pc:spChg chg="add del">
          <ac:chgData name="Koskinen Veeti Gunnar" userId="9bc6abb8-9996-4a5c-af8a-355b0e455f6f" providerId="ADAL" clId="{F9AD8AB0-8A87-486E-A619-7AECF8FAA316}" dt="2020-08-02T15:47:17.803" v="1892" actId="26606"/>
          <ac:spMkLst>
            <pc:docMk/>
            <pc:sldMk cId="3219472024" sldId="260"/>
            <ac:spMk id="37" creationId="{4CB87468-9225-4E6A-A5B7-B47F08B34B33}"/>
          </ac:spMkLst>
        </pc:spChg>
        <pc:spChg chg="add del">
          <ac:chgData name="Koskinen Veeti Gunnar" userId="9bc6abb8-9996-4a5c-af8a-355b0e455f6f" providerId="ADAL" clId="{F9AD8AB0-8A87-486E-A619-7AECF8FAA316}" dt="2020-08-02T15:47:17.803" v="1892" actId="26606"/>
          <ac:spMkLst>
            <pc:docMk/>
            <pc:sldMk cId="3219472024" sldId="260"/>
            <ac:spMk id="39" creationId="{7296B8E7-1A3F-4C7F-A120-29E90E59314E}"/>
          </ac:spMkLst>
        </pc:spChg>
        <pc:spChg chg="add del">
          <ac:chgData name="Koskinen Veeti Gunnar" userId="9bc6abb8-9996-4a5c-af8a-355b0e455f6f" providerId="ADAL" clId="{F9AD8AB0-8A87-486E-A619-7AECF8FAA316}" dt="2020-08-02T15:47:10.856" v="1885" actId="26606"/>
          <ac:spMkLst>
            <pc:docMk/>
            <pc:sldMk cId="3219472024" sldId="260"/>
            <ac:spMk id="44" creationId="{89EA2611-DCBA-4E97-A2B2-9A466E76BDA4}"/>
          </ac:spMkLst>
        </pc:spChg>
        <pc:spChg chg="add del">
          <ac:chgData name="Koskinen Veeti Gunnar" userId="9bc6abb8-9996-4a5c-af8a-355b0e455f6f" providerId="ADAL" clId="{F9AD8AB0-8A87-486E-A619-7AECF8FAA316}" dt="2020-08-02T15:47:10.856" v="1885" actId="26606"/>
          <ac:spMkLst>
            <pc:docMk/>
            <pc:sldMk cId="3219472024" sldId="260"/>
            <ac:spMk id="46" creationId="{BBC615D1-6E12-40EF-915B-316CFDB550D5}"/>
          </ac:spMkLst>
        </pc:spChg>
        <pc:spChg chg="add del">
          <ac:chgData name="Koskinen Veeti Gunnar" userId="9bc6abb8-9996-4a5c-af8a-355b0e455f6f" providerId="ADAL" clId="{F9AD8AB0-8A87-486E-A619-7AECF8FAA316}" dt="2020-08-02T15:47:10.856" v="1885" actId="26606"/>
          <ac:spMkLst>
            <pc:docMk/>
            <pc:sldMk cId="3219472024" sldId="260"/>
            <ac:spMk id="48" creationId="{147932A2-FBCC-4FD9-B893-8714933DCAD7}"/>
          </ac:spMkLst>
        </pc:spChg>
        <pc:spChg chg="add del">
          <ac:chgData name="Koskinen Veeti Gunnar" userId="9bc6abb8-9996-4a5c-af8a-355b0e455f6f" providerId="ADAL" clId="{F9AD8AB0-8A87-486E-A619-7AECF8FAA316}" dt="2020-08-02T15:47:10.856" v="1885" actId="26606"/>
          <ac:spMkLst>
            <pc:docMk/>
            <pc:sldMk cId="3219472024" sldId="260"/>
            <ac:spMk id="50" creationId="{4A2FAF1F-F462-46AF-A9E6-CC93C4E2C359}"/>
          </ac:spMkLst>
        </pc:spChg>
        <pc:spChg chg="add del">
          <ac:chgData name="Koskinen Veeti Gunnar" userId="9bc6abb8-9996-4a5c-af8a-355b0e455f6f" providerId="ADAL" clId="{F9AD8AB0-8A87-486E-A619-7AECF8FAA316}" dt="2020-08-02T15:47:14.735" v="1887" actId="26606"/>
          <ac:spMkLst>
            <pc:docMk/>
            <pc:sldMk cId="3219472024" sldId="260"/>
            <ac:spMk id="52" creationId="{5276E39B-EE3F-4D17-BF9B-B38B05FD5B1F}"/>
          </ac:spMkLst>
        </pc:spChg>
        <pc:spChg chg="add del">
          <ac:chgData name="Koskinen Veeti Gunnar" userId="9bc6abb8-9996-4a5c-af8a-355b0e455f6f" providerId="ADAL" clId="{F9AD8AB0-8A87-486E-A619-7AECF8FAA316}" dt="2020-08-02T15:47:14.735" v="1887" actId="26606"/>
          <ac:spMkLst>
            <pc:docMk/>
            <pc:sldMk cId="3219472024" sldId="260"/>
            <ac:spMk id="53" creationId="{E4F17063-EDA4-417B-946F-BA357F3B390D}"/>
          </ac:spMkLst>
        </pc:spChg>
        <pc:spChg chg="add del">
          <ac:chgData name="Koskinen Veeti Gunnar" userId="9bc6abb8-9996-4a5c-af8a-355b0e455f6f" providerId="ADAL" clId="{F9AD8AB0-8A87-486E-A619-7AECF8FAA316}" dt="2020-08-02T15:47:14.735" v="1887" actId="26606"/>
          <ac:spMkLst>
            <pc:docMk/>
            <pc:sldMk cId="3219472024" sldId="260"/>
            <ac:spMk id="54" creationId="{D36F3EEA-55D4-4677-80E7-92D00B8F343B}"/>
          </ac:spMkLst>
        </pc:spChg>
        <pc:spChg chg="add del">
          <ac:chgData name="Koskinen Veeti Gunnar" userId="9bc6abb8-9996-4a5c-af8a-355b0e455f6f" providerId="ADAL" clId="{F9AD8AB0-8A87-486E-A619-7AECF8FAA316}" dt="2020-08-02T15:47:14.735" v="1887" actId="26606"/>
          <ac:spMkLst>
            <pc:docMk/>
            <pc:sldMk cId="3219472024" sldId="260"/>
            <ac:spMk id="55" creationId="{C91E93A7-6C7F-4F77-9CB0-280D958EF4D2}"/>
          </ac:spMkLst>
        </pc:spChg>
        <pc:spChg chg="add del">
          <ac:chgData name="Koskinen Veeti Gunnar" userId="9bc6abb8-9996-4a5c-af8a-355b0e455f6f" providerId="ADAL" clId="{F9AD8AB0-8A87-486E-A619-7AECF8FAA316}" dt="2020-08-02T15:47:16.531" v="1889" actId="26606"/>
          <ac:spMkLst>
            <pc:docMk/>
            <pc:sldMk cId="3219472024" sldId="260"/>
            <ac:spMk id="57" creationId="{89EA2611-DCBA-4E97-A2B2-9A466E76BDA4}"/>
          </ac:spMkLst>
        </pc:spChg>
        <pc:spChg chg="add del">
          <ac:chgData name="Koskinen Veeti Gunnar" userId="9bc6abb8-9996-4a5c-af8a-355b0e455f6f" providerId="ADAL" clId="{F9AD8AB0-8A87-486E-A619-7AECF8FAA316}" dt="2020-08-02T15:47:16.531" v="1889" actId="26606"/>
          <ac:spMkLst>
            <pc:docMk/>
            <pc:sldMk cId="3219472024" sldId="260"/>
            <ac:spMk id="58" creationId="{BBC615D1-6E12-40EF-915B-316CFDB550D5}"/>
          </ac:spMkLst>
        </pc:spChg>
        <pc:spChg chg="add del">
          <ac:chgData name="Koskinen Veeti Gunnar" userId="9bc6abb8-9996-4a5c-af8a-355b0e455f6f" providerId="ADAL" clId="{F9AD8AB0-8A87-486E-A619-7AECF8FAA316}" dt="2020-08-02T15:47:16.531" v="1889" actId="26606"/>
          <ac:spMkLst>
            <pc:docMk/>
            <pc:sldMk cId="3219472024" sldId="260"/>
            <ac:spMk id="59" creationId="{147932A2-FBCC-4FD9-B893-8714933DCAD7}"/>
          </ac:spMkLst>
        </pc:spChg>
        <pc:spChg chg="add del">
          <ac:chgData name="Koskinen Veeti Gunnar" userId="9bc6abb8-9996-4a5c-af8a-355b0e455f6f" providerId="ADAL" clId="{F9AD8AB0-8A87-486E-A619-7AECF8FAA316}" dt="2020-08-02T15:47:16.531" v="1889" actId="26606"/>
          <ac:spMkLst>
            <pc:docMk/>
            <pc:sldMk cId="3219472024" sldId="260"/>
            <ac:spMk id="60" creationId="{4A2FAF1F-F462-46AF-A9E6-CC93C4E2C359}"/>
          </ac:spMkLst>
        </pc:spChg>
        <pc:spChg chg="add del">
          <ac:chgData name="Koskinen Veeti Gunnar" userId="9bc6abb8-9996-4a5c-af8a-355b0e455f6f" providerId="ADAL" clId="{F9AD8AB0-8A87-486E-A619-7AECF8FAA316}" dt="2020-08-02T15:47:17.795" v="1891" actId="26606"/>
          <ac:spMkLst>
            <pc:docMk/>
            <pc:sldMk cId="3219472024" sldId="260"/>
            <ac:spMk id="62" creationId="{906331F9-7C9F-4BB2-87F8-B8727CC2C026}"/>
          </ac:spMkLst>
        </pc:spChg>
        <pc:spChg chg="add del">
          <ac:chgData name="Koskinen Veeti Gunnar" userId="9bc6abb8-9996-4a5c-af8a-355b0e455f6f" providerId="ADAL" clId="{F9AD8AB0-8A87-486E-A619-7AECF8FAA316}" dt="2020-08-02T15:47:17.795" v="1891" actId="26606"/>
          <ac:spMkLst>
            <pc:docMk/>
            <pc:sldMk cId="3219472024" sldId="260"/>
            <ac:spMk id="63" creationId="{760E064B-C2F2-4237-8792-5F01F0F4C430}"/>
          </ac:spMkLst>
        </pc:spChg>
        <pc:spChg chg="add del">
          <ac:chgData name="Koskinen Veeti Gunnar" userId="9bc6abb8-9996-4a5c-af8a-355b0e455f6f" providerId="ADAL" clId="{F9AD8AB0-8A87-486E-A619-7AECF8FAA316}" dt="2020-08-02T15:47:17.795" v="1891" actId="26606"/>
          <ac:spMkLst>
            <pc:docMk/>
            <pc:sldMk cId="3219472024" sldId="260"/>
            <ac:spMk id="64" creationId="{C5F377F0-1AD0-4A6F-A698-9724187046D8}"/>
          </ac:spMkLst>
        </pc:spChg>
        <pc:spChg chg="add del">
          <ac:chgData name="Koskinen Veeti Gunnar" userId="9bc6abb8-9996-4a5c-af8a-355b0e455f6f" providerId="ADAL" clId="{F9AD8AB0-8A87-486E-A619-7AECF8FAA316}" dt="2020-08-02T15:47:17.795" v="1891" actId="26606"/>
          <ac:spMkLst>
            <pc:docMk/>
            <pc:sldMk cId="3219472024" sldId="260"/>
            <ac:spMk id="65" creationId="{F094C3D3-17E7-4BCC-B786-4B3BDD25E410}"/>
          </ac:spMkLst>
        </pc:spChg>
        <pc:spChg chg="add del">
          <ac:chgData name="Koskinen Veeti Gunnar" userId="9bc6abb8-9996-4a5c-af8a-355b0e455f6f" providerId="ADAL" clId="{F9AD8AB0-8A87-486E-A619-7AECF8FAA316}" dt="2020-08-02T15:47:17.795" v="1891" actId="26606"/>
          <ac:spMkLst>
            <pc:docMk/>
            <pc:sldMk cId="3219472024" sldId="260"/>
            <ac:spMk id="66" creationId="{BC650D5C-009B-4021-82BD-1E28BFF450FA}"/>
          </ac:spMkLst>
        </pc:spChg>
        <pc:spChg chg="add">
          <ac:chgData name="Koskinen Veeti Gunnar" userId="9bc6abb8-9996-4a5c-af8a-355b0e455f6f" providerId="ADAL" clId="{F9AD8AB0-8A87-486E-A619-7AECF8FAA316}" dt="2020-08-02T15:47:17.803" v="1892" actId="26606"/>
          <ac:spMkLst>
            <pc:docMk/>
            <pc:sldMk cId="3219472024" sldId="260"/>
            <ac:spMk id="68" creationId="{4D40B773-7B09-4CA5-ACEF-6D8094970A5C}"/>
          </ac:spMkLst>
        </pc:spChg>
        <pc:spChg chg="add">
          <ac:chgData name="Koskinen Veeti Gunnar" userId="9bc6abb8-9996-4a5c-af8a-355b0e455f6f" providerId="ADAL" clId="{F9AD8AB0-8A87-486E-A619-7AECF8FAA316}" dt="2020-08-02T15:47:17.803" v="1892" actId="26606"/>
          <ac:spMkLst>
            <pc:docMk/>
            <pc:sldMk cId="3219472024" sldId="260"/>
            <ac:spMk id="69" creationId="{9680A730-D307-4619-A089-699C8994CE0B}"/>
          </ac:spMkLst>
        </pc:spChg>
        <pc:spChg chg="add">
          <ac:chgData name="Koskinen Veeti Gunnar" userId="9bc6abb8-9996-4a5c-af8a-355b0e455f6f" providerId="ADAL" clId="{F9AD8AB0-8A87-486E-A619-7AECF8FAA316}" dt="2020-08-02T15:47:17.803" v="1892" actId="26606"/>
          <ac:spMkLst>
            <pc:docMk/>
            <pc:sldMk cId="3219472024" sldId="260"/>
            <ac:spMk id="70" creationId="{9768AB41-1F45-4D7D-8E9F-F32F00C1231F}"/>
          </ac:spMkLst>
        </pc:spChg>
        <pc:spChg chg="add">
          <ac:chgData name="Koskinen Veeti Gunnar" userId="9bc6abb8-9996-4a5c-af8a-355b0e455f6f" providerId="ADAL" clId="{F9AD8AB0-8A87-486E-A619-7AECF8FAA316}" dt="2020-08-02T15:47:17.803" v="1892" actId="26606"/>
          <ac:spMkLst>
            <pc:docMk/>
            <pc:sldMk cId="3219472024" sldId="260"/>
            <ac:spMk id="71" creationId="{22CC7380-78F8-4871-A3DB-C4F04F396F9D}"/>
          </ac:spMkLst>
        </pc:spChg>
        <pc:spChg chg="add">
          <ac:chgData name="Koskinen Veeti Gunnar" userId="9bc6abb8-9996-4a5c-af8a-355b0e455f6f" providerId="ADAL" clId="{F9AD8AB0-8A87-486E-A619-7AECF8FAA316}" dt="2020-08-02T15:47:17.803" v="1892" actId="26606"/>
          <ac:spMkLst>
            <pc:docMk/>
            <pc:sldMk cId="3219472024" sldId="260"/>
            <ac:spMk id="72" creationId="{B4FA2E53-B132-494A-BD39-D0FF6158ED94}"/>
          </ac:spMkLst>
        </pc:spChg>
        <pc:picChg chg="add mod ord">
          <ac:chgData name="Koskinen Veeti Gunnar" userId="9bc6abb8-9996-4a5c-af8a-355b0e455f6f" providerId="ADAL" clId="{F9AD8AB0-8A87-486E-A619-7AECF8FAA316}" dt="2020-08-02T15:47:17.803" v="1892" actId="26606"/>
          <ac:picMkLst>
            <pc:docMk/>
            <pc:sldMk cId="3219472024" sldId="260"/>
            <ac:picMk id="5" creationId="{CB3A965F-3EE9-4B1A-B539-FED31ED3F933}"/>
          </ac:picMkLst>
        </pc:picChg>
        <pc:picChg chg="add mod ord">
          <ac:chgData name="Koskinen Veeti Gunnar" userId="9bc6abb8-9996-4a5c-af8a-355b0e455f6f" providerId="ADAL" clId="{F9AD8AB0-8A87-486E-A619-7AECF8FAA316}" dt="2020-08-02T15:47:17.803" v="1892" actId="26606"/>
          <ac:picMkLst>
            <pc:docMk/>
            <pc:sldMk cId="3219472024" sldId="260"/>
            <ac:picMk id="6" creationId="{BBA43D7A-2E6D-47D6-B7A2-CFCF4DEC5B91}"/>
          </ac:picMkLst>
        </pc:picChg>
        <pc:picChg chg="add mod ord">
          <ac:chgData name="Koskinen Veeti Gunnar" userId="9bc6abb8-9996-4a5c-af8a-355b0e455f6f" providerId="ADAL" clId="{F9AD8AB0-8A87-486E-A619-7AECF8FAA316}" dt="2020-08-02T15:47:17.803" v="1892" actId="26606"/>
          <ac:picMkLst>
            <pc:docMk/>
            <pc:sldMk cId="3219472024" sldId="260"/>
            <ac:picMk id="7" creationId="{2BEDEDD4-A83D-4694-B39D-A53153094766}"/>
          </ac:picMkLst>
        </pc:picChg>
      </pc:sldChg>
      <pc:sldChg chg="modSp new mod">
        <pc:chgData name="Koskinen Veeti Gunnar" userId="9bc6abb8-9996-4a5c-af8a-355b0e455f6f" providerId="ADAL" clId="{F9AD8AB0-8A87-486E-A619-7AECF8FAA316}" dt="2020-08-02T16:02:07.473" v="3358" actId="20577"/>
        <pc:sldMkLst>
          <pc:docMk/>
          <pc:sldMk cId="3761646766" sldId="261"/>
        </pc:sldMkLst>
        <pc:spChg chg="mod">
          <ac:chgData name="Koskinen Veeti Gunnar" userId="9bc6abb8-9996-4a5c-af8a-355b0e455f6f" providerId="ADAL" clId="{F9AD8AB0-8A87-486E-A619-7AECF8FAA316}" dt="2020-08-02T15:52:27.761" v="2413" actId="20577"/>
          <ac:spMkLst>
            <pc:docMk/>
            <pc:sldMk cId="3761646766" sldId="261"/>
            <ac:spMk id="2" creationId="{20E1DEA9-A859-45DC-8D50-5E3EBAF0D8ED}"/>
          </ac:spMkLst>
        </pc:spChg>
        <pc:spChg chg="mod">
          <ac:chgData name="Koskinen Veeti Gunnar" userId="9bc6abb8-9996-4a5c-af8a-355b0e455f6f" providerId="ADAL" clId="{F9AD8AB0-8A87-486E-A619-7AECF8FAA316}" dt="2020-08-02T16:02:07.473" v="3358" actId="20577"/>
          <ac:spMkLst>
            <pc:docMk/>
            <pc:sldMk cId="3761646766" sldId="261"/>
            <ac:spMk id="3" creationId="{4EE98149-944A-48D7-B9A0-B976AAEF7DC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i-FI"/>
          </a:p>
        </p:txBody>
      </p:sp>
      <p:sp>
        <p:nvSpPr>
          <p:cNvPr id="3" name="Päivämäärän paikkamerkki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96CD20-D4A1-4BF0-9A77-2B7EF3E3E743}" type="datetimeFigureOut">
              <a:rPr lang="fi-FI" smtClean="0"/>
              <a:t>5.8.2020</a:t>
            </a:fld>
            <a:endParaRPr lang="fi-FI"/>
          </a:p>
        </p:txBody>
      </p:sp>
      <p:sp>
        <p:nvSpPr>
          <p:cNvPr id="4" name="Dian kuvan paikkamerkki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i-FI"/>
          </a:p>
        </p:txBody>
      </p:sp>
      <p:sp>
        <p:nvSpPr>
          <p:cNvPr id="5" name="Huomautusten paikkamerkki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6" name="Alatunnisteen paikkamerk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i-FI"/>
          </a:p>
        </p:txBody>
      </p:sp>
      <p:sp>
        <p:nvSpPr>
          <p:cNvPr id="7" name="Dian numeron paikkamerkki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0E383D-71A5-4789-BDED-18DA5D6159F6}" type="slidenum">
              <a:rPr lang="fi-FI" smtClean="0"/>
              <a:t>‹#›</a:t>
            </a:fld>
            <a:endParaRPr lang="fi-FI"/>
          </a:p>
        </p:txBody>
      </p:sp>
    </p:spTree>
    <p:extLst>
      <p:ext uri="{BB962C8B-B14F-4D97-AF65-F5344CB8AC3E}">
        <p14:creationId xmlns:p14="http://schemas.microsoft.com/office/powerpoint/2010/main" val="1316107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n kuvan paikkamerkki 1"/>
          <p:cNvSpPr>
            <a:spLocks noGrp="1" noRot="1" noChangeAspect="1"/>
          </p:cNvSpPr>
          <p:nvPr>
            <p:ph type="sldImg"/>
          </p:nvPr>
        </p:nvSpPr>
        <p:spPr/>
      </p:sp>
      <p:sp>
        <p:nvSpPr>
          <p:cNvPr id="3" name="Huomautusten paikkamerkki 2"/>
          <p:cNvSpPr>
            <a:spLocks noGrp="1"/>
          </p:cNvSpPr>
          <p:nvPr>
            <p:ph type="body" idx="1"/>
          </p:nvPr>
        </p:nvSpPr>
        <p:spPr/>
        <p:txBody>
          <a:bodyPr/>
          <a:lstStyle/>
          <a:p>
            <a:endParaRPr lang="fi-FI" dirty="0"/>
          </a:p>
        </p:txBody>
      </p:sp>
      <p:sp>
        <p:nvSpPr>
          <p:cNvPr id="4" name="Dian numeron paikkamerkki 3"/>
          <p:cNvSpPr>
            <a:spLocks noGrp="1"/>
          </p:cNvSpPr>
          <p:nvPr>
            <p:ph type="sldNum" sz="quarter" idx="5"/>
          </p:nvPr>
        </p:nvSpPr>
        <p:spPr/>
        <p:txBody>
          <a:bodyPr/>
          <a:lstStyle/>
          <a:p>
            <a:fld id="{380E383D-71A5-4789-BDED-18DA5D6159F6}" type="slidenum">
              <a:rPr lang="fi-FI" smtClean="0"/>
              <a:t>3</a:t>
            </a:fld>
            <a:endParaRPr lang="fi-FI"/>
          </a:p>
        </p:txBody>
      </p:sp>
    </p:spTree>
    <p:extLst>
      <p:ext uri="{BB962C8B-B14F-4D97-AF65-F5344CB8AC3E}">
        <p14:creationId xmlns:p14="http://schemas.microsoft.com/office/powerpoint/2010/main" val="22423563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Otsikkodia">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fi-FI"/>
              <a:t>Muokkaa ots. perustyyl. napsautt.</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Muokkaa alaotsikon perustyyliä napsautt.</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A3033F-49DB-414A-885F-6CCE6BEB13D5}" type="datetimeFigureOut">
              <a:rPr lang="fi-FI" smtClean="0"/>
              <a:t>5.8.2020</a:t>
            </a:fld>
            <a:endParaRPr lang="fi-FI"/>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fi-FI"/>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F5F5A7D-8D04-46AD-9D14-3797F56DA0AE}" type="slidenum">
              <a:rPr lang="fi-FI" smtClean="0"/>
              <a:t>‹#›</a:t>
            </a:fld>
            <a:endParaRPr lang="fi-FI"/>
          </a:p>
        </p:txBody>
      </p:sp>
    </p:spTree>
    <p:extLst>
      <p:ext uri="{BB962C8B-B14F-4D97-AF65-F5344CB8AC3E}">
        <p14:creationId xmlns:p14="http://schemas.microsoft.com/office/powerpoint/2010/main" val="1168880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amakuva ja kuvateksti">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fi-FI"/>
              <a:t>Muokkaa ots. perustyyl. napsautt.</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i-FI"/>
              <a:t>Lisää kuva napsauttamalla kuvaketta</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Muokkaa tekstin perustyylejä napsauttamalla</a:t>
            </a:r>
          </a:p>
        </p:txBody>
      </p:sp>
      <p:sp>
        <p:nvSpPr>
          <p:cNvPr id="5" name="Date Placeholder 4"/>
          <p:cNvSpPr>
            <a:spLocks noGrp="1"/>
          </p:cNvSpPr>
          <p:nvPr>
            <p:ph type="dt" sz="half" idx="10"/>
          </p:nvPr>
        </p:nvSpPr>
        <p:spPr/>
        <p:txBody>
          <a:bodyPr/>
          <a:lstStyle/>
          <a:p>
            <a:fld id="{B6A3033F-49DB-414A-885F-6CCE6BEB13D5}" type="datetimeFigureOut">
              <a:rPr lang="fi-FI" smtClean="0"/>
              <a:t>5.8.2020</a:t>
            </a:fld>
            <a:endParaRPr lang="fi-FI"/>
          </a:p>
        </p:txBody>
      </p:sp>
      <p:sp>
        <p:nvSpPr>
          <p:cNvPr id="6" name="Footer Placeholder 5"/>
          <p:cNvSpPr>
            <a:spLocks noGrp="1"/>
          </p:cNvSpPr>
          <p:nvPr>
            <p:ph type="ftr" sz="quarter" idx="11"/>
          </p:nvPr>
        </p:nvSpPr>
        <p:spPr/>
        <p:txBody>
          <a:bodyPr/>
          <a:lstStyle/>
          <a:p>
            <a:endParaRPr lang="fi-FI"/>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F5F5A7D-8D04-46AD-9D14-3797F56DA0AE}" type="slidenum">
              <a:rPr lang="fi-FI" smtClean="0"/>
              <a:t>‹#›</a:t>
            </a:fld>
            <a:endParaRPr lang="fi-FI"/>
          </a:p>
        </p:txBody>
      </p:sp>
    </p:spTree>
    <p:extLst>
      <p:ext uri="{BB962C8B-B14F-4D97-AF65-F5344CB8AC3E}">
        <p14:creationId xmlns:p14="http://schemas.microsoft.com/office/powerpoint/2010/main" val="3732331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Otsikko ja kuvateksti">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fi-FI"/>
              <a:t>Muokkaa ots. perustyyl. napsautt.</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Muokkaa tekstin perustyylejä napsauttamalla</a:t>
            </a:r>
          </a:p>
        </p:txBody>
      </p:sp>
      <p:sp>
        <p:nvSpPr>
          <p:cNvPr id="4" name="Date Placeholder 3"/>
          <p:cNvSpPr>
            <a:spLocks noGrp="1"/>
          </p:cNvSpPr>
          <p:nvPr>
            <p:ph type="dt" sz="half" idx="10"/>
          </p:nvPr>
        </p:nvSpPr>
        <p:spPr/>
        <p:txBody>
          <a:bodyPr/>
          <a:lstStyle/>
          <a:p>
            <a:fld id="{B6A3033F-49DB-414A-885F-6CCE6BEB13D5}" type="datetimeFigureOut">
              <a:rPr lang="fi-FI" smtClean="0"/>
              <a:t>5.8.2020</a:t>
            </a:fld>
            <a:endParaRPr lang="fi-FI"/>
          </a:p>
        </p:txBody>
      </p:sp>
      <p:sp>
        <p:nvSpPr>
          <p:cNvPr id="5" name="Footer Placeholder 4"/>
          <p:cNvSpPr>
            <a:spLocks noGrp="1"/>
          </p:cNvSpPr>
          <p:nvPr>
            <p:ph type="ftr" sz="quarter" idx="11"/>
          </p:nvPr>
        </p:nvSpPr>
        <p:spPr/>
        <p:txBody>
          <a:bodyPr/>
          <a:lstStyle/>
          <a:p>
            <a:endParaRPr lang="fi-FI"/>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F5F5A7D-8D04-46AD-9D14-3797F56DA0AE}" type="slidenum">
              <a:rPr lang="fi-FI" smtClean="0"/>
              <a:t>‹#›</a:t>
            </a:fld>
            <a:endParaRPr lang="fi-FI"/>
          </a:p>
        </p:txBody>
      </p:sp>
    </p:spTree>
    <p:extLst>
      <p:ext uri="{BB962C8B-B14F-4D97-AF65-F5344CB8AC3E}">
        <p14:creationId xmlns:p14="http://schemas.microsoft.com/office/powerpoint/2010/main" val="2426411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Lainaus ja kuvateksti">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fi-FI"/>
              <a:t>Muokkaa ots. perustyyl. napsautt.</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Muokkaa tekstin perustyylejä napsauttamalla</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Muokkaa tekstin perustyylejä napsauttamalla</a:t>
            </a:r>
          </a:p>
        </p:txBody>
      </p:sp>
      <p:sp>
        <p:nvSpPr>
          <p:cNvPr id="4" name="Date Placeholder 3"/>
          <p:cNvSpPr>
            <a:spLocks noGrp="1"/>
          </p:cNvSpPr>
          <p:nvPr>
            <p:ph type="dt" sz="half" idx="10"/>
          </p:nvPr>
        </p:nvSpPr>
        <p:spPr/>
        <p:txBody>
          <a:bodyPr/>
          <a:lstStyle/>
          <a:p>
            <a:fld id="{B6A3033F-49DB-414A-885F-6CCE6BEB13D5}" type="datetimeFigureOut">
              <a:rPr lang="fi-FI" smtClean="0"/>
              <a:t>5.8.2020</a:t>
            </a:fld>
            <a:endParaRPr lang="fi-FI"/>
          </a:p>
        </p:txBody>
      </p:sp>
      <p:sp>
        <p:nvSpPr>
          <p:cNvPr id="5" name="Footer Placeholder 4"/>
          <p:cNvSpPr>
            <a:spLocks noGrp="1"/>
          </p:cNvSpPr>
          <p:nvPr>
            <p:ph type="ftr" sz="quarter" idx="11"/>
          </p:nvPr>
        </p:nvSpPr>
        <p:spPr/>
        <p:txBody>
          <a:bodyPr/>
          <a:lstStyle/>
          <a:p>
            <a:endParaRPr lang="fi-FI"/>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F5F5A7D-8D04-46AD-9D14-3797F56DA0AE}" type="slidenum">
              <a:rPr lang="fi-FI" smtClean="0"/>
              <a:t>‹#›</a:t>
            </a:fld>
            <a:endParaRPr lang="fi-FI"/>
          </a:p>
        </p:txBody>
      </p:sp>
    </p:spTree>
    <p:extLst>
      <p:ext uri="{BB962C8B-B14F-4D97-AF65-F5344CB8AC3E}">
        <p14:creationId xmlns:p14="http://schemas.microsoft.com/office/powerpoint/2010/main" val="4091576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imikortti">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fi-FI"/>
              <a:t>Muokkaa ots. perustyyl. napsautt.</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Muokkaa tekstin perustyylejä napsauttamalla</a:t>
            </a:r>
          </a:p>
        </p:txBody>
      </p:sp>
      <p:sp>
        <p:nvSpPr>
          <p:cNvPr id="4" name="Date Placeholder 3"/>
          <p:cNvSpPr>
            <a:spLocks noGrp="1"/>
          </p:cNvSpPr>
          <p:nvPr>
            <p:ph type="dt" sz="half" idx="10"/>
          </p:nvPr>
        </p:nvSpPr>
        <p:spPr/>
        <p:txBody>
          <a:bodyPr/>
          <a:lstStyle/>
          <a:p>
            <a:fld id="{B6A3033F-49DB-414A-885F-6CCE6BEB13D5}" type="datetimeFigureOut">
              <a:rPr lang="fi-FI" smtClean="0"/>
              <a:t>5.8.2020</a:t>
            </a:fld>
            <a:endParaRPr lang="fi-FI"/>
          </a:p>
        </p:txBody>
      </p:sp>
      <p:sp>
        <p:nvSpPr>
          <p:cNvPr id="5" name="Footer Placeholder 4"/>
          <p:cNvSpPr>
            <a:spLocks noGrp="1"/>
          </p:cNvSpPr>
          <p:nvPr>
            <p:ph type="ftr" sz="quarter" idx="11"/>
          </p:nvPr>
        </p:nvSpPr>
        <p:spPr/>
        <p:txBody>
          <a:bodyPr/>
          <a:lstStyle/>
          <a:p>
            <a:endParaRPr lang="fi-FI"/>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F5F5A7D-8D04-46AD-9D14-3797F56DA0AE}" type="slidenum">
              <a:rPr lang="fi-FI" smtClean="0"/>
              <a:t>‹#›</a:t>
            </a:fld>
            <a:endParaRPr lang="fi-FI"/>
          </a:p>
        </p:txBody>
      </p:sp>
    </p:spTree>
    <p:extLst>
      <p:ext uri="{BB962C8B-B14F-4D97-AF65-F5344CB8AC3E}">
        <p14:creationId xmlns:p14="http://schemas.microsoft.com/office/powerpoint/2010/main" val="25522392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araketta">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i-FI"/>
              <a:t>Muokkaa ots. perustyyl. napsautt.</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Muokkaa tekstin perustyylejä napsauttamalla</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Muokkaa tekstin perustyylejä napsauttamalla</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Muokkaa tekstin perustyylejä napsauttamalla</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A3033F-49DB-414A-885F-6CCE6BEB13D5}" type="datetimeFigureOut">
              <a:rPr lang="fi-FI" smtClean="0"/>
              <a:t>5.8.2020</a:t>
            </a:fld>
            <a:endParaRPr lang="fi-FI"/>
          </a:p>
        </p:txBody>
      </p:sp>
      <p:sp>
        <p:nvSpPr>
          <p:cNvPr id="8" name="Footer Placeholder 7"/>
          <p:cNvSpPr>
            <a:spLocks noGrp="1"/>
          </p:cNvSpPr>
          <p:nvPr>
            <p:ph type="ftr" sz="quarter" idx="11"/>
          </p:nvPr>
        </p:nvSpPr>
        <p:spPr/>
        <p:txBody>
          <a:bodyPr/>
          <a:lstStyle/>
          <a:p>
            <a:endParaRPr lang="fi-FI"/>
          </a:p>
        </p:txBody>
      </p:sp>
      <p:sp>
        <p:nvSpPr>
          <p:cNvPr id="9" name="Slide Number Placeholder 8"/>
          <p:cNvSpPr>
            <a:spLocks noGrp="1"/>
          </p:cNvSpPr>
          <p:nvPr>
            <p:ph type="sldNum" sz="quarter" idx="12"/>
          </p:nvPr>
        </p:nvSpPr>
        <p:spPr/>
        <p:txBody>
          <a:bodyPr/>
          <a:lstStyle/>
          <a:p>
            <a:fld id="{1F5F5A7D-8D04-46AD-9D14-3797F56DA0AE}" type="slidenum">
              <a:rPr lang="fi-FI" smtClean="0"/>
              <a:t>‹#›</a:t>
            </a:fld>
            <a:endParaRPr lang="fi-FI"/>
          </a:p>
        </p:txBody>
      </p:sp>
    </p:spTree>
    <p:extLst>
      <p:ext uri="{BB962C8B-B14F-4D97-AF65-F5344CB8AC3E}">
        <p14:creationId xmlns:p14="http://schemas.microsoft.com/office/powerpoint/2010/main" val="2293421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uvan sarak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i-FI"/>
              <a:t>Muokkaa ots. perustyyl. napsautt.</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i-FI"/>
              <a:t>Lisää kuva napsauttamalla kuvaketta</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Muokkaa tekstin perustyylejä napsauttamalla</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i-FI"/>
              <a:t>Lisää kuva napsauttamalla kuvaketta</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Muokkaa tekstin perustyylejä napsauttamalla</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i-FI"/>
              <a:t>Lisää kuva napsauttamalla kuvaketta</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Muokkaa tekstin perustyylejä napsauttamalla</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A3033F-49DB-414A-885F-6CCE6BEB13D5}" type="datetimeFigureOut">
              <a:rPr lang="fi-FI" smtClean="0"/>
              <a:t>5.8.2020</a:t>
            </a:fld>
            <a:endParaRPr lang="fi-FI"/>
          </a:p>
        </p:txBody>
      </p:sp>
      <p:sp>
        <p:nvSpPr>
          <p:cNvPr id="8" name="Footer Placeholder 7"/>
          <p:cNvSpPr>
            <a:spLocks noGrp="1"/>
          </p:cNvSpPr>
          <p:nvPr>
            <p:ph type="ftr" sz="quarter" idx="11"/>
          </p:nvPr>
        </p:nvSpPr>
        <p:spPr>
          <a:xfrm>
            <a:off x="561111" y="6391838"/>
            <a:ext cx="3644282" cy="304801"/>
          </a:xfrm>
        </p:spPr>
        <p:txBody>
          <a:bodyPr/>
          <a:lstStyle/>
          <a:p>
            <a:endParaRPr lang="fi-FI"/>
          </a:p>
        </p:txBody>
      </p:sp>
      <p:sp>
        <p:nvSpPr>
          <p:cNvPr id="9" name="Slide Number Placeholder 8"/>
          <p:cNvSpPr>
            <a:spLocks noGrp="1"/>
          </p:cNvSpPr>
          <p:nvPr>
            <p:ph type="sldNum" sz="quarter" idx="12"/>
          </p:nvPr>
        </p:nvSpPr>
        <p:spPr/>
        <p:txBody>
          <a:bodyPr/>
          <a:lstStyle/>
          <a:p>
            <a:fld id="{1F5F5A7D-8D04-46AD-9D14-3797F56DA0AE}" type="slidenum">
              <a:rPr lang="fi-FI" smtClean="0"/>
              <a:t>‹#›</a:t>
            </a:fld>
            <a:endParaRPr lang="fi-FI"/>
          </a:p>
        </p:txBody>
      </p:sp>
    </p:spTree>
    <p:extLst>
      <p:ext uri="{BB962C8B-B14F-4D97-AF65-F5344CB8AC3E}">
        <p14:creationId xmlns:p14="http://schemas.microsoft.com/office/powerpoint/2010/main" val="1179542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fi-FI"/>
              <a:t>Muokkaa ots. perustyyl. napsautt.</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A3033F-49DB-414A-885F-6CCE6BEB13D5}" type="datetimeFigureOut">
              <a:rPr lang="fi-FI" smtClean="0"/>
              <a:t>5.8.2020</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1F5F5A7D-8D04-46AD-9D14-3797F56DA0AE}" type="slidenum">
              <a:rPr lang="fi-FI" smtClean="0"/>
              <a:t>‹#›</a:t>
            </a:fld>
            <a:endParaRPr lang="fi-FI"/>
          </a:p>
        </p:txBody>
      </p:sp>
    </p:spTree>
    <p:extLst>
      <p:ext uri="{BB962C8B-B14F-4D97-AF65-F5344CB8AC3E}">
        <p14:creationId xmlns:p14="http://schemas.microsoft.com/office/powerpoint/2010/main" val="31258396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Pystysuora otsikko ja teksti">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fi-FI"/>
              <a:t>Muokkaa ots. perustyyl. napsautt.</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A3033F-49DB-414A-885F-6CCE6BEB13D5}" type="datetimeFigureOut">
              <a:rPr lang="fi-FI" smtClean="0"/>
              <a:t>5.8.2020</a:t>
            </a:fld>
            <a:endParaRPr lang="fi-FI"/>
          </a:p>
        </p:txBody>
      </p:sp>
      <p:sp>
        <p:nvSpPr>
          <p:cNvPr id="5" name="Footer Placeholder 4"/>
          <p:cNvSpPr>
            <a:spLocks noGrp="1"/>
          </p:cNvSpPr>
          <p:nvPr>
            <p:ph type="ftr" sz="quarter" idx="11"/>
          </p:nvPr>
        </p:nvSpPr>
        <p:spPr/>
        <p:txBody>
          <a:bodyPr/>
          <a:lstStyle/>
          <a:p>
            <a:endParaRPr lang="fi-FI"/>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F5F5A7D-8D04-46AD-9D14-3797F56DA0AE}" type="slidenum">
              <a:rPr lang="fi-FI" smtClean="0"/>
              <a:t>‹#›</a:t>
            </a:fld>
            <a:endParaRPr lang="fi-FI"/>
          </a:p>
        </p:txBody>
      </p:sp>
    </p:spTree>
    <p:extLst>
      <p:ext uri="{BB962C8B-B14F-4D97-AF65-F5344CB8AC3E}">
        <p14:creationId xmlns:p14="http://schemas.microsoft.com/office/powerpoint/2010/main" val="2679110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Muokkaa ots. perustyyl. napsautt.</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fld id="{B6A3033F-49DB-414A-885F-6CCE6BEB13D5}" type="datetimeFigureOut">
              <a:rPr lang="fi-FI" smtClean="0"/>
              <a:t>5.8.2020</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1F5F5A7D-8D04-46AD-9D14-3797F56DA0AE}" type="slidenum">
              <a:rPr lang="fi-FI" smtClean="0"/>
              <a:t>‹#›</a:t>
            </a:fld>
            <a:endParaRPr lang="fi-FI"/>
          </a:p>
        </p:txBody>
      </p:sp>
    </p:spTree>
    <p:extLst>
      <p:ext uri="{BB962C8B-B14F-4D97-AF65-F5344CB8AC3E}">
        <p14:creationId xmlns:p14="http://schemas.microsoft.com/office/powerpoint/2010/main" val="2628641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Osan ylätunniste">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fi-FI"/>
              <a:t>Muokkaa ots. perustyyl. napsautt.</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Muokkaa tekstin perustyylejä napsauttamalla</a:t>
            </a:r>
          </a:p>
        </p:txBody>
      </p:sp>
      <p:sp>
        <p:nvSpPr>
          <p:cNvPr id="4" name="Date Placeholder 3"/>
          <p:cNvSpPr>
            <a:spLocks noGrp="1"/>
          </p:cNvSpPr>
          <p:nvPr>
            <p:ph type="dt" sz="half" idx="10"/>
          </p:nvPr>
        </p:nvSpPr>
        <p:spPr/>
        <p:txBody>
          <a:bodyPr/>
          <a:lstStyle/>
          <a:p>
            <a:fld id="{B6A3033F-49DB-414A-885F-6CCE6BEB13D5}" type="datetimeFigureOut">
              <a:rPr lang="fi-FI" smtClean="0"/>
              <a:t>5.8.2020</a:t>
            </a:fld>
            <a:endParaRPr lang="fi-FI"/>
          </a:p>
        </p:txBody>
      </p:sp>
      <p:sp>
        <p:nvSpPr>
          <p:cNvPr id="5" name="Footer Placeholder 4"/>
          <p:cNvSpPr>
            <a:spLocks noGrp="1"/>
          </p:cNvSpPr>
          <p:nvPr>
            <p:ph type="ftr" sz="quarter" idx="11"/>
          </p:nvPr>
        </p:nvSpPr>
        <p:spPr/>
        <p:txBody>
          <a:bodyPr/>
          <a:lstStyle/>
          <a:p>
            <a:endParaRPr lang="fi-FI"/>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F5F5A7D-8D04-46AD-9D14-3797F56DA0AE}" type="slidenum">
              <a:rPr lang="fi-FI" smtClean="0"/>
              <a:t>‹#›</a:t>
            </a:fld>
            <a:endParaRPr lang="fi-FI"/>
          </a:p>
        </p:txBody>
      </p:sp>
    </p:spTree>
    <p:extLst>
      <p:ext uri="{BB962C8B-B14F-4D97-AF65-F5344CB8AC3E}">
        <p14:creationId xmlns:p14="http://schemas.microsoft.com/office/powerpoint/2010/main" val="236785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Muokkaa ots. perustyyl. napsautt.</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Date Placeholder 4"/>
          <p:cNvSpPr>
            <a:spLocks noGrp="1"/>
          </p:cNvSpPr>
          <p:nvPr>
            <p:ph type="dt" sz="half" idx="10"/>
          </p:nvPr>
        </p:nvSpPr>
        <p:spPr/>
        <p:txBody>
          <a:bodyPr/>
          <a:lstStyle/>
          <a:p>
            <a:fld id="{B6A3033F-49DB-414A-885F-6CCE6BEB13D5}" type="datetimeFigureOut">
              <a:rPr lang="fi-FI" smtClean="0"/>
              <a:t>5.8.2020</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1F5F5A7D-8D04-46AD-9D14-3797F56DA0AE}" type="slidenum">
              <a:rPr lang="fi-FI" smtClean="0"/>
              <a:t>‹#›</a:t>
            </a:fld>
            <a:endParaRPr lang="fi-FI"/>
          </a:p>
        </p:txBody>
      </p:sp>
    </p:spTree>
    <p:extLst>
      <p:ext uri="{BB962C8B-B14F-4D97-AF65-F5344CB8AC3E}">
        <p14:creationId xmlns:p14="http://schemas.microsoft.com/office/powerpoint/2010/main" val="1603465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i-FI"/>
              <a:t>Muokkaa ots. perustyyl. napsautt.</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7" name="Date Placeholder 6"/>
          <p:cNvSpPr>
            <a:spLocks noGrp="1"/>
          </p:cNvSpPr>
          <p:nvPr>
            <p:ph type="dt" sz="half" idx="10"/>
          </p:nvPr>
        </p:nvSpPr>
        <p:spPr/>
        <p:txBody>
          <a:bodyPr/>
          <a:lstStyle/>
          <a:p>
            <a:fld id="{B6A3033F-49DB-414A-885F-6CCE6BEB13D5}" type="datetimeFigureOut">
              <a:rPr lang="fi-FI" smtClean="0"/>
              <a:t>5.8.2020</a:t>
            </a:fld>
            <a:endParaRPr lang="fi-FI"/>
          </a:p>
        </p:txBody>
      </p:sp>
      <p:sp>
        <p:nvSpPr>
          <p:cNvPr id="8" name="Footer Placeholder 7"/>
          <p:cNvSpPr>
            <a:spLocks noGrp="1"/>
          </p:cNvSpPr>
          <p:nvPr>
            <p:ph type="ftr" sz="quarter" idx="11"/>
          </p:nvPr>
        </p:nvSpPr>
        <p:spPr/>
        <p:txBody>
          <a:bodyPr/>
          <a:lstStyle/>
          <a:p>
            <a:endParaRPr lang="fi-FI"/>
          </a:p>
        </p:txBody>
      </p:sp>
      <p:sp>
        <p:nvSpPr>
          <p:cNvPr id="9" name="Slide Number Placeholder 8"/>
          <p:cNvSpPr>
            <a:spLocks noGrp="1"/>
          </p:cNvSpPr>
          <p:nvPr>
            <p:ph type="sldNum" sz="quarter" idx="12"/>
          </p:nvPr>
        </p:nvSpPr>
        <p:spPr/>
        <p:txBody>
          <a:bodyPr/>
          <a:lstStyle/>
          <a:p>
            <a:fld id="{1F5F5A7D-8D04-46AD-9D14-3797F56DA0AE}" type="slidenum">
              <a:rPr lang="fi-FI" smtClean="0"/>
              <a:t>‹#›</a:t>
            </a:fld>
            <a:endParaRPr lang="fi-FI"/>
          </a:p>
        </p:txBody>
      </p:sp>
    </p:spTree>
    <p:extLst>
      <p:ext uri="{BB962C8B-B14F-4D97-AF65-F5344CB8AC3E}">
        <p14:creationId xmlns:p14="http://schemas.microsoft.com/office/powerpoint/2010/main" val="3073781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fi-FI"/>
              <a:t>Muokkaa ots. perustyyl. napsautt.</a:t>
            </a:r>
            <a:endParaRPr lang="en-US" dirty="0"/>
          </a:p>
        </p:txBody>
      </p:sp>
      <p:sp>
        <p:nvSpPr>
          <p:cNvPr id="3" name="Date Placeholder 2"/>
          <p:cNvSpPr>
            <a:spLocks noGrp="1"/>
          </p:cNvSpPr>
          <p:nvPr>
            <p:ph type="dt" sz="half" idx="10"/>
          </p:nvPr>
        </p:nvSpPr>
        <p:spPr/>
        <p:txBody>
          <a:bodyPr/>
          <a:lstStyle/>
          <a:p>
            <a:fld id="{B6A3033F-49DB-414A-885F-6CCE6BEB13D5}" type="datetimeFigureOut">
              <a:rPr lang="fi-FI" smtClean="0"/>
              <a:t>5.8.2020</a:t>
            </a:fld>
            <a:endParaRPr lang="fi-FI"/>
          </a:p>
        </p:txBody>
      </p:sp>
      <p:sp>
        <p:nvSpPr>
          <p:cNvPr id="4" name="Footer Placeholder 3"/>
          <p:cNvSpPr>
            <a:spLocks noGrp="1"/>
          </p:cNvSpPr>
          <p:nvPr>
            <p:ph type="ftr" sz="quarter" idx="11"/>
          </p:nvPr>
        </p:nvSpPr>
        <p:spPr/>
        <p:txBody>
          <a:bodyPr/>
          <a:lstStyle/>
          <a:p>
            <a:endParaRPr lang="fi-FI"/>
          </a:p>
        </p:txBody>
      </p:sp>
      <p:sp>
        <p:nvSpPr>
          <p:cNvPr id="5" name="Slide Number Placeholder 4"/>
          <p:cNvSpPr>
            <a:spLocks noGrp="1"/>
          </p:cNvSpPr>
          <p:nvPr>
            <p:ph type="sldNum" sz="quarter" idx="12"/>
          </p:nvPr>
        </p:nvSpPr>
        <p:spPr/>
        <p:txBody>
          <a:bodyPr/>
          <a:lstStyle/>
          <a:p>
            <a:fld id="{1F5F5A7D-8D04-46AD-9D14-3797F56DA0AE}" type="slidenum">
              <a:rPr lang="fi-FI" smtClean="0"/>
              <a:t>‹#›</a:t>
            </a:fld>
            <a:endParaRPr lang="fi-FI"/>
          </a:p>
        </p:txBody>
      </p:sp>
    </p:spTree>
    <p:extLst>
      <p:ext uri="{BB962C8B-B14F-4D97-AF65-F5344CB8AC3E}">
        <p14:creationId xmlns:p14="http://schemas.microsoft.com/office/powerpoint/2010/main" val="4294019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yhjä">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A3033F-49DB-414A-885F-6CCE6BEB13D5}" type="datetimeFigureOut">
              <a:rPr lang="fi-FI" smtClean="0"/>
              <a:t>5.8.2020</a:t>
            </a:fld>
            <a:endParaRPr lang="fi-FI"/>
          </a:p>
        </p:txBody>
      </p:sp>
      <p:sp>
        <p:nvSpPr>
          <p:cNvPr id="3" name="Footer Placeholder 2"/>
          <p:cNvSpPr>
            <a:spLocks noGrp="1"/>
          </p:cNvSpPr>
          <p:nvPr>
            <p:ph type="ftr" sz="quarter" idx="11"/>
          </p:nvPr>
        </p:nvSpPr>
        <p:spPr/>
        <p:txBody>
          <a:bodyPr/>
          <a:lstStyle/>
          <a:p>
            <a:endParaRPr lang="fi-FI"/>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F5F5A7D-8D04-46AD-9D14-3797F56DA0AE}" type="slidenum">
              <a:rPr lang="fi-FI" smtClean="0"/>
              <a:t>‹#›</a:t>
            </a:fld>
            <a:endParaRPr lang="fi-FI"/>
          </a:p>
        </p:txBody>
      </p:sp>
    </p:spTree>
    <p:extLst>
      <p:ext uri="{BB962C8B-B14F-4D97-AF65-F5344CB8AC3E}">
        <p14:creationId xmlns:p14="http://schemas.microsoft.com/office/powerpoint/2010/main" val="349169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Kuvatekstillinen sisältö">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fi-FI"/>
              <a:t>Muokkaa ots. perustyyl. napsautt.</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Muokkaa tekstin perustyylejä napsauttamalla</a:t>
            </a:r>
          </a:p>
        </p:txBody>
      </p:sp>
      <p:sp>
        <p:nvSpPr>
          <p:cNvPr id="5" name="Date Placeholder 4"/>
          <p:cNvSpPr>
            <a:spLocks noGrp="1"/>
          </p:cNvSpPr>
          <p:nvPr>
            <p:ph type="dt" sz="half" idx="10"/>
          </p:nvPr>
        </p:nvSpPr>
        <p:spPr/>
        <p:txBody>
          <a:bodyPr/>
          <a:lstStyle/>
          <a:p>
            <a:fld id="{B6A3033F-49DB-414A-885F-6CCE6BEB13D5}" type="datetimeFigureOut">
              <a:rPr lang="fi-FI" smtClean="0"/>
              <a:t>5.8.2020</a:t>
            </a:fld>
            <a:endParaRPr lang="fi-FI"/>
          </a:p>
        </p:txBody>
      </p:sp>
      <p:sp>
        <p:nvSpPr>
          <p:cNvPr id="6" name="Footer Placeholder 5"/>
          <p:cNvSpPr>
            <a:spLocks noGrp="1"/>
          </p:cNvSpPr>
          <p:nvPr>
            <p:ph type="ftr" sz="quarter" idx="11"/>
          </p:nvPr>
        </p:nvSpPr>
        <p:spPr/>
        <p:txBody>
          <a:bodyPr/>
          <a:lstStyle/>
          <a:p>
            <a:endParaRPr lang="fi-FI"/>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F5F5A7D-8D04-46AD-9D14-3797F56DA0AE}" type="slidenum">
              <a:rPr lang="fi-FI" smtClean="0"/>
              <a:t>‹#›</a:t>
            </a:fld>
            <a:endParaRPr lang="fi-FI"/>
          </a:p>
        </p:txBody>
      </p:sp>
    </p:spTree>
    <p:extLst>
      <p:ext uri="{BB962C8B-B14F-4D97-AF65-F5344CB8AC3E}">
        <p14:creationId xmlns:p14="http://schemas.microsoft.com/office/powerpoint/2010/main" val="1164766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Kuvatekstillinen kuva">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fi-FI"/>
              <a:t>Muokkaa ots. perustyyl. napsautt.</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fi-FI"/>
              <a:t>Lisää kuva napsauttamalla kuvaketta</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Muokkaa tekstin perustyylejä napsauttamalla</a:t>
            </a:r>
          </a:p>
        </p:txBody>
      </p:sp>
      <p:sp>
        <p:nvSpPr>
          <p:cNvPr id="5" name="Date Placeholder 4"/>
          <p:cNvSpPr>
            <a:spLocks noGrp="1"/>
          </p:cNvSpPr>
          <p:nvPr>
            <p:ph type="dt" sz="half" idx="10"/>
          </p:nvPr>
        </p:nvSpPr>
        <p:spPr/>
        <p:txBody>
          <a:bodyPr/>
          <a:lstStyle/>
          <a:p>
            <a:fld id="{B6A3033F-49DB-414A-885F-6CCE6BEB13D5}" type="datetimeFigureOut">
              <a:rPr lang="fi-FI" smtClean="0"/>
              <a:t>5.8.2020</a:t>
            </a:fld>
            <a:endParaRPr lang="fi-FI"/>
          </a:p>
        </p:txBody>
      </p:sp>
      <p:sp>
        <p:nvSpPr>
          <p:cNvPr id="6" name="Footer Placeholder 5"/>
          <p:cNvSpPr>
            <a:spLocks noGrp="1"/>
          </p:cNvSpPr>
          <p:nvPr>
            <p:ph type="ftr" sz="quarter" idx="11"/>
          </p:nvPr>
        </p:nvSpPr>
        <p:spPr/>
        <p:txBody>
          <a:bodyPr/>
          <a:lstStyle/>
          <a:p>
            <a:endParaRPr lang="fi-FI"/>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F5F5A7D-8D04-46AD-9D14-3797F56DA0AE}" type="slidenum">
              <a:rPr lang="fi-FI" smtClean="0"/>
              <a:t>‹#›</a:t>
            </a:fld>
            <a:endParaRPr lang="fi-FI"/>
          </a:p>
        </p:txBody>
      </p:sp>
    </p:spTree>
    <p:extLst>
      <p:ext uri="{BB962C8B-B14F-4D97-AF65-F5344CB8AC3E}">
        <p14:creationId xmlns:p14="http://schemas.microsoft.com/office/powerpoint/2010/main" val="1235830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fi-FI"/>
              <a:t>Muokkaa ots. perustyyl. napsautt.</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A3033F-49DB-414A-885F-6CCE6BEB13D5}" type="datetimeFigureOut">
              <a:rPr lang="fi-FI" smtClean="0"/>
              <a:t>5.8.2020</a:t>
            </a:fld>
            <a:endParaRPr lang="fi-FI"/>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fi-FI"/>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F5F5A7D-8D04-46AD-9D14-3797F56DA0AE}" type="slidenum">
              <a:rPr lang="fi-FI" smtClean="0"/>
              <a:t>‹#›</a:t>
            </a:fld>
            <a:endParaRPr lang="fi-FI"/>
          </a:p>
        </p:txBody>
      </p:sp>
    </p:spTree>
    <p:extLst>
      <p:ext uri="{BB962C8B-B14F-4D97-AF65-F5344CB8AC3E}">
        <p14:creationId xmlns:p14="http://schemas.microsoft.com/office/powerpoint/2010/main" val="31580573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06A9BFE-0940-4624-A52B-2B138A0910D6}"/>
              </a:ext>
            </a:extLst>
          </p:cNvPr>
          <p:cNvSpPr>
            <a:spLocks noGrp="1"/>
          </p:cNvSpPr>
          <p:nvPr>
            <p:ph type="ctrTitle"/>
          </p:nvPr>
        </p:nvSpPr>
        <p:spPr/>
        <p:txBody>
          <a:bodyPr/>
          <a:lstStyle/>
          <a:p>
            <a:r>
              <a:rPr lang="fi-FI" dirty="0" err="1"/>
              <a:t>Unity</a:t>
            </a:r>
            <a:r>
              <a:rPr lang="fi-FI" dirty="0"/>
              <a:t> 2D peli</a:t>
            </a:r>
          </a:p>
        </p:txBody>
      </p:sp>
      <p:sp>
        <p:nvSpPr>
          <p:cNvPr id="3" name="Alaotsikko 2">
            <a:extLst>
              <a:ext uri="{FF2B5EF4-FFF2-40B4-BE49-F238E27FC236}">
                <a16:creationId xmlns:a16="http://schemas.microsoft.com/office/drawing/2014/main" id="{EBDB7157-0339-4F49-8F4B-AF789ACEF72D}"/>
              </a:ext>
            </a:extLst>
          </p:cNvPr>
          <p:cNvSpPr>
            <a:spLocks noGrp="1"/>
          </p:cNvSpPr>
          <p:nvPr>
            <p:ph type="subTitle" idx="1"/>
          </p:nvPr>
        </p:nvSpPr>
        <p:spPr/>
        <p:txBody>
          <a:bodyPr/>
          <a:lstStyle/>
          <a:p>
            <a:r>
              <a:rPr lang="fi-FI" dirty="0"/>
              <a:t>Tredu kesäprojekti 2020</a:t>
            </a:r>
          </a:p>
        </p:txBody>
      </p:sp>
    </p:spTree>
    <p:extLst>
      <p:ext uri="{BB962C8B-B14F-4D97-AF65-F5344CB8AC3E}">
        <p14:creationId xmlns:p14="http://schemas.microsoft.com/office/powerpoint/2010/main" val="272237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9">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33" name="Freeform: Shape 11">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34"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Otsikko 1">
            <a:extLst>
              <a:ext uri="{FF2B5EF4-FFF2-40B4-BE49-F238E27FC236}">
                <a16:creationId xmlns:a16="http://schemas.microsoft.com/office/drawing/2014/main" id="{D3AA6D42-D1E0-4260-A4C6-7DAFEEB14AA0}"/>
              </a:ext>
            </a:extLst>
          </p:cNvPr>
          <p:cNvSpPr>
            <a:spLocks noGrp="1"/>
          </p:cNvSpPr>
          <p:nvPr>
            <p:ph type="title"/>
          </p:nvPr>
        </p:nvSpPr>
        <p:spPr>
          <a:xfrm>
            <a:off x="1154955" y="973668"/>
            <a:ext cx="2942210" cy="1020232"/>
          </a:xfrm>
        </p:spPr>
        <p:txBody>
          <a:bodyPr>
            <a:normAutofit/>
          </a:bodyPr>
          <a:lstStyle/>
          <a:p>
            <a:r>
              <a:rPr lang="fi-FI" sz="3300">
                <a:solidFill>
                  <a:srgbClr val="EBEBEB"/>
                </a:solidFill>
              </a:rPr>
              <a:t>Pelin toteutus</a:t>
            </a:r>
          </a:p>
        </p:txBody>
      </p:sp>
      <p:pic>
        <p:nvPicPr>
          <p:cNvPr id="5" name="Kuva 4" descr="Kuva, joka sisältää kohteen näyttökuva, tietokone&#10;&#10;Kuvaus luotu automaattisesti">
            <a:extLst>
              <a:ext uri="{FF2B5EF4-FFF2-40B4-BE49-F238E27FC236}">
                <a16:creationId xmlns:a16="http://schemas.microsoft.com/office/drawing/2014/main" id="{93857469-62E6-4C28-85DA-0EA4E7DFA9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4607" y="1631382"/>
            <a:ext cx="6391533" cy="3595236"/>
          </a:xfrm>
          <a:prstGeom prst="rect">
            <a:avLst/>
          </a:prstGeom>
        </p:spPr>
      </p:pic>
      <p:sp>
        <p:nvSpPr>
          <p:cNvPr id="35" name="Rectangle 15">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6" name="Oval 17">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7" name="Oval 19">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Sisällön paikkamerkki 2">
            <a:extLst>
              <a:ext uri="{FF2B5EF4-FFF2-40B4-BE49-F238E27FC236}">
                <a16:creationId xmlns:a16="http://schemas.microsoft.com/office/drawing/2014/main" id="{1FAE8A0A-2BD6-4830-B489-8DFE4DE1D76E}"/>
              </a:ext>
            </a:extLst>
          </p:cNvPr>
          <p:cNvSpPr>
            <a:spLocks noGrp="1"/>
          </p:cNvSpPr>
          <p:nvPr>
            <p:ph idx="1"/>
          </p:nvPr>
        </p:nvSpPr>
        <p:spPr>
          <a:xfrm>
            <a:off x="1154955" y="2120900"/>
            <a:ext cx="3133726" cy="3898900"/>
          </a:xfrm>
        </p:spPr>
        <p:txBody>
          <a:bodyPr>
            <a:normAutofit/>
          </a:bodyPr>
          <a:lstStyle/>
          <a:p>
            <a:pPr>
              <a:lnSpc>
                <a:spcPct val="90000"/>
              </a:lnSpc>
            </a:pPr>
            <a:r>
              <a:rPr lang="fi-FI" sz="1300">
                <a:solidFill>
                  <a:srgbClr val="FFFFFF"/>
                </a:solidFill>
              </a:rPr>
              <a:t>Alkuperäinen idea oli suunnitella ja toteuttaa 2d rpg peli. Homma ei kuitenkaan mennyt ihan suunnitelmien mukaan koska suurin osa ajasta meni Unityn ja C#:n opetteluun.</a:t>
            </a:r>
          </a:p>
          <a:p>
            <a:pPr>
              <a:lnSpc>
                <a:spcPct val="90000"/>
              </a:lnSpc>
            </a:pPr>
            <a:r>
              <a:rPr lang="fi-FI" sz="1300">
                <a:solidFill>
                  <a:srgbClr val="FFFFFF"/>
                </a:solidFill>
              </a:rPr>
              <a:t>Pelin perusvisuaalisuus ollaan toteutettu Assettien avulla.</a:t>
            </a:r>
          </a:p>
          <a:p>
            <a:pPr>
              <a:lnSpc>
                <a:spcPct val="90000"/>
              </a:lnSpc>
            </a:pPr>
            <a:r>
              <a:rPr lang="fi-FI" sz="1300">
                <a:solidFill>
                  <a:srgbClr val="FFFFFF"/>
                </a:solidFill>
              </a:rPr>
              <a:t>Peli on toteutettu Unity 2D:llä.</a:t>
            </a:r>
          </a:p>
          <a:p>
            <a:pPr>
              <a:lnSpc>
                <a:spcPct val="90000"/>
              </a:lnSpc>
            </a:pPr>
            <a:r>
              <a:rPr lang="fi-FI" sz="1300">
                <a:solidFill>
                  <a:srgbClr val="FFFFFF"/>
                </a:solidFill>
              </a:rPr>
              <a:t>Keskityimme lähinnä pelin perusmekaniikkojen suunnitteluun, ja toteutukseen.</a:t>
            </a:r>
          </a:p>
          <a:p>
            <a:pPr>
              <a:lnSpc>
                <a:spcPct val="90000"/>
              </a:lnSpc>
            </a:pPr>
            <a:r>
              <a:rPr lang="fi-FI" sz="1300">
                <a:solidFill>
                  <a:srgbClr val="FFFFFF"/>
                </a:solidFill>
              </a:rPr>
              <a:t>Pelin perusmekaniikkoihin kuului mm. pelaajahahmon liike, vihollishahmon tekoälyn, kameransysteemin, taistelu mekaniikan tekeminen.</a:t>
            </a:r>
          </a:p>
        </p:txBody>
      </p:sp>
      <p:sp>
        <p:nvSpPr>
          <p:cNvPr id="38"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166887150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9">
            <a:extLst>
              <a:ext uri="{FF2B5EF4-FFF2-40B4-BE49-F238E27FC236}">
                <a16:creationId xmlns:a16="http://schemas.microsoft.com/office/drawing/2014/main" id="{4D40B773-7B09-4CA5-ACEF-6D8094970A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32" name="Freeform: Shape 31">
            <a:extLst>
              <a:ext uri="{FF2B5EF4-FFF2-40B4-BE49-F238E27FC236}">
                <a16:creationId xmlns:a16="http://schemas.microsoft.com/office/drawing/2014/main" id="{9680A730-D307-4619-A089-699C8994C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00913" y="588083"/>
            <a:ext cx="6053670" cy="5681834"/>
          </a:xfrm>
          <a:custGeom>
            <a:avLst/>
            <a:gdLst>
              <a:gd name="connsiteX0" fmla="*/ 6053670 w 6053670"/>
              <a:gd name="connsiteY0" fmla="*/ 1098 h 5681834"/>
              <a:gd name="connsiteX1" fmla="*/ 6053670 w 6053670"/>
              <a:gd name="connsiteY1" fmla="*/ 1012899 h 5681834"/>
              <a:gd name="connsiteX2" fmla="*/ 6053670 w 6053670"/>
              <a:gd name="connsiteY2" fmla="*/ 1254558 h 5681834"/>
              <a:gd name="connsiteX3" fmla="*/ 6053670 w 6053670"/>
              <a:gd name="connsiteY3" fmla="*/ 5681834 h 5681834"/>
              <a:gd name="connsiteX4" fmla="*/ 0 w 6053670"/>
              <a:gd name="connsiteY4" fmla="*/ 5681834 h 5681834"/>
              <a:gd name="connsiteX5" fmla="*/ 0 w 6053670"/>
              <a:gd name="connsiteY5" fmla="*/ 1249853 h 5681834"/>
              <a:gd name="connsiteX6" fmla="*/ 0 w 6053670"/>
              <a:gd name="connsiteY6" fmla="*/ 1012899 h 5681834"/>
              <a:gd name="connsiteX7" fmla="*/ 0 w 6053670"/>
              <a:gd name="connsiteY7" fmla="*/ 0 h 5681834"/>
              <a:gd name="connsiteX8" fmla="*/ 35717 w 6053670"/>
              <a:gd name="connsiteY8" fmla="*/ 5488 h 5681834"/>
              <a:gd name="connsiteX9" fmla="*/ 140445 w 6053670"/>
              <a:gd name="connsiteY9" fmla="*/ 21641 h 5681834"/>
              <a:gd name="connsiteX10" fmla="*/ 216722 w 6053670"/>
              <a:gd name="connsiteY10" fmla="*/ 32932 h 5681834"/>
              <a:gd name="connsiteX11" fmla="*/ 307527 w 6053670"/>
              <a:gd name="connsiteY11" fmla="*/ 44850 h 5681834"/>
              <a:gd name="connsiteX12" fmla="*/ 415282 w 6053670"/>
              <a:gd name="connsiteY12" fmla="*/ 59121 h 5681834"/>
              <a:gd name="connsiteX13" fmla="*/ 534539 w 6053670"/>
              <a:gd name="connsiteY13" fmla="*/ 74175 h 5681834"/>
              <a:gd name="connsiteX14" fmla="*/ 668931 w 6053670"/>
              <a:gd name="connsiteY14" fmla="*/ 90014 h 5681834"/>
              <a:gd name="connsiteX15" fmla="*/ 815430 w 6053670"/>
              <a:gd name="connsiteY15" fmla="*/ 106794 h 5681834"/>
              <a:gd name="connsiteX16" fmla="*/ 974641 w 6053670"/>
              <a:gd name="connsiteY16" fmla="*/ 123574 h 5681834"/>
              <a:gd name="connsiteX17" fmla="*/ 1144144 w 6053670"/>
              <a:gd name="connsiteY17" fmla="*/ 140667 h 5681834"/>
              <a:gd name="connsiteX18" fmla="*/ 1326965 w 6053670"/>
              <a:gd name="connsiteY18" fmla="*/ 156506 h 5681834"/>
              <a:gd name="connsiteX19" fmla="*/ 1518261 w 6053670"/>
              <a:gd name="connsiteY19" fmla="*/ 171717 h 5681834"/>
              <a:gd name="connsiteX20" fmla="*/ 1720453 w 6053670"/>
              <a:gd name="connsiteY20" fmla="*/ 185518 h 5681834"/>
              <a:gd name="connsiteX21" fmla="*/ 1931121 w 6053670"/>
              <a:gd name="connsiteY21" fmla="*/ 198690 h 5681834"/>
              <a:gd name="connsiteX22" fmla="*/ 2150869 w 6053670"/>
              <a:gd name="connsiteY22" fmla="*/ 211079 h 5681834"/>
              <a:gd name="connsiteX23" fmla="*/ 2263467 w 6053670"/>
              <a:gd name="connsiteY23" fmla="*/ 215470 h 5681834"/>
              <a:gd name="connsiteX24" fmla="*/ 2378487 w 6053670"/>
              <a:gd name="connsiteY24" fmla="*/ 220332 h 5681834"/>
              <a:gd name="connsiteX25" fmla="*/ 2495323 w 6053670"/>
              <a:gd name="connsiteY25" fmla="*/ 224879 h 5681834"/>
              <a:gd name="connsiteX26" fmla="*/ 2612764 w 6053670"/>
              <a:gd name="connsiteY26" fmla="*/ 227859 h 5681834"/>
              <a:gd name="connsiteX27" fmla="*/ 2732627 w 6053670"/>
              <a:gd name="connsiteY27" fmla="*/ 230525 h 5681834"/>
              <a:gd name="connsiteX28" fmla="*/ 2853700 w 6053670"/>
              <a:gd name="connsiteY28" fmla="*/ 233348 h 5681834"/>
              <a:gd name="connsiteX29" fmla="*/ 2977195 w 6053670"/>
              <a:gd name="connsiteY29" fmla="*/ 235229 h 5681834"/>
              <a:gd name="connsiteX30" fmla="*/ 3101901 w 6053670"/>
              <a:gd name="connsiteY30" fmla="*/ 235229 h 5681834"/>
              <a:gd name="connsiteX31" fmla="*/ 3227817 w 6053670"/>
              <a:gd name="connsiteY31" fmla="*/ 236170 h 5681834"/>
              <a:gd name="connsiteX32" fmla="*/ 3354944 w 6053670"/>
              <a:gd name="connsiteY32" fmla="*/ 235229 h 5681834"/>
              <a:gd name="connsiteX33" fmla="*/ 3483887 w 6053670"/>
              <a:gd name="connsiteY33" fmla="*/ 233348 h 5681834"/>
              <a:gd name="connsiteX34" fmla="*/ 3612830 w 6053670"/>
              <a:gd name="connsiteY34" fmla="*/ 231623 h 5681834"/>
              <a:gd name="connsiteX35" fmla="*/ 3743590 w 6053670"/>
              <a:gd name="connsiteY35" fmla="*/ 227859 h 5681834"/>
              <a:gd name="connsiteX36" fmla="*/ 3875560 w 6053670"/>
              <a:gd name="connsiteY36" fmla="*/ 223938 h 5681834"/>
              <a:gd name="connsiteX37" fmla="*/ 4007530 w 6053670"/>
              <a:gd name="connsiteY37" fmla="*/ 219391 h 5681834"/>
              <a:gd name="connsiteX38" fmla="*/ 4140710 w 6053670"/>
              <a:gd name="connsiteY38" fmla="*/ 212961 h 5681834"/>
              <a:gd name="connsiteX39" fmla="*/ 4275102 w 6053670"/>
              <a:gd name="connsiteY39" fmla="*/ 205277 h 5681834"/>
              <a:gd name="connsiteX40" fmla="*/ 4410098 w 6053670"/>
              <a:gd name="connsiteY40" fmla="*/ 197907 h 5681834"/>
              <a:gd name="connsiteX41" fmla="*/ 4545096 w 6053670"/>
              <a:gd name="connsiteY41" fmla="*/ 188498 h 5681834"/>
              <a:gd name="connsiteX42" fmla="*/ 4681909 w 6053670"/>
              <a:gd name="connsiteY42" fmla="*/ 177207 h 5681834"/>
              <a:gd name="connsiteX43" fmla="*/ 4816905 w 6053670"/>
              <a:gd name="connsiteY43" fmla="*/ 165916 h 5681834"/>
              <a:gd name="connsiteX44" fmla="*/ 4954323 w 6053670"/>
              <a:gd name="connsiteY44" fmla="*/ 152899 h 5681834"/>
              <a:gd name="connsiteX45" fmla="*/ 5092347 w 6053670"/>
              <a:gd name="connsiteY45" fmla="*/ 138629 h 5681834"/>
              <a:gd name="connsiteX46" fmla="*/ 5228555 w 6053670"/>
              <a:gd name="connsiteY46" fmla="*/ 123574 h 5681834"/>
              <a:gd name="connsiteX47" fmla="*/ 5366578 w 6053670"/>
              <a:gd name="connsiteY47" fmla="*/ 106010 h 5681834"/>
              <a:gd name="connsiteX48" fmla="*/ 5503997 w 6053670"/>
              <a:gd name="connsiteY48" fmla="*/ 87192 h 5681834"/>
              <a:gd name="connsiteX49" fmla="*/ 5642020 w 6053670"/>
              <a:gd name="connsiteY49" fmla="*/ 68530 h 5681834"/>
              <a:gd name="connsiteX50" fmla="*/ 5779438 w 6053670"/>
              <a:gd name="connsiteY50" fmla="*/ 46733 h 5681834"/>
              <a:gd name="connsiteX51" fmla="*/ 5916251 w 6053670"/>
              <a:gd name="connsiteY51" fmla="*/ 24464 h 5681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681834">
                <a:moveTo>
                  <a:pt x="6053670" y="1098"/>
                </a:moveTo>
                <a:lnTo>
                  <a:pt x="6053670" y="1012899"/>
                </a:lnTo>
                <a:lnTo>
                  <a:pt x="6053670" y="1254558"/>
                </a:lnTo>
                <a:lnTo>
                  <a:pt x="6053670" y="5681834"/>
                </a:lnTo>
                <a:lnTo>
                  <a:pt x="0" y="5681834"/>
                </a:lnTo>
                <a:lnTo>
                  <a:pt x="0" y="1249853"/>
                </a:lnTo>
                <a:lnTo>
                  <a:pt x="0" y="101289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34" name="Freeform 5">
            <a:extLst>
              <a:ext uri="{FF2B5EF4-FFF2-40B4-BE49-F238E27FC236}">
                <a16:creationId xmlns:a16="http://schemas.microsoft.com/office/drawing/2014/main" id="{9768AB41-1F45-4D7D-8E9F-F32F00C12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36" name="Freeform 5">
            <a:extLst>
              <a:ext uri="{FF2B5EF4-FFF2-40B4-BE49-F238E27FC236}">
                <a16:creationId xmlns:a16="http://schemas.microsoft.com/office/drawing/2014/main" id="{22CC7380-78F8-4871-A3DB-C4F04F396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598383"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2" name="Otsikko 1">
            <a:extLst>
              <a:ext uri="{FF2B5EF4-FFF2-40B4-BE49-F238E27FC236}">
                <a16:creationId xmlns:a16="http://schemas.microsoft.com/office/drawing/2014/main" id="{5214DBCB-4055-48AD-8C4A-49955A2EA48D}"/>
              </a:ext>
            </a:extLst>
          </p:cNvPr>
          <p:cNvSpPr>
            <a:spLocks noGrp="1"/>
          </p:cNvSpPr>
          <p:nvPr>
            <p:ph type="title"/>
          </p:nvPr>
        </p:nvSpPr>
        <p:spPr>
          <a:xfrm>
            <a:off x="639098" y="629265"/>
            <a:ext cx="5373877" cy="1622322"/>
          </a:xfrm>
        </p:spPr>
        <p:txBody>
          <a:bodyPr>
            <a:normAutofit/>
          </a:bodyPr>
          <a:lstStyle/>
          <a:p>
            <a:r>
              <a:rPr lang="fi-FI">
                <a:solidFill>
                  <a:schemeClr val="tx1"/>
                </a:solidFill>
              </a:rPr>
              <a:t>Pelin visuaalinen toteutus</a:t>
            </a:r>
          </a:p>
        </p:txBody>
      </p:sp>
      <p:pic>
        <p:nvPicPr>
          <p:cNvPr id="5" name="Kuva 4" descr="Kuva, joka sisältää kohteen merkki&#10;&#10;Kuvaus luotu automaattisesti">
            <a:extLst>
              <a:ext uri="{FF2B5EF4-FFF2-40B4-BE49-F238E27FC236}">
                <a16:creationId xmlns:a16="http://schemas.microsoft.com/office/drawing/2014/main" id="{FC226390-3BB9-4F7B-BBD1-AE5AAC01679F}"/>
              </a:ext>
            </a:extLst>
          </p:cNvPr>
          <p:cNvPicPr>
            <a:picLocks noChangeAspect="1"/>
          </p:cNvPicPr>
          <p:nvPr/>
        </p:nvPicPr>
        <p:blipFill rotWithShape="1">
          <a:blip r:embed="rId3">
            <a:extLst>
              <a:ext uri="{28A0092B-C50C-407E-A947-70E740481C1C}">
                <a14:useLocalDpi xmlns:a14="http://schemas.microsoft.com/office/drawing/2010/main" val="0"/>
              </a:ext>
            </a:extLst>
          </a:blip>
          <a:srcRect r="11053" b="2"/>
          <a:stretch/>
        </p:blipFill>
        <p:spPr>
          <a:xfrm>
            <a:off x="6633676" y="645107"/>
            <a:ext cx="4909867" cy="3284348"/>
          </a:xfrm>
          <a:prstGeom prst="rect">
            <a:avLst/>
          </a:prstGeom>
        </p:spPr>
      </p:pic>
      <p:sp>
        <p:nvSpPr>
          <p:cNvPr id="38" name="Rectangle 37">
            <a:extLst>
              <a:ext uri="{FF2B5EF4-FFF2-40B4-BE49-F238E27FC236}">
                <a16:creationId xmlns:a16="http://schemas.microsoft.com/office/drawing/2014/main" id="{B4FA2E53-B132-494A-BD39-D0FF6158E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Sisällön paikkamerkki 2">
            <a:extLst>
              <a:ext uri="{FF2B5EF4-FFF2-40B4-BE49-F238E27FC236}">
                <a16:creationId xmlns:a16="http://schemas.microsoft.com/office/drawing/2014/main" id="{C50B2532-1CF7-4BD9-9145-3D52F845AE61}"/>
              </a:ext>
            </a:extLst>
          </p:cNvPr>
          <p:cNvSpPr>
            <a:spLocks noGrp="1"/>
          </p:cNvSpPr>
          <p:nvPr>
            <p:ph idx="1"/>
          </p:nvPr>
        </p:nvSpPr>
        <p:spPr>
          <a:xfrm>
            <a:off x="639098" y="2418735"/>
            <a:ext cx="5373877" cy="3811740"/>
          </a:xfrm>
        </p:spPr>
        <p:txBody>
          <a:bodyPr anchor="ctr">
            <a:normAutofit/>
          </a:bodyPr>
          <a:lstStyle/>
          <a:p>
            <a:r>
              <a:rPr lang="fi-FI" dirty="0">
                <a:solidFill>
                  <a:schemeClr val="tx1"/>
                </a:solidFill>
              </a:rPr>
              <a:t>Käytimme suurimmaksi osaksi </a:t>
            </a:r>
            <a:r>
              <a:rPr lang="fi-FI" dirty="0" err="1">
                <a:solidFill>
                  <a:schemeClr val="tx1"/>
                </a:solidFill>
              </a:rPr>
              <a:t>Assetteja</a:t>
            </a:r>
            <a:r>
              <a:rPr lang="fi-FI" dirty="0">
                <a:solidFill>
                  <a:schemeClr val="tx1"/>
                </a:solidFill>
              </a:rPr>
              <a:t>, mutta teimme itse mm. pelaaja hahmon, </a:t>
            </a:r>
            <a:r>
              <a:rPr lang="fi-FI" dirty="0" err="1">
                <a:solidFill>
                  <a:schemeClr val="tx1"/>
                </a:solidFill>
              </a:rPr>
              <a:t>vihollios</a:t>
            </a:r>
            <a:r>
              <a:rPr lang="fi-FI" dirty="0">
                <a:solidFill>
                  <a:schemeClr val="tx1"/>
                </a:solidFill>
              </a:rPr>
              <a:t> hahmon, ja yhden esineen, joka on tässä vaiheessa vasta miekka.</a:t>
            </a:r>
          </a:p>
          <a:p>
            <a:r>
              <a:rPr lang="fi-FI" dirty="0">
                <a:solidFill>
                  <a:schemeClr val="tx1"/>
                </a:solidFill>
              </a:rPr>
              <a:t>Teimme myös pienen ”</a:t>
            </a:r>
            <a:r>
              <a:rPr lang="fi-FI" dirty="0" err="1">
                <a:solidFill>
                  <a:schemeClr val="tx1"/>
                </a:solidFill>
              </a:rPr>
              <a:t>Healthbar:in</a:t>
            </a:r>
            <a:r>
              <a:rPr lang="fi-FI" dirty="0">
                <a:solidFill>
                  <a:schemeClr val="tx1"/>
                </a:solidFill>
              </a:rPr>
              <a:t>” vasempaan yläkulmaan.</a:t>
            </a:r>
          </a:p>
          <a:p>
            <a:r>
              <a:rPr lang="fi-FI" dirty="0">
                <a:solidFill>
                  <a:schemeClr val="tx1"/>
                </a:solidFill>
              </a:rPr>
              <a:t>Teimme myös pelille itse ”main menun” </a:t>
            </a:r>
          </a:p>
          <a:p>
            <a:r>
              <a:rPr lang="fi-FI" dirty="0">
                <a:solidFill>
                  <a:schemeClr val="tx1"/>
                </a:solidFill>
              </a:rPr>
              <a:t>Pelille on myös tehty ”</a:t>
            </a:r>
            <a:r>
              <a:rPr lang="fi-FI" dirty="0" err="1">
                <a:solidFill>
                  <a:schemeClr val="tx1"/>
                </a:solidFill>
              </a:rPr>
              <a:t>Options</a:t>
            </a:r>
            <a:r>
              <a:rPr lang="fi-FI" dirty="0">
                <a:solidFill>
                  <a:schemeClr val="tx1"/>
                </a:solidFill>
              </a:rPr>
              <a:t>” kohtaan resoluution vaihtaminen</a:t>
            </a:r>
          </a:p>
        </p:txBody>
      </p:sp>
      <p:pic>
        <p:nvPicPr>
          <p:cNvPr id="11" name="Kuva 10">
            <a:extLst>
              <a:ext uri="{FF2B5EF4-FFF2-40B4-BE49-F238E27FC236}">
                <a16:creationId xmlns:a16="http://schemas.microsoft.com/office/drawing/2014/main" id="{EDD7E0D8-B20C-435D-8556-4D743785F5A4}"/>
              </a:ext>
            </a:extLst>
          </p:cNvPr>
          <p:cNvPicPr>
            <a:picLocks noChangeAspect="1"/>
          </p:cNvPicPr>
          <p:nvPr/>
        </p:nvPicPr>
        <p:blipFill rotWithShape="1">
          <a:blip r:embed="rId4">
            <a:extLst>
              <a:ext uri="{28A0092B-C50C-407E-A947-70E740481C1C}">
                <a14:useLocalDpi xmlns:a14="http://schemas.microsoft.com/office/drawing/2010/main" val="0"/>
              </a:ext>
            </a:extLst>
          </a:blip>
          <a:srcRect l="16941" r="17682" b="-2"/>
          <a:stretch/>
        </p:blipFill>
        <p:spPr>
          <a:xfrm>
            <a:off x="6633676" y="4095905"/>
            <a:ext cx="2358033" cy="2137077"/>
          </a:xfrm>
          <a:prstGeom prst="rect">
            <a:avLst/>
          </a:prstGeom>
        </p:spPr>
      </p:pic>
      <p:pic>
        <p:nvPicPr>
          <p:cNvPr id="8" name="Kuva 7" descr="Kuva, joka sisältää kohteen tumma, suuri, piirtäminen&#10;&#10;Kuvaus luotu automaattisesti">
            <a:extLst>
              <a:ext uri="{FF2B5EF4-FFF2-40B4-BE49-F238E27FC236}">
                <a16:creationId xmlns:a16="http://schemas.microsoft.com/office/drawing/2014/main" id="{F08BA6E6-AF37-4599-B4D0-33149FE14266}"/>
              </a:ext>
            </a:extLst>
          </p:cNvPr>
          <p:cNvPicPr>
            <a:picLocks noChangeAspect="1"/>
          </p:cNvPicPr>
          <p:nvPr/>
        </p:nvPicPr>
        <p:blipFill rotWithShape="1">
          <a:blip r:embed="rId5">
            <a:extLst>
              <a:ext uri="{28A0092B-C50C-407E-A947-70E740481C1C}">
                <a14:useLocalDpi xmlns:a14="http://schemas.microsoft.com/office/drawing/2010/main" val="0"/>
              </a:ext>
            </a:extLst>
          </a:blip>
          <a:srcRect l="16061" r="17381"/>
          <a:stretch/>
        </p:blipFill>
        <p:spPr>
          <a:xfrm>
            <a:off x="9155160" y="4095374"/>
            <a:ext cx="2388383" cy="2135102"/>
          </a:xfrm>
          <a:prstGeom prst="rect">
            <a:avLst/>
          </a:prstGeom>
        </p:spPr>
      </p:pic>
    </p:spTree>
    <p:extLst>
      <p:ext uri="{BB962C8B-B14F-4D97-AF65-F5344CB8AC3E}">
        <p14:creationId xmlns:p14="http://schemas.microsoft.com/office/powerpoint/2010/main" val="338892260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 name="Rectangle 43">
            <a:extLst>
              <a:ext uri="{FF2B5EF4-FFF2-40B4-BE49-F238E27FC236}">
                <a16:creationId xmlns:a16="http://schemas.microsoft.com/office/drawing/2014/main" id="{4D40B773-7B09-4CA5-ACEF-6D8094970A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69" name="Freeform: Shape 45">
            <a:extLst>
              <a:ext uri="{FF2B5EF4-FFF2-40B4-BE49-F238E27FC236}">
                <a16:creationId xmlns:a16="http://schemas.microsoft.com/office/drawing/2014/main" id="{9680A730-D307-4619-A089-699C8994C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00913" y="588083"/>
            <a:ext cx="6053670" cy="5681834"/>
          </a:xfrm>
          <a:custGeom>
            <a:avLst/>
            <a:gdLst>
              <a:gd name="connsiteX0" fmla="*/ 6053670 w 6053670"/>
              <a:gd name="connsiteY0" fmla="*/ 1098 h 5681834"/>
              <a:gd name="connsiteX1" fmla="*/ 6053670 w 6053670"/>
              <a:gd name="connsiteY1" fmla="*/ 1012899 h 5681834"/>
              <a:gd name="connsiteX2" fmla="*/ 6053670 w 6053670"/>
              <a:gd name="connsiteY2" fmla="*/ 1254558 h 5681834"/>
              <a:gd name="connsiteX3" fmla="*/ 6053670 w 6053670"/>
              <a:gd name="connsiteY3" fmla="*/ 5681834 h 5681834"/>
              <a:gd name="connsiteX4" fmla="*/ 0 w 6053670"/>
              <a:gd name="connsiteY4" fmla="*/ 5681834 h 5681834"/>
              <a:gd name="connsiteX5" fmla="*/ 0 w 6053670"/>
              <a:gd name="connsiteY5" fmla="*/ 1249853 h 5681834"/>
              <a:gd name="connsiteX6" fmla="*/ 0 w 6053670"/>
              <a:gd name="connsiteY6" fmla="*/ 1012899 h 5681834"/>
              <a:gd name="connsiteX7" fmla="*/ 0 w 6053670"/>
              <a:gd name="connsiteY7" fmla="*/ 0 h 5681834"/>
              <a:gd name="connsiteX8" fmla="*/ 35717 w 6053670"/>
              <a:gd name="connsiteY8" fmla="*/ 5488 h 5681834"/>
              <a:gd name="connsiteX9" fmla="*/ 140445 w 6053670"/>
              <a:gd name="connsiteY9" fmla="*/ 21641 h 5681834"/>
              <a:gd name="connsiteX10" fmla="*/ 216722 w 6053670"/>
              <a:gd name="connsiteY10" fmla="*/ 32932 h 5681834"/>
              <a:gd name="connsiteX11" fmla="*/ 307527 w 6053670"/>
              <a:gd name="connsiteY11" fmla="*/ 44850 h 5681834"/>
              <a:gd name="connsiteX12" fmla="*/ 415282 w 6053670"/>
              <a:gd name="connsiteY12" fmla="*/ 59121 h 5681834"/>
              <a:gd name="connsiteX13" fmla="*/ 534539 w 6053670"/>
              <a:gd name="connsiteY13" fmla="*/ 74175 h 5681834"/>
              <a:gd name="connsiteX14" fmla="*/ 668931 w 6053670"/>
              <a:gd name="connsiteY14" fmla="*/ 90014 h 5681834"/>
              <a:gd name="connsiteX15" fmla="*/ 815430 w 6053670"/>
              <a:gd name="connsiteY15" fmla="*/ 106794 h 5681834"/>
              <a:gd name="connsiteX16" fmla="*/ 974641 w 6053670"/>
              <a:gd name="connsiteY16" fmla="*/ 123574 h 5681834"/>
              <a:gd name="connsiteX17" fmla="*/ 1144144 w 6053670"/>
              <a:gd name="connsiteY17" fmla="*/ 140667 h 5681834"/>
              <a:gd name="connsiteX18" fmla="*/ 1326965 w 6053670"/>
              <a:gd name="connsiteY18" fmla="*/ 156506 h 5681834"/>
              <a:gd name="connsiteX19" fmla="*/ 1518261 w 6053670"/>
              <a:gd name="connsiteY19" fmla="*/ 171717 h 5681834"/>
              <a:gd name="connsiteX20" fmla="*/ 1720453 w 6053670"/>
              <a:gd name="connsiteY20" fmla="*/ 185518 h 5681834"/>
              <a:gd name="connsiteX21" fmla="*/ 1931121 w 6053670"/>
              <a:gd name="connsiteY21" fmla="*/ 198690 h 5681834"/>
              <a:gd name="connsiteX22" fmla="*/ 2150869 w 6053670"/>
              <a:gd name="connsiteY22" fmla="*/ 211079 h 5681834"/>
              <a:gd name="connsiteX23" fmla="*/ 2263467 w 6053670"/>
              <a:gd name="connsiteY23" fmla="*/ 215470 h 5681834"/>
              <a:gd name="connsiteX24" fmla="*/ 2378487 w 6053670"/>
              <a:gd name="connsiteY24" fmla="*/ 220332 h 5681834"/>
              <a:gd name="connsiteX25" fmla="*/ 2495323 w 6053670"/>
              <a:gd name="connsiteY25" fmla="*/ 224879 h 5681834"/>
              <a:gd name="connsiteX26" fmla="*/ 2612764 w 6053670"/>
              <a:gd name="connsiteY26" fmla="*/ 227859 h 5681834"/>
              <a:gd name="connsiteX27" fmla="*/ 2732627 w 6053670"/>
              <a:gd name="connsiteY27" fmla="*/ 230525 h 5681834"/>
              <a:gd name="connsiteX28" fmla="*/ 2853700 w 6053670"/>
              <a:gd name="connsiteY28" fmla="*/ 233348 h 5681834"/>
              <a:gd name="connsiteX29" fmla="*/ 2977195 w 6053670"/>
              <a:gd name="connsiteY29" fmla="*/ 235229 h 5681834"/>
              <a:gd name="connsiteX30" fmla="*/ 3101901 w 6053670"/>
              <a:gd name="connsiteY30" fmla="*/ 235229 h 5681834"/>
              <a:gd name="connsiteX31" fmla="*/ 3227817 w 6053670"/>
              <a:gd name="connsiteY31" fmla="*/ 236170 h 5681834"/>
              <a:gd name="connsiteX32" fmla="*/ 3354944 w 6053670"/>
              <a:gd name="connsiteY32" fmla="*/ 235229 h 5681834"/>
              <a:gd name="connsiteX33" fmla="*/ 3483887 w 6053670"/>
              <a:gd name="connsiteY33" fmla="*/ 233348 h 5681834"/>
              <a:gd name="connsiteX34" fmla="*/ 3612830 w 6053670"/>
              <a:gd name="connsiteY34" fmla="*/ 231623 h 5681834"/>
              <a:gd name="connsiteX35" fmla="*/ 3743590 w 6053670"/>
              <a:gd name="connsiteY35" fmla="*/ 227859 h 5681834"/>
              <a:gd name="connsiteX36" fmla="*/ 3875560 w 6053670"/>
              <a:gd name="connsiteY36" fmla="*/ 223938 h 5681834"/>
              <a:gd name="connsiteX37" fmla="*/ 4007530 w 6053670"/>
              <a:gd name="connsiteY37" fmla="*/ 219391 h 5681834"/>
              <a:gd name="connsiteX38" fmla="*/ 4140710 w 6053670"/>
              <a:gd name="connsiteY38" fmla="*/ 212961 h 5681834"/>
              <a:gd name="connsiteX39" fmla="*/ 4275102 w 6053670"/>
              <a:gd name="connsiteY39" fmla="*/ 205277 h 5681834"/>
              <a:gd name="connsiteX40" fmla="*/ 4410098 w 6053670"/>
              <a:gd name="connsiteY40" fmla="*/ 197907 h 5681834"/>
              <a:gd name="connsiteX41" fmla="*/ 4545096 w 6053670"/>
              <a:gd name="connsiteY41" fmla="*/ 188498 h 5681834"/>
              <a:gd name="connsiteX42" fmla="*/ 4681909 w 6053670"/>
              <a:gd name="connsiteY42" fmla="*/ 177207 h 5681834"/>
              <a:gd name="connsiteX43" fmla="*/ 4816905 w 6053670"/>
              <a:gd name="connsiteY43" fmla="*/ 165916 h 5681834"/>
              <a:gd name="connsiteX44" fmla="*/ 4954323 w 6053670"/>
              <a:gd name="connsiteY44" fmla="*/ 152899 h 5681834"/>
              <a:gd name="connsiteX45" fmla="*/ 5092347 w 6053670"/>
              <a:gd name="connsiteY45" fmla="*/ 138629 h 5681834"/>
              <a:gd name="connsiteX46" fmla="*/ 5228555 w 6053670"/>
              <a:gd name="connsiteY46" fmla="*/ 123574 h 5681834"/>
              <a:gd name="connsiteX47" fmla="*/ 5366578 w 6053670"/>
              <a:gd name="connsiteY47" fmla="*/ 106010 h 5681834"/>
              <a:gd name="connsiteX48" fmla="*/ 5503997 w 6053670"/>
              <a:gd name="connsiteY48" fmla="*/ 87192 h 5681834"/>
              <a:gd name="connsiteX49" fmla="*/ 5642020 w 6053670"/>
              <a:gd name="connsiteY49" fmla="*/ 68530 h 5681834"/>
              <a:gd name="connsiteX50" fmla="*/ 5779438 w 6053670"/>
              <a:gd name="connsiteY50" fmla="*/ 46733 h 5681834"/>
              <a:gd name="connsiteX51" fmla="*/ 5916251 w 6053670"/>
              <a:gd name="connsiteY51" fmla="*/ 24464 h 5681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681834">
                <a:moveTo>
                  <a:pt x="6053670" y="1098"/>
                </a:moveTo>
                <a:lnTo>
                  <a:pt x="6053670" y="1012899"/>
                </a:lnTo>
                <a:lnTo>
                  <a:pt x="6053670" y="1254558"/>
                </a:lnTo>
                <a:lnTo>
                  <a:pt x="6053670" y="5681834"/>
                </a:lnTo>
                <a:lnTo>
                  <a:pt x="0" y="5681834"/>
                </a:lnTo>
                <a:lnTo>
                  <a:pt x="0" y="1249853"/>
                </a:lnTo>
                <a:lnTo>
                  <a:pt x="0" y="101289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70" name="Freeform 5">
            <a:extLst>
              <a:ext uri="{FF2B5EF4-FFF2-40B4-BE49-F238E27FC236}">
                <a16:creationId xmlns:a16="http://schemas.microsoft.com/office/drawing/2014/main" id="{9768AB41-1F45-4D7D-8E9F-F32F00C12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71" name="Freeform 5">
            <a:extLst>
              <a:ext uri="{FF2B5EF4-FFF2-40B4-BE49-F238E27FC236}">
                <a16:creationId xmlns:a16="http://schemas.microsoft.com/office/drawing/2014/main" id="{22CC7380-78F8-4871-A3DB-C4F04F396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598383"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2" name="Otsikko 1">
            <a:extLst>
              <a:ext uri="{FF2B5EF4-FFF2-40B4-BE49-F238E27FC236}">
                <a16:creationId xmlns:a16="http://schemas.microsoft.com/office/drawing/2014/main" id="{AE0E668F-4D42-46EE-9289-889901CF2D7E}"/>
              </a:ext>
            </a:extLst>
          </p:cNvPr>
          <p:cNvSpPr>
            <a:spLocks noGrp="1"/>
          </p:cNvSpPr>
          <p:nvPr>
            <p:ph type="title"/>
          </p:nvPr>
        </p:nvSpPr>
        <p:spPr>
          <a:xfrm>
            <a:off x="639098" y="629265"/>
            <a:ext cx="5373877" cy="1622322"/>
          </a:xfrm>
        </p:spPr>
        <p:txBody>
          <a:bodyPr>
            <a:normAutofit/>
          </a:bodyPr>
          <a:lstStyle/>
          <a:p>
            <a:r>
              <a:rPr lang="fi-FI">
                <a:solidFill>
                  <a:schemeClr val="tx1"/>
                </a:solidFill>
              </a:rPr>
              <a:t>Pelin koodin toteutus</a:t>
            </a:r>
          </a:p>
        </p:txBody>
      </p:sp>
      <p:pic>
        <p:nvPicPr>
          <p:cNvPr id="7" name="Kuva 6">
            <a:extLst>
              <a:ext uri="{FF2B5EF4-FFF2-40B4-BE49-F238E27FC236}">
                <a16:creationId xmlns:a16="http://schemas.microsoft.com/office/drawing/2014/main" id="{2BEDEDD4-A83D-4694-B39D-A53153094766}"/>
              </a:ext>
            </a:extLst>
          </p:cNvPr>
          <p:cNvPicPr>
            <a:picLocks noChangeAspect="1"/>
          </p:cNvPicPr>
          <p:nvPr/>
        </p:nvPicPr>
        <p:blipFill rotWithShape="1">
          <a:blip r:embed="rId2"/>
          <a:srcRect l="6675" r="11852" b="1"/>
          <a:stretch/>
        </p:blipFill>
        <p:spPr>
          <a:xfrm>
            <a:off x="6633676" y="645107"/>
            <a:ext cx="4909867" cy="3284348"/>
          </a:xfrm>
          <a:prstGeom prst="rect">
            <a:avLst/>
          </a:prstGeom>
        </p:spPr>
      </p:pic>
      <p:sp>
        <p:nvSpPr>
          <p:cNvPr id="72" name="Rectangle 51">
            <a:extLst>
              <a:ext uri="{FF2B5EF4-FFF2-40B4-BE49-F238E27FC236}">
                <a16:creationId xmlns:a16="http://schemas.microsoft.com/office/drawing/2014/main" id="{B4FA2E53-B132-494A-BD39-D0FF6158E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Sisällön paikkamerkki 2">
            <a:extLst>
              <a:ext uri="{FF2B5EF4-FFF2-40B4-BE49-F238E27FC236}">
                <a16:creationId xmlns:a16="http://schemas.microsoft.com/office/drawing/2014/main" id="{A5956CC1-5085-4423-A168-85CA6B0BA9C7}"/>
              </a:ext>
            </a:extLst>
          </p:cNvPr>
          <p:cNvSpPr>
            <a:spLocks noGrp="1"/>
          </p:cNvSpPr>
          <p:nvPr>
            <p:ph idx="1"/>
          </p:nvPr>
        </p:nvSpPr>
        <p:spPr>
          <a:xfrm>
            <a:off x="639098" y="2418735"/>
            <a:ext cx="5373877" cy="3811740"/>
          </a:xfrm>
        </p:spPr>
        <p:txBody>
          <a:bodyPr anchor="ctr">
            <a:normAutofit/>
          </a:bodyPr>
          <a:lstStyle/>
          <a:p>
            <a:r>
              <a:rPr lang="fi-FI">
                <a:solidFill>
                  <a:schemeClr val="tx1"/>
                </a:solidFill>
              </a:rPr>
              <a:t>Pelille on koodattu lähinnä pelin perus asiat mm. pelaajalle liike, viholliselle ”pathfinding”, esineiden nostaminen, ja kamera systeemi.</a:t>
            </a:r>
          </a:p>
          <a:p>
            <a:r>
              <a:rPr lang="fi-FI">
                <a:solidFill>
                  <a:schemeClr val="tx1"/>
                </a:solidFill>
              </a:rPr>
              <a:t>Kielenä ollaan käytetty C#, koska Unityyn ollaan sisään rakennettu ”compiler”. </a:t>
            </a:r>
            <a:endParaRPr lang="fi-FI" dirty="0">
              <a:solidFill>
                <a:schemeClr val="tx1"/>
              </a:solidFill>
            </a:endParaRPr>
          </a:p>
        </p:txBody>
      </p:sp>
      <p:pic>
        <p:nvPicPr>
          <p:cNvPr id="6" name="Kuva 5">
            <a:extLst>
              <a:ext uri="{FF2B5EF4-FFF2-40B4-BE49-F238E27FC236}">
                <a16:creationId xmlns:a16="http://schemas.microsoft.com/office/drawing/2014/main" id="{BBA43D7A-2E6D-47D6-B7A2-CFCF4DEC5B91}"/>
              </a:ext>
            </a:extLst>
          </p:cNvPr>
          <p:cNvPicPr>
            <a:picLocks noChangeAspect="1"/>
          </p:cNvPicPr>
          <p:nvPr/>
        </p:nvPicPr>
        <p:blipFill rotWithShape="1">
          <a:blip r:embed="rId3"/>
          <a:srcRect l="4059" r="35528" b="-4"/>
          <a:stretch/>
        </p:blipFill>
        <p:spPr>
          <a:xfrm>
            <a:off x="6633676" y="4095905"/>
            <a:ext cx="2358033" cy="2137077"/>
          </a:xfrm>
          <a:prstGeom prst="rect">
            <a:avLst/>
          </a:prstGeom>
        </p:spPr>
      </p:pic>
      <p:pic>
        <p:nvPicPr>
          <p:cNvPr id="5" name="Kuva 4" descr="Kuva, joka sisältää kohteen näyttökuva, näyttö, istuminen, kannettava&#10;&#10;Kuvaus luotu automaattisesti">
            <a:extLst>
              <a:ext uri="{FF2B5EF4-FFF2-40B4-BE49-F238E27FC236}">
                <a16:creationId xmlns:a16="http://schemas.microsoft.com/office/drawing/2014/main" id="{CB3A965F-3EE9-4B1A-B539-FED31ED3F933}"/>
              </a:ext>
            </a:extLst>
          </p:cNvPr>
          <p:cNvPicPr>
            <a:picLocks noChangeAspect="1"/>
          </p:cNvPicPr>
          <p:nvPr/>
        </p:nvPicPr>
        <p:blipFill rotWithShape="1">
          <a:blip r:embed="rId4">
            <a:extLst>
              <a:ext uri="{28A0092B-C50C-407E-A947-70E740481C1C}">
                <a14:useLocalDpi xmlns:a14="http://schemas.microsoft.com/office/drawing/2010/main" val="0"/>
              </a:ext>
            </a:extLst>
          </a:blip>
          <a:srcRect r="7" b="13963"/>
          <a:stretch/>
        </p:blipFill>
        <p:spPr>
          <a:xfrm>
            <a:off x="9155160" y="4095374"/>
            <a:ext cx="2388383" cy="2135102"/>
          </a:xfrm>
          <a:prstGeom prst="rect">
            <a:avLst/>
          </a:prstGeom>
        </p:spPr>
      </p:pic>
    </p:spTree>
    <p:extLst>
      <p:ext uri="{BB962C8B-B14F-4D97-AF65-F5344CB8AC3E}">
        <p14:creationId xmlns:p14="http://schemas.microsoft.com/office/powerpoint/2010/main" val="321947202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0E1DEA9-A859-45DC-8D50-5E3EBAF0D8ED}"/>
              </a:ext>
            </a:extLst>
          </p:cNvPr>
          <p:cNvSpPr>
            <a:spLocks noGrp="1"/>
          </p:cNvSpPr>
          <p:nvPr>
            <p:ph type="title"/>
          </p:nvPr>
        </p:nvSpPr>
        <p:spPr/>
        <p:txBody>
          <a:bodyPr/>
          <a:lstStyle/>
          <a:p>
            <a:r>
              <a:rPr lang="fi-FI" dirty="0"/>
              <a:t>Loppu mietteitä</a:t>
            </a:r>
          </a:p>
        </p:txBody>
      </p:sp>
      <p:sp>
        <p:nvSpPr>
          <p:cNvPr id="3" name="Sisällön paikkamerkki 2">
            <a:extLst>
              <a:ext uri="{FF2B5EF4-FFF2-40B4-BE49-F238E27FC236}">
                <a16:creationId xmlns:a16="http://schemas.microsoft.com/office/drawing/2014/main" id="{4EE98149-944A-48D7-B9A0-B976AAEF7DC9}"/>
              </a:ext>
            </a:extLst>
          </p:cNvPr>
          <p:cNvSpPr>
            <a:spLocks noGrp="1"/>
          </p:cNvSpPr>
          <p:nvPr>
            <p:ph idx="1"/>
          </p:nvPr>
        </p:nvSpPr>
        <p:spPr/>
        <p:txBody>
          <a:bodyPr/>
          <a:lstStyle/>
          <a:p>
            <a:r>
              <a:rPr lang="fi-FI" dirty="0"/>
              <a:t>Veeti:</a:t>
            </a:r>
            <a:br>
              <a:rPr lang="fi-FI" dirty="0"/>
            </a:br>
            <a:r>
              <a:rPr lang="fi-FI" dirty="0"/>
              <a:t>”Vaikka peli ei ole toteutunut alkuperäisen suunnitelman mukaan, olen silti tyytyväinen siihen mitä olemme saaneet aikaan, nähden tämän meidän ensimmäiseksi peliksi mitä olemme kehittäneet. Olen myös sitä mieltä että tämä projekti opetti meille kokoajan jotain uutta.” </a:t>
            </a:r>
          </a:p>
          <a:p>
            <a:r>
              <a:rPr lang="fi-FI" dirty="0"/>
              <a:t>Samu: ”Ei muuta kuin että ihan mukava projekti. Olen ihan </a:t>
            </a:r>
            <a:r>
              <a:rPr lang="fi-FI"/>
              <a:t>tyytyväinen lopputulokseen.”</a:t>
            </a:r>
            <a:endParaRPr lang="fi-FI" dirty="0"/>
          </a:p>
        </p:txBody>
      </p:sp>
    </p:spTree>
    <p:extLst>
      <p:ext uri="{BB962C8B-B14F-4D97-AF65-F5344CB8AC3E}">
        <p14:creationId xmlns:p14="http://schemas.microsoft.com/office/powerpoint/2010/main" val="37616467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i (johtoryhmä)">
  <a:themeElements>
    <a:clrScheme name="Ioni (johtoryhmä)">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i (johtoryhmä)">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i (johtoryhmä)">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te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ECE313DDE2B2F45958E3D3846662FF8" ma:contentTypeVersion="10" ma:contentTypeDescription="Create a new document." ma:contentTypeScope="" ma:versionID="6fcdf2b4d4c37235e4f084b7b92455d3">
  <xsd:schema xmlns:xsd="http://www.w3.org/2001/XMLSchema" xmlns:xs="http://www.w3.org/2001/XMLSchema" xmlns:p="http://schemas.microsoft.com/office/2006/metadata/properties" xmlns:ns3="ac1d9cb5-801e-472a-8d60-5d5c383c9249" xmlns:ns4="aeb04290-956b-4778-9095-7b15f067eebb" targetNamespace="http://schemas.microsoft.com/office/2006/metadata/properties" ma:root="true" ma:fieldsID="004b858ae26c051dfbe4766c4cc319b2" ns3:_="" ns4:_="">
    <xsd:import namespace="ac1d9cb5-801e-472a-8d60-5d5c383c9249"/>
    <xsd:import namespace="aeb04290-956b-4778-9095-7b15f067eebb"/>
    <xsd:element name="properties">
      <xsd:complexType>
        <xsd:sequence>
          <xsd:element name="documentManagement">
            <xsd:complexType>
              <xsd:all>
                <xsd:element ref="ns3:MediaServiceMetadata" minOccurs="0"/>
                <xsd:element ref="ns3:MediaServiceFastMetadata" minOccurs="0"/>
                <xsd:element ref="ns3:MediaServiceDateTaken"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1d9cb5-801e-472a-8d60-5d5c383c924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eb04290-956b-4778-9095-7b15f067eebb"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E71E881-6D49-4BD1-8AD7-A76AEB75D3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c1d9cb5-801e-472a-8d60-5d5c383c9249"/>
    <ds:schemaRef ds:uri="aeb04290-956b-4778-9095-7b15f067eeb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616A45C-4C73-40C3-A8F9-2FBBAC49DF8C}">
  <ds:schemaRefs>
    <ds:schemaRef ds:uri="http://schemas.microsoft.com/sharepoint/v3/contenttype/forms"/>
  </ds:schemaRefs>
</ds:datastoreItem>
</file>

<file path=customXml/itemProps3.xml><?xml version="1.0" encoding="utf-8"?>
<ds:datastoreItem xmlns:ds="http://schemas.openxmlformats.org/officeDocument/2006/customXml" ds:itemID="{004F2BB4-B087-4477-8CCF-5BD5A6A26E74}">
  <ds:schemaRefs>
    <ds:schemaRef ds:uri="aeb04290-956b-4778-9095-7b15f067eebb"/>
    <ds:schemaRef ds:uri="ac1d9cb5-801e-472a-8d60-5d5c383c9249"/>
    <ds:schemaRef ds:uri="http://schemas.microsoft.com/office/2006/documentManagement/types"/>
    <ds:schemaRef ds:uri="http://schemas.microsoft.com/office/2006/metadata/properties"/>
    <ds:schemaRef ds:uri="http://www.w3.org/XML/1998/namespace"/>
    <ds:schemaRef ds:uri="http://purl.org/dc/terms/"/>
    <ds:schemaRef ds:uri="http://purl.org/dc/dcmitype/"/>
    <ds:schemaRef ds:uri="http://schemas.microsoft.com/office/infopath/2007/PartnerControls"/>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11</TotalTime>
  <Words>239</Words>
  <Application>Microsoft Office PowerPoint</Application>
  <PresentationFormat>Laajakuva</PresentationFormat>
  <Paragraphs>20</Paragraphs>
  <Slides>5</Slides>
  <Notes>1</Notes>
  <HiddenSlides>0</HiddenSlides>
  <MMClips>0</MMClips>
  <ScaleCrop>false</ScaleCrop>
  <HeadingPairs>
    <vt:vector size="6" baseType="variant">
      <vt:variant>
        <vt:lpstr>Käytetyt fontit</vt:lpstr>
      </vt:variant>
      <vt:variant>
        <vt:i4>4</vt:i4>
      </vt:variant>
      <vt:variant>
        <vt:lpstr>Teema</vt:lpstr>
      </vt:variant>
      <vt:variant>
        <vt:i4>1</vt:i4>
      </vt:variant>
      <vt:variant>
        <vt:lpstr>Dian otsikot</vt:lpstr>
      </vt:variant>
      <vt:variant>
        <vt:i4>5</vt:i4>
      </vt:variant>
    </vt:vector>
  </HeadingPairs>
  <TitlesOfParts>
    <vt:vector size="10" baseType="lpstr">
      <vt:lpstr>Arial</vt:lpstr>
      <vt:lpstr>Calibri</vt:lpstr>
      <vt:lpstr>Century Gothic</vt:lpstr>
      <vt:lpstr>Wingdings 3</vt:lpstr>
      <vt:lpstr>Ioni (johtoryhmä)</vt:lpstr>
      <vt:lpstr>Unity 2D peli</vt:lpstr>
      <vt:lpstr>Pelin toteutus</vt:lpstr>
      <vt:lpstr>Pelin visuaalinen toteutus</vt:lpstr>
      <vt:lpstr>Pelin koodin toteutus</vt:lpstr>
      <vt:lpstr>Loppu mietteitä</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Unity 2D peli</dc:title>
  <dc:creator>Koskinen Veeti Gunnar</dc:creator>
  <cp:lastModifiedBy>Koskinen Veeti Gunnar</cp:lastModifiedBy>
  <cp:revision>1</cp:revision>
  <dcterms:created xsi:type="dcterms:W3CDTF">2020-08-02T15:52:11Z</dcterms:created>
  <dcterms:modified xsi:type="dcterms:W3CDTF">2020-08-05T05:43:30Z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0x010100CECE313DDE2B2F45958E3D3846662FF8</vt:lpwstr>
  </property>
</Properties>
</file>