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94" autoAdjust="0"/>
  </p:normalViewPr>
  <p:slideViewPr>
    <p:cSldViewPr>
      <p:cViewPr>
        <p:scale>
          <a:sx n="100" d="100"/>
          <a:sy n="100" d="100"/>
        </p:scale>
        <p:origin x="-1944"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1220E-DAA3-41C5-8107-F4E89B49FECB}" type="datetimeFigureOut">
              <a:rPr lang="ko-KR" altLang="en-US" smtClean="0"/>
              <a:t>2019-07-09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306397-90F9-40C4-81A2-2A41C35A3E9A}" type="slidenum">
              <a:rPr lang="ko-KR" altLang="en-US" smtClean="0"/>
              <a:t>‹#›</a:t>
            </a:fld>
            <a:endParaRPr lang="ko-KR" altLang="en-US"/>
          </a:p>
        </p:txBody>
      </p:sp>
    </p:spTree>
    <p:extLst>
      <p:ext uri="{BB962C8B-B14F-4D97-AF65-F5344CB8AC3E}">
        <p14:creationId xmlns:p14="http://schemas.microsoft.com/office/powerpoint/2010/main" val="9584099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6306397-90F9-40C4-81A2-2A41C35A3E9A}" type="slidenum">
              <a:rPr lang="ko-KR" altLang="en-US" smtClean="0"/>
              <a:t>2</a:t>
            </a:fld>
            <a:endParaRPr lang="ko-KR" altLang="en-US"/>
          </a:p>
        </p:txBody>
      </p:sp>
    </p:spTree>
    <p:extLst>
      <p:ext uri="{BB962C8B-B14F-4D97-AF65-F5344CB8AC3E}">
        <p14:creationId xmlns:p14="http://schemas.microsoft.com/office/powerpoint/2010/main" val="51918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t>2019-07-09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t>2019-07-09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757221" y="3549935"/>
            <a:ext cx="100458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로그인</a:t>
            </a:r>
            <a:endParaRPr lang="ko-KR" altLang="en-US" dirty="0"/>
          </a:p>
        </p:txBody>
      </p:sp>
      <p:sp>
        <p:nvSpPr>
          <p:cNvPr id="12" name="직사각형 11"/>
          <p:cNvSpPr>
            <a:spLocks/>
          </p:cNvSpPr>
          <p:nvPr/>
        </p:nvSpPr>
        <p:spPr>
          <a:xfrm>
            <a:off x="65607" y="59854"/>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179512" y="188640"/>
            <a:ext cx="2160000" cy="216024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이미</a:t>
            </a:r>
            <a:r>
              <a:rPr lang="ko-KR" altLang="en-US" dirty="0">
                <a:solidFill>
                  <a:schemeClr val="tx1"/>
                </a:solidFill>
              </a:rPr>
              <a:t>지</a:t>
            </a:r>
          </a:p>
        </p:txBody>
      </p:sp>
      <p:sp>
        <p:nvSpPr>
          <p:cNvPr id="15" name="직사각형 14"/>
          <p:cNvSpPr/>
          <p:nvPr/>
        </p:nvSpPr>
        <p:spPr>
          <a:xfrm>
            <a:off x="401912" y="3125359"/>
            <a:ext cx="1715200" cy="2880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비밀번호 입력</a:t>
            </a:r>
            <a:endParaRPr lang="ko-KR" altLang="en-US" dirty="0">
              <a:solidFill>
                <a:schemeClr val="tx1"/>
              </a:solidFill>
            </a:endParaRPr>
          </a:p>
        </p:txBody>
      </p:sp>
      <p:sp>
        <p:nvSpPr>
          <p:cNvPr id="16" name="직사각형 15"/>
          <p:cNvSpPr/>
          <p:nvPr/>
        </p:nvSpPr>
        <p:spPr>
          <a:xfrm>
            <a:off x="401912" y="2612132"/>
            <a:ext cx="1715200" cy="288032"/>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아이디 입력</a:t>
            </a:r>
            <a:endParaRPr lang="ko-KR" altLang="en-US" dirty="0">
              <a:solidFill>
                <a:schemeClr val="tx1"/>
              </a:solidFill>
            </a:endParaRPr>
          </a:p>
        </p:txBody>
      </p:sp>
      <p:sp>
        <p:nvSpPr>
          <p:cNvPr id="17" name="직사각형 16"/>
          <p:cNvSpPr/>
          <p:nvPr/>
        </p:nvSpPr>
        <p:spPr>
          <a:xfrm>
            <a:off x="401912" y="3660254"/>
            <a:ext cx="727074" cy="3664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solidFill>
                  <a:schemeClr val="tx1"/>
                </a:solidFill>
              </a:rPr>
              <a:t>로그인</a:t>
            </a:r>
            <a:endParaRPr lang="ko-KR" altLang="en-US" sz="1400" dirty="0">
              <a:solidFill>
                <a:schemeClr val="tx1"/>
              </a:solidFill>
            </a:endParaRPr>
          </a:p>
        </p:txBody>
      </p:sp>
      <p:sp>
        <p:nvSpPr>
          <p:cNvPr id="18" name="직사각형 17"/>
          <p:cNvSpPr/>
          <p:nvPr/>
        </p:nvSpPr>
        <p:spPr>
          <a:xfrm>
            <a:off x="1400688" y="3660254"/>
            <a:ext cx="716424" cy="366414"/>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50" dirty="0" smtClean="0">
                <a:solidFill>
                  <a:schemeClr val="tx1"/>
                </a:solidFill>
              </a:rPr>
              <a:t>회원가입</a:t>
            </a:r>
            <a:endParaRPr lang="ko-KR" altLang="en-US" sz="1050" dirty="0">
              <a:solidFill>
                <a:schemeClr val="tx1"/>
              </a:solidFill>
            </a:endParaRPr>
          </a:p>
        </p:txBody>
      </p:sp>
      <p:sp>
        <p:nvSpPr>
          <p:cNvPr id="19" name="직사각형 18"/>
          <p:cNvSpPr>
            <a:spLocks/>
          </p:cNvSpPr>
          <p:nvPr/>
        </p:nvSpPr>
        <p:spPr>
          <a:xfrm>
            <a:off x="2861361" y="59854"/>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여백은 </a:t>
            </a:r>
            <a:r>
              <a:rPr lang="ko-KR" altLang="en-US" sz="800" dirty="0" smtClean="0">
                <a:solidFill>
                  <a:schemeClr val="tx1"/>
                </a:solidFill>
              </a:rPr>
              <a:t>이미지로</a:t>
            </a:r>
            <a:r>
              <a:rPr lang="ko-KR" altLang="en-US" sz="800" dirty="0">
                <a:solidFill>
                  <a:schemeClr val="tx1"/>
                </a:solidFill>
              </a:rPr>
              <a:t>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여백은 이미지로 </a:t>
            </a:r>
          </a:p>
        </p:txBody>
      </p:sp>
      <p:sp>
        <p:nvSpPr>
          <p:cNvPr id="20" name="직사각형 19"/>
          <p:cNvSpPr/>
          <p:nvPr/>
        </p:nvSpPr>
        <p:spPr>
          <a:xfrm>
            <a:off x="2987911" y="156250"/>
            <a:ext cx="2134710" cy="5516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3200" dirty="0" smtClean="0">
                <a:solidFill>
                  <a:schemeClr val="tx1"/>
                </a:solidFill>
              </a:rPr>
              <a:t>회원가</a:t>
            </a:r>
            <a:r>
              <a:rPr lang="ko-KR" altLang="en-US" sz="3200" dirty="0">
                <a:solidFill>
                  <a:schemeClr val="tx1"/>
                </a:solidFill>
              </a:rPr>
              <a:t>입</a:t>
            </a:r>
          </a:p>
        </p:txBody>
      </p:sp>
      <p:sp>
        <p:nvSpPr>
          <p:cNvPr id="21" name="직사각형 20"/>
          <p:cNvSpPr/>
          <p:nvPr/>
        </p:nvSpPr>
        <p:spPr>
          <a:xfrm>
            <a:off x="3325829" y="2008174"/>
            <a:ext cx="1465690" cy="33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아이디</a:t>
            </a:r>
            <a:endParaRPr lang="ko-KR" altLang="en-US" dirty="0">
              <a:solidFill>
                <a:schemeClr val="tx1"/>
              </a:solidFill>
            </a:endParaRPr>
          </a:p>
        </p:txBody>
      </p:sp>
      <p:sp>
        <p:nvSpPr>
          <p:cNvPr id="24" name="직사각형 23"/>
          <p:cNvSpPr/>
          <p:nvPr/>
        </p:nvSpPr>
        <p:spPr>
          <a:xfrm>
            <a:off x="3325829" y="2446921"/>
            <a:ext cx="1465690" cy="33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비밀번</a:t>
            </a:r>
            <a:r>
              <a:rPr lang="ko-KR" altLang="en-US" dirty="0">
                <a:solidFill>
                  <a:schemeClr val="tx1"/>
                </a:solidFill>
              </a:rPr>
              <a:t>호</a:t>
            </a:r>
          </a:p>
        </p:txBody>
      </p:sp>
      <p:sp>
        <p:nvSpPr>
          <p:cNvPr id="25" name="직사각형 24"/>
          <p:cNvSpPr/>
          <p:nvPr/>
        </p:nvSpPr>
        <p:spPr>
          <a:xfrm>
            <a:off x="3325829" y="2890627"/>
            <a:ext cx="1465690" cy="3304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닉네임</a:t>
            </a:r>
            <a:endParaRPr lang="ko-KR" altLang="en-US" dirty="0">
              <a:solidFill>
                <a:schemeClr val="tx1"/>
              </a:solidFill>
            </a:endParaRPr>
          </a:p>
        </p:txBody>
      </p:sp>
      <p:sp>
        <p:nvSpPr>
          <p:cNvPr id="2" name="TextBox 1"/>
          <p:cNvSpPr txBox="1"/>
          <p:nvPr/>
        </p:nvSpPr>
        <p:spPr>
          <a:xfrm>
            <a:off x="5940152" y="1268760"/>
            <a:ext cx="2250809" cy="369332"/>
          </a:xfrm>
          <a:prstGeom prst="rect">
            <a:avLst/>
          </a:prstGeom>
          <a:noFill/>
          <a:ln>
            <a:solidFill>
              <a:schemeClr val="tx1"/>
            </a:solidFill>
          </a:ln>
        </p:spPr>
        <p:txBody>
          <a:bodyPr wrap="none" rtlCol="0">
            <a:spAutoFit/>
          </a:bodyPr>
          <a:lstStyle/>
          <a:p>
            <a:r>
              <a:rPr lang="ko-KR" altLang="en-US" dirty="0" smtClean="0"/>
              <a:t>회원가입 </a:t>
            </a:r>
            <a:r>
              <a:rPr lang="en-US" altLang="ko-KR" dirty="0" smtClean="0"/>
              <a:t>procedure</a:t>
            </a:r>
            <a:endParaRPr lang="ko-KR" altLang="en-US" dirty="0"/>
          </a:p>
        </p:txBody>
      </p:sp>
      <p:sp>
        <p:nvSpPr>
          <p:cNvPr id="3" name="TextBox 2"/>
          <p:cNvSpPr txBox="1"/>
          <p:nvPr/>
        </p:nvSpPr>
        <p:spPr>
          <a:xfrm>
            <a:off x="5940152" y="1638842"/>
            <a:ext cx="2019977" cy="369332"/>
          </a:xfrm>
          <a:prstGeom prst="rect">
            <a:avLst/>
          </a:prstGeom>
          <a:noFill/>
          <a:ln>
            <a:solidFill>
              <a:schemeClr val="tx1"/>
            </a:solidFill>
          </a:ln>
        </p:spPr>
        <p:txBody>
          <a:bodyPr wrap="none" rtlCol="0">
            <a:spAutoFit/>
          </a:bodyPr>
          <a:lstStyle/>
          <a:p>
            <a:r>
              <a:rPr lang="ko-KR" altLang="en-US" dirty="0" smtClean="0"/>
              <a:t>로그인 </a:t>
            </a:r>
            <a:r>
              <a:rPr lang="en-US" altLang="ko-KR" dirty="0" smtClean="0"/>
              <a:t>procedure</a:t>
            </a:r>
            <a:endParaRPr lang="ko-KR" altLang="en-US" dirty="0"/>
          </a:p>
        </p:txBody>
      </p:sp>
    </p:spTree>
    <p:extLst>
      <p:ext uri="{BB962C8B-B14F-4D97-AF65-F5344CB8AC3E}">
        <p14:creationId xmlns:p14="http://schemas.microsoft.com/office/powerpoint/2010/main" val="301874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a:spLocks/>
          </p:cNvSpPr>
          <p:nvPr/>
        </p:nvSpPr>
        <p:spPr>
          <a:xfrm>
            <a:off x="137088" y="135704"/>
            <a:ext cx="2387810" cy="4248472"/>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a:spLocks/>
          </p:cNvSpPr>
          <p:nvPr/>
        </p:nvSpPr>
        <p:spPr>
          <a:xfrm>
            <a:off x="137088" y="118934"/>
            <a:ext cx="2387810" cy="18002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참여가능 </a:t>
            </a:r>
            <a:r>
              <a:rPr lang="ko-KR" altLang="en-US" dirty="0" err="1" smtClean="0">
                <a:solidFill>
                  <a:schemeClr val="tx1"/>
                </a:solidFill>
              </a:rPr>
              <a:t>톡방</a:t>
            </a:r>
            <a:endParaRPr lang="ko-KR" altLang="en-US" dirty="0">
              <a:solidFill>
                <a:schemeClr val="tx1"/>
              </a:solidFill>
            </a:endParaRPr>
          </a:p>
        </p:txBody>
      </p:sp>
      <p:sp>
        <p:nvSpPr>
          <p:cNvPr id="22" name="직사각형 21"/>
          <p:cNvSpPr>
            <a:spLocks/>
          </p:cNvSpPr>
          <p:nvPr/>
        </p:nvSpPr>
        <p:spPr>
          <a:xfrm>
            <a:off x="137088" y="1917994"/>
            <a:ext cx="1801176" cy="1585316"/>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대기실 </a:t>
            </a:r>
            <a:r>
              <a:rPr lang="ko-KR" altLang="en-US" dirty="0" err="1" smtClean="0">
                <a:solidFill>
                  <a:schemeClr val="tx1"/>
                </a:solidFill>
              </a:rPr>
              <a:t>채팅방</a:t>
            </a:r>
            <a:endParaRPr lang="ko-KR" altLang="en-US" dirty="0">
              <a:solidFill>
                <a:schemeClr val="tx1"/>
              </a:solidFill>
            </a:endParaRPr>
          </a:p>
        </p:txBody>
      </p:sp>
      <p:sp>
        <p:nvSpPr>
          <p:cNvPr id="25" name="직사각형 24"/>
          <p:cNvSpPr>
            <a:spLocks/>
          </p:cNvSpPr>
          <p:nvPr/>
        </p:nvSpPr>
        <p:spPr>
          <a:xfrm>
            <a:off x="1938264" y="1917993"/>
            <a:ext cx="586634" cy="1441300"/>
          </a:xfrm>
          <a:prstGeom prst="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smtClean="0">
                <a:solidFill>
                  <a:schemeClr val="tx1"/>
                </a:solidFill>
              </a:rPr>
              <a:t>대기실</a:t>
            </a:r>
            <a:endParaRPr lang="en-US" altLang="ko-KR" sz="1000" dirty="0" smtClean="0">
              <a:solidFill>
                <a:schemeClr val="tx1"/>
              </a:solidFill>
            </a:endParaRPr>
          </a:p>
          <a:p>
            <a:pPr algn="ctr"/>
            <a:r>
              <a:rPr lang="ko-KR" altLang="en-US" sz="1000" dirty="0" smtClean="0">
                <a:solidFill>
                  <a:schemeClr val="tx1"/>
                </a:solidFill>
              </a:rPr>
              <a:t>참여</a:t>
            </a:r>
            <a:endParaRPr lang="en-US" altLang="ko-KR" sz="1000" dirty="0" smtClean="0">
              <a:solidFill>
                <a:schemeClr val="tx1"/>
              </a:solidFill>
            </a:endParaRPr>
          </a:p>
          <a:p>
            <a:pPr algn="ctr"/>
            <a:r>
              <a:rPr lang="ko-KR" altLang="en-US" sz="1000" dirty="0" smtClean="0">
                <a:solidFill>
                  <a:schemeClr val="tx1"/>
                </a:solidFill>
              </a:rPr>
              <a:t>닉네임</a:t>
            </a:r>
            <a:endParaRPr lang="ko-KR" altLang="en-US" sz="1000" dirty="0">
              <a:solidFill>
                <a:schemeClr val="tx1"/>
              </a:solidFill>
            </a:endParaRPr>
          </a:p>
        </p:txBody>
      </p:sp>
      <p:sp>
        <p:nvSpPr>
          <p:cNvPr id="26" name="직사각형 25"/>
          <p:cNvSpPr>
            <a:spLocks/>
          </p:cNvSpPr>
          <p:nvPr/>
        </p:nvSpPr>
        <p:spPr>
          <a:xfrm>
            <a:off x="1938264" y="3359293"/>
            <a:ext cx="586634" cy="1440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600" dirty="0" err="1" smtClean="0">
                <a:solidFill>
                  <a:schemeClr val="tx1"/>
                </a:solidFill>
              </a:rPr>
              <a:t>채팅방검색</a:t>
            </a:r>
            <a:endParaRPr lang="ko-KR" altLang="en-US" sz="600" dirty="0">
              <a:solidFill>
                <a:schemeClr val="tx1"/>
              </a:solidFill>
            </a:endParaRPr>
          </a:p>
        </p:txBody>
      </p:sp>
      <p:sp>
        <p:nvSpPr>
          <p:cNvPr id="29" name="직사각형 28"/>
          <p:cNvSpPr>
            <a:spLocks/>
          </p:cNvSpPr>
          <p:nvPr/>
        </p:nvSpPr>
        <p:spPr>
          <a:xfrm>
            <a:off x="137088" y="3749447"/>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대기</a:t>
            </a:r>
            <a:r>
              <a:rPr lang="ko-KR" altLang="en-US" sz="1200" b="1" dirty="0">
                <a:solidFill>
                  <a:schemeClr val="tx1"/>
                </a:solidFill>
              </a:rPr>
              <a:t>실</a:t>
            </a:r>
          </a:p>
        </p:txBody>
      </p:sp>
      <p:sp>
        <p:nvSpPr>
          <p:cNvPr id="30" name="직사각형 29"/>
          <p:cNvSpPr>
            <a:spLocks/>
          </p:cNvSpPr>
          <p:nvPr/>
        </p:nvSpPr>
        <p:spPr>
          <a:xfrm>
            <a:off x="933698" y="3749446"/>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31" name="직사각형 30"/>
          <p:cNvSpPr>
            <a:spLocks/>
          </p:cNvSpPr>
          <p:nvPr/>
        </p:nvSpPr>
        <p:spPr>
          <a:xfrm>
            <a:off x="1729298" y="3749447"/>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64" name="직사각형 63"/>
          <p:cNvSpPr>
            <a:spLocks/>
          </p:cNvSpPr>
          <p:nvPr/>
        </p:nvSpPr>
        <p:spPr>
          <a:xfrm>
            <a:off x="137087" y="3503310"/>
            <a:ext cx="1189979" cy="2461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채팅 메시지</a:t>
            </a:r>
            <a:endParaRPr lang="ko-KR" altLang="en-US" sz="1000" dirty="0">
              <a:solidFill>
                <a:schemeClr val="tx1"/>
              </a:solidFill>
            </a:endParaRPr>
          </a:p>
        </p:txBody>
      </p:sp>
      <p:sp>
        <p:nvSpPr>
          <p:cNvPr id="68" name="직사각형 67"/>
          <p:cNvSpPr/>
          <p:nvPr/>
        </p:nvSpPr>
        <p:spPr>
          <a:xfrm>
            <a:off x="1327067" y="3503309"/>
            <a:ext cx="398305" cy="246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이모티콘</a:t>
            </a:r>
            <a:endParaRPr lang="ko-KR" altLang="en-US" sz="800" dirty="0">
              <a:solidFill>
                <a:schemeClr val="tx1"/>
              </a:solidFill>
            </a:endParaRPr>
          </a:p>
        </p:txBody>
      </p:sp>
      <p:sp>
        <p:nvSpPr>
          <p:cNvPr id="71" name="직사각형 70"/>
          <p:cNvSpPr/>
          <p:nvPr/>
        </p:nvSpPr>
        <p:spPr>
          <a:xfrm>
            <a:off x="1725372" y="3503310"/>
            <a:ext cx="398305" cy="246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개설</a:t>
            </a:r>
            <a:endParaRPr lang="ko-KR" altLang="en-US" sz="800" dirty="0">
              <a:solidFill>
                <a:schemeClr val="tx1"/>
              </a:solidFill>
            </a:endParaRPr>
          </a:p>
        </p:txBody>
      </p:sp>
      <p:sp>
        <p:nvSpPr>
          <p:cNvPr id="73" name="직사각형 72"/>
          <p:cNvSpPr/>
          <p:nvPr/>
        </p:nvSpPr>
        <p:spPr>
          <a:xfrm>
            <a:off x="2122541" y="3503306"/>
            <a:ext cx="399317" cy="2461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참여</a:t>
            </a:r>
            <a:endParaRPr lang="ko-KR" altLang="en-US" sz="800" dirty="0">
              <a:solidFill>
                <a:schemeClr val="tx1"/>
              </a:solidFill>
            </a:endParaRPr>
          </a:p>
        </p:txBody>
      </p:sp>
      <p:sp>
        <p:nvSpPr>
          <p:cNvPr id="74" name="직사각형 73"/>
          <p:cNvSpPr>
            <a:spLocks/>
          </p:cNvSpPr>
          <p:nvPr/>
        </p:nvSpPr>
        <p:spPr>
          <a:xfrm>
            <a:off x="3007184" y="118934"/>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p:cNvSpPr/>
          <p:nvPr/>
        </p:nvSpPr>
        <p:spPr>
          <a:xfrm>
            <a:off x="3007184" y="694998"/>
            <a:ext cx="2387810" cy="30544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여백은 </a:t>
            </a:r>
            <a:r>
              <a:rPr lang="ko-KR" altLang="en-US" sz="1200" dirty="0" smtClean="0">
                <a:solidFill>
                  <a:schemeClr val="tx1"/>
                </a:solidFill>
              </a:rPr>
              <a:t>이미지로</a:t>
            </a:r>
            <a:r>
              <a:rPr lang="ko-KR" altLang="en-US" sz="1200" dirty="0">
                <a:solidFill>
                  <a:schemeClr val="tx1"/>
                </a:solidFill>
              </a:rPr>
              <a:t> 여백은 이미지로 여백은 이미지로 여백은 이미지로 여백은 이미지로 여백은 이미지로 여백은 이미지로 여백은 이미지로 여백은 이미지로 여백은 이미지로 여백은 이미지로 여백은 이미지로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a:t>
            </a:r>
            <a:r>
              <a:rPr lang="ko-KR" altLang="en-US" sz="1200" dirty="0">
                <a:solidFill>
                  <a:schemeClr val="tx1"/>
                </a:solidFill>
              </a:rPr>
              <a:t> 여백은 </a:t>
            </a:r>
            <a:r>
              <a:rPr lang="ko-KR" altLang="en-US" sz="1200" dirty="0" smtClean="0">
                <a:solidFill>
                  <a:schemeClr val="tx1"/>
                </a:solidFill>
              </a:rPr>
              <a:t>이미지로 </a:t>
            </a:r>
            <a:endParaRPr lang="ko-KR" altLang="en-US" sz="1200" dirty="0">
              <a:solidFill>
                <a:schemeClr val="tx1"/>
              </a:solidFill>
            </a:endParaRPr>
          </a:p>
        </p:txBody>
      </p:sp>
      <p:sp>
        <p:nvSpPr>
          <p:cNvPr id="78" name="직사각형 77"/>
          <p:cNvSpPr/>
          <p:nvPr/>
        </p:nvSpPr>
        <p:spPr>
          <a:xfrm>
            <a:off x="4433366" y="1772790"/>
            <a:ext cx="864096" cy="29268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채팅 </a:t>
            </a:r>
            <a:r>
              <a:rPr lang="ko-KR" altLang="en-US" sz="800" dirty="0" err="1">
                <a:solidFill>
                  <a:schemeClr val="tx1"/>
                </a:solidFill>
              </a:rPr>
              <a:t>방제목</a:t>
            </a:r>
            <a:endParaRPr lang="ko-KR" altLang="en-US" sz="800" dirty="0">
              <a:solidFill>
                <a:schemeClr val="tx1"/>
              </a:solidFill>
            </a:endParaRPr>
          </a:p>
        </p:txBody>
      </p:sp>
      <p:sp>
        <p:nvSpPr>
          <p:cNvPr id="79" name="직사각형 78"/>
          <p:cNvSpPr/>
          <p:nvPr/>
        </p:nvSpPr>
        <p:spPr>
          <a:xfrm>
            <a:off x="4433365" y="1343070"/>
            <a:ext cx="864097" cy="361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600" dirty="0" smtClean="0">
                <a:solidFill>
                  <a:schemeClr val="tx1"/>
                </a:solidFill>
              </a:rPr>
              <a:t>참여제한인원수</a:t>
            </a:r>
            <a:endParaRPr lang="ko-KR" altLang="en-US" sz="600" dirty="0">
              <a:solidFill>
                <a:schemeClr val="tx1"/>
              </a:solidFill>
            </a:endParaRPr>
          </a:p>
        </p:txBody>
      </p:sp>
      <p:sp>
        <p:nvSpPr>
          <p:cNvPr id="80" name="직사각형 79"/>
          <p:cNvSpPr/>
          <p:nvPr/>
        </p:nvSpPr>
        <p:spPr>
          <a:xfrm>
            <a:off x="3204294" y="1343070"/>
            <a:ext cx="1120780" cy="1120780"/>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82" name="직사각형 81"/>
          <p:cNvSpPr/>
          <p:nvPr/>
        </p:nvSpPr>
        <p:spPr>
          <a:xfrm>
            <a:off x="4433366" y="2156918"/>
            <a:ext cx="864096" cy="292688"/>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채팅 </a:t>
            </a:r>
            <a:r>
              <a:rPr lang="ko-KR" altLang="en-US" sz="800" dirty="0" smtClean="0">
                <a:solidFill>
                  <a:schemeClr val="tx1"/>
                </a:solidFill>
              </a:rPr>
              <a:t>비밀번호</a:t>
            </a:r>
            <a:endParaRPr lang="ko-KR" altLang="en-US" sz="800" dirty="0">
              <a:solidFill>
                <a:schemeClr val="tx1"/>
              </a:solidFill>
            </a:endParaRPr>
          </a:p>
        </p:txBody>
      </p:sp>
      <p:sp>
        <p:nvSpPr>
          <p:cNvPr id="83" name="직사각형 82"/>
          <p:cNvSpPr>
            <a:spLocks/>
          </p:cNvSpPr>
          <p:nvPr/>
        </p:nvSpPr>
        <p:spPr>
          <a:xfrm>
            <a:off x="3012426" y="3749451"/>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대기</a:t>
            </a:r>
            <a:r>
              <a:rPr lang="ko-KR" altLang="en-US" sz="1200" b="1" dirty="0">
                <a:solidFill>
                  <a:schemeClr val="tx1"/>
                </a:solidFill>
              </a:rPr>
              <a:t>실</a:t>
            </a:r>
          </a:p>
        </p:txBody>
      </p:sp>
      <p:sp>
        <p:nvSpPr>
          <p:cNvPr id="84" name="직사각형 83"/>
          <p:cNvSpPr>
            <a:spLocks/>
          </p:cNvSpPr>
          <p:nvPr/>
        </p:nvSpPr>
        <p:spPr>
          <a:xfrm>
            <a:off x="3798552" y="3749450"/>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85" name="직사각형 84"/>
          <p:cNvSpPr>
            <a:spLocks/>
          </p:cNvSpPr>
          <p:nvPr/>
        </p:nvSpPr>
        <p:spPr>
          <a:xfrm>
            <a:off x="4594152" y="3749451"/>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87" name="직사각형 86"/>
          <p:cNvSpPr/>
          <p:nvPr/>
        </p:nvSpPr>
        <p:spPr>
          <a:xfrm>
            <a:off x="3012426" y="118934"/>
            <a:ext cx="2382568"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b="1" dirty="0" err="1" smtClean="0">
                <a:solidFill>
                  <a:schemeClr val="tx1"/>
                </a:solidFill>
              </a:rPr>
              <a:t>채팅방</a:t>
            </a:r>
            <a:r>
              <a:rPr lang="ko-KR" altLang="en-US" sz="2000" b="1" dirty="0" smtClean="0">
                <a:solidFill>
                  <a:schemeClr val="tx1"/>
                </a:solidFill>
              </a:rPr>
              <a:t> 개설하기</a:t>
            </a:r>
            <a:endParaRPr lang="ko-KR" altLang="en-US" sz="2000" b="1" dirty="0">
              <a:solidFill>
                <a:schemeClr val="tx1"/>
              </a:solidFill>
            </a:endParaRPr>
          </a:p>
        </p:txBody>
      </p:sp>
    </p:spTree>
    <p:extLst>
      <p:ext uri="{BB962C8B-B14F-4D97-AF65-F5344CB8AC3E}">
        <p14:creationId xmlns:p14="http://schemas.microsoft.com/office/powerpoint/2010/main" val="139537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a:spLocks/>
          </p:cNvSpPr>
          <p:nvPr/>
        </p:nvSpPr>
        <p:spPr>
          <a:xfrm>
            <a:off x="2987824" y="87286"/>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a:spLocks/>
          </p:cNvSpPr>
          <p:nvPr/>
        </p:nvSpPr>
        <p:spPr>
          <a:xfrm>
            <a:off x="2987319" y="3701032"/>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대기</a:t>
            </a:r>
            <a:r>
              <a:rPr lang="ko-KR" altLang="en-US" sz="1200" dirty="0">
                <a:solidFill>
                  <a:schemeClr val="tx1"/>
                </a:solidFill>
              </a:rPr>
              <a:t>실</a:t>
            </a:r>
          </a:p>
        </p:txBody>
      </p:sp>
      <p:sp>
        <p:nvSpPr>
          <p:cNvPr id="7" name="직사각형 6"/>
          <p:cNvSpPr>
            <a:spLocks/>
          </p:cNvSpPr>
          <p:nvPr/>
        </p:nvSpPr>
        <p:spPr>
          <a:xfrm>
            <a:off x="3783929" y="3701031"/>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8" name="직사각형 7"/>
          <p:cNvSpPr>
            <a:spLocks/>
          </p:cNvSpPr>
          <p:nvPr/>
        </p:nvSpPr>
        <p:spPr>
          <a:xfrm>
            <a:off x="4579529" y="3701032"/>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9" name="직사각형 8"/>
          <p:cNvSpPr/>
          <p:nvPr/>
        </p:nvSpPr>
        <p:spPr>
          <a:xfrm>
            <a:off x="2987824" y="3462534"/>
            <a:ext cx="1193905" cy="2384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채팅 메시지</a:t>
            </a:r>
            <a:endParaRPr lang="ko-KR" altLang="en-US" sz="800" dirty="0">
              <a:solidFill>
                <a:schemeClr val="tx1"/>
              </a:solidFill>
            </a:endParaRPr>
          </a:p>
        </p:txBody>
      </p:sp>
      <p:sp>
        <p:nvSpPr>
          <p:cNvPr id="10" name="직사각형 9"/>
          <p:cNvSpPr/>
          <p:nvPr/>
        </p:nvSpPr>
        <p:spPr>
          <a:xfrm>
            <a:off x="4181224" y="3462533"/>
            <a:ext cx="398305" cy="238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smtClean="0">
                <a:solidFill>
                  <a:schemeClr val="tx1"/>
                </a:solidFill>
              </a:rPr>
              <a:t>이모티콘</a:t>
            </a:r>
            <a:endParaRPr lang="en-US" altLang="ko-KR" sz="800" dirty="0" smtClean="0">
              <a:solidFill>
                <a:schemeClr val="tx1"/>
              </a:solidFill>
            </a:endParaRPr>
          </a:p>
        </p:txBody>
      </p:sp>
      <p:sp>
        <p:nvSpPr>
          <p:cNvPr id="11" name="직사각형 10"/>
          <p:cNvSpPr/>
          <p:nvPr/>
        </p:nvSpPr>
        <p:spPr>
          <a:xfrm>
            <a:off x="4579529" y="3462534"/>
            <a:ext cx="398305" cy="238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solidFill>
                  <a:schemeClr val="tx1"/>
                </a:solidFill>
              </a:rPr>
              <a:t>미정</a:t>
            </a:r>
            <a:endParaRPr lang="ko-KR" altLang="en-US" sz="800" dirty="0">
              <a:solidFill>
                <a:schemeClr val="tx1"/>
              </a:solidFill>
            </a:endParaRPr>
          </a:p>
        </p:txBody>
      </p:sp>
      <p:sp>
        <p:nvSpPr>
          <p:cNvPr id="12" name="직사각형 11"/>
          <p:cNvSpPr/>
          <p:nvPr/>
        </p:nvSpPr>
        <p:spPr>
          <a:xfrm>
            <a:off x="4977834" y="3462534"/>
            <a:ext cx="398305" cy="2385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solidFill>
                  <a:schemeClr val="tx1"/>
                </a:solidFill>
              </a:rPr>
              <a:t>EXIT</a:t>
            </a:r>
            <a:endParaRPr lang="ko-KR" altLang="en-US" sz="800" dirty="0">
              <a:solidFill>
                <a:schemeClr val="tx1"/>
              </a:solidFill>
            </a:endParaRPr>
          </a:p>
        </p:txBody>
      </p:sp>
      <p:sp>
        <p:nvSpPr>
          <p:cNvPr id="13" name="직사각형 12"/>
          <p:cNvSpPr/>
          <p:nvPr/>
        </p:nvSpPr>
        <p:spPr>
          <a:xfrm>
            <a:off x="4976096" y="87286"/>
            <a:ext cx="398305" cy="33752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dirty="0" smtClean="0">
                <a:solidFill>
                  <a:schemeClr val="tx1"/>
                </a:solidFill>
              </a:rPr>
              <a:t>채팅참여자닉네임</a:t>
            </a:r>
            <a:r>
              <a:rPr lang="ko-KR" altLang="en-US" dirty="0" smtClean="0"/>
              <a:t>네임</a:t>
            </a:r>
            <a:endParaRPr lang="en-US" altLang="ko-KR" dirty="0"/>
          </a:p>
        </p:txBody>
      </p:sp>
      <p:sp>
        <p:nvSpPr>
          <p:cNvPr id="14" name="사각형 설명선 13"/>
          <p:cNvSpPr/>
          <p:nvPr/>
        </p:nvSpPr>
        <p:spPr>
          <a:xfrm>
            <a:off x="4181224" y="2814462"/>
            <a:ext cx="750816" cy="504056"/>
          </a:xfrm>
          <a:prstGeom prst="wedgeRectCallou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안녕하세요</a:t>
            </a:r>
            <a:endParaRPr lang="ko-KR" altLang="en-US" sz="800" dirty="0">
              <a:solidFill>
                <a:schemeClr val="tx1"/>
              </a:solidFill>
            </a:endParaRPr>
          </a:p>
        </p:txBody>
      </p:sp>
      <p:sp>
        <p:nvSpPr>
          <p:cNvPr id="15" name="사각형 설명선 14"/>
          <p:cNvSpPr/>
          <p:nvPr/>
        </p:nvSpPr>
        <p:spPr>
          <a:xfrm>
            <a:off x="3035561" y="2454422"/>
            <a:ext cx="750816" cy="504056"/>
          </a:xfrm>
          <a:prstGeom prst="wedgeRectCallou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smtClean="0">
                <a:solidFill>
                  <a:schemeClr val="tx1"/>
                </a:solidFill>
              </a:rPr>
              <a:t>어서 오세요</a:t>
            </a:r>
            <a:endParaRPr lang="ko-KR" altLang="en-US" sz="800" dirty="0">
              <a:solidFill>
                <a:schemeClr val="tx1"/>
              </a:solidFill>
            </a:endParaRPr>
          </a:p>
        </p:txBody>
      </p:sp>
      <p:sp>
        <p:nvSpPr>
          <p:cNvPr id="16" name="직사각형 15"/>
          <p:cNvSpPr>
            <a:spLocks/>
          </p:cNvSpPr>
          <p:nvPr/>
        </p:nvSpPr>
        <p:spPr>
          <a:xfrm>
            <a:off x="67747" y="87286"/>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p:cNvSpPr>
            <a:spLocks/>
          </p:cNvSpPr>
          <p:nvPr/>
        </p:nvSpPr>
        <p:spPr>
          <a:xfrm>
            <a:off x="67747" y="3701033"/>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대기</a:t>
            </a:r>
            <a:r>
              <a:rPr lang="ko-KR" altLang="en-US" sz="1200" dirty="0">
                <a:solidFill>
                  <a:schemeClr val="tx1"/>
                </a:solidFill>
              </a:rPr>
              <a:t>실</a:t>
            </a:r>
          </a:p>
        </p:txBody>
      </p:sp>
      <p:sp>
        <p:nvSpPr>
          <p:cNvPr id="18" name="직사각형 17"/>
          <p:cNvSpPr>
            <a:spLocks/>
          </p:cNvSpPr>
          <p:nvPr/>
        </p:nvSpPr>
        <p:spPr>
          <a:xfrm>
            <a:off x="864357" y="3701032"/>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채팅목록</a:t>
            </a:r>
            <a:endParaRPr lang="ko-KR" altLang="en-US" sz="1200" b="1" dirty="0">
              <a:solidFill>
                <a:schemeClr val="tx1"/>
              </a:solidFill>
            </a:endParaRPr>
          </a:p>
        </p:txBody>
      </p:sp>
      <p:sp>
        <p:nvSpPr>
          <p:cNvPr id="19" name="직사각형 18"/>
          <p:cNvSpPr>
            <a:spLocks/>
          </p:cNvSpPr>
          <p:nvPr/>
        </p:nvSpPr>
        <p:spPr>
          <a:xfrm>
            <a:off x="1659957" y="3701033"/>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친구목록</a:t>
            </a:r>
            <a:endParaRPr lang="ko-KR" altLang="en-US" sz="1200" dirty="0">
              <a:solidFill>
                <a:schemeClr val="tx1"/>
              </a:solidFill>
            </a:endParaRPr>
          </a:p>
        </p:txBody>
      </p:sp>
      <p:sp>
        <p:nvSpPr>
          <p:cNvPr id="20" name="직사각형 19"/>
          <p:cNvSpPr/>
          <p:nvPr/>
        </p:nvSpPr>
        <p:spPr>
          <a:xfrm>
            <a:off x="67747" y="87285"/>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40260" y="142527"/>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22" name="직사각형 21"/>
          <p:cNvSpPr/>
          <p:nvPr/>
        </p:nvSpPr>
        <p:spPr>
          <a:xfrm>
            <a:off x="644316" y="366933"/>
            <a:ext cx="1728192" cy="20764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최근 메시지</a:t>
            </a:r>
            <a:endParaRPr lang="ko-KR" altLang="en-US" sz="1000" dirty="0">
              <a:solidFill>
                <a:schemeClr val="tx1"/>
              </a:solidFill>
            </a:endParaRPr>
          </a:p>
        </p:txBody>
      </p:sp>
      <p:sp>
        <p:nvSpPr>
          <p:cNvPr id="23" name="직사각형 22"/>
          <p:cNvSpPr/>
          <p:nvPr/>
        </p:nvSpPr>
        <p:spPr>
          <a:xfrm>
            <a:off x="644316" y="142527"/>
            <a:ext cx="1296144" cy="14401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채팅 </a:t>
            </a:r>
            <a:r>
              <a:rPr lang="ko-KR" altLang="en-US" sz="1000" dirty="0" err="1" smtClean="0">
                <a:solidFill>
                  <a:schemeClr val="tx1"/>
                </a:solidFill>
              </a:rPr>
              <a:t>방제목</a:t>
            </a:r>
            <a:endParaRPr lang="ko-KR" altLang="en-US" sz="1000" dirty="0">
              <a:solidFill>
                <a:schemeClr val="tx1"/>
              </a:solidFill>
            </a:endParaRPr>
          </a:p>
        </p:txBody>
      </p:sp>
      <p:sp>
        <p:nvSpPr>
          <p:cNvPr id="24" name="직사각형 23"/>
          <p:cNvSpPr/>
          <p:nvPr/>
        </p:nvSpPr>
        <p:spPr>
          <a:xfrm>
            <a:off x="2012468" y="142527"/>
            <a:ext cx="360040" cy="14401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smtClean="0">
                <a:solidFill>
                  <a:schemeClr val="tx1"/>
                </a:solidFill>
              </a:rPr>
              <a:t>1/28</a:t>
            </a:r>
            <a:endParaRPr lang="ko-KR" altLang="en-US" sz="600" dirty="0">
              <a:solidFill>
                <a:schemeClr val="tx1"/>
              </a:solidFill>
            </a:endParaRPr>
          </a:p>
        </p:txBody>
      </p:sp>
      <p:sp>
        <p:nvSpPr>
          <p:cNvPr id="25" name="직사각형 24"/>
          <p:cNvSpPr/>
          <p:nvPr/>
        </p:nvSpPr>
        <p:spPr>
          <a:xfrm>
            <a:off x="67747" y="646582"/>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140260" y="701824"/>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27" name="직사각형 26"/>
          <p:cNvSpPr/>
          <p:nvPr/>
        </p:nvSpPr>
        <p:spPr>
          <a:xfrm>
            <a:off x="644316" y="926230"/>
            <a:ext cx="1728192" cy="20764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최근 메시지</a:t>
            </a:r>
            <a:endParaRPr lang="ko-KR" altLang="en-US" sz="1000" dirty="0">
              <a:solidFill>
                <a:schemeClr val="tx1"/>
              </a:solidFill>
            </a:endParaRPr>
          </a:p>
        </p:txBody>
      </p:sp>
      <p:sp>
        <p:nvSpPr>
          <p:cNvPr id="28" name="직사각형 27"/>
          <p:cNvSpPr/>
          <p:nvPr/>
        </p:nvSpPr>
        <p:spPr>
          <a:xfrm>
            <a:off x="644316" y="701824"/>
            <a:ext cx="1296144" cy="14401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tx1"/>
                </a:solidFill>
              </a:rPr>
              <a:t>채팅 </a:t>
            </a:r>
            <a:r>
              <a:rPr lang="ko-KR" altLang="en-US" sz="1000" dirty="0" err="1">
                <a:solidFill>
                  <a:schemeClr val="tx1"/>
                </a:solidFill>
              </a:rPr>
              <a:t>방제목</a:t>
            </a:r>
            <a:endParaRPr lang="ko-KR" altLang="en-US" sz="1000" dirty="0">
              <a:solidFill>
                <a:schemeClr val="tx1"/>
              </a:solidFill>
            </a:endParaRPr>
          </a:p>
        </p:txBody>
      </p:sp>
      <p:sp>
        <p:nvSpPr>
          <p:cNvPr id="29" name="직사각형 28"/>
          <p:cNvSpPr/>
          <p:nvPr/>
        </p:nvSpPr>
        <p:spPr>
          <a:xfrm>
            <a:off x="2012468" y="701824"/>
            <a:ext cx="360040" cy="14401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chemeClr val="tx1"/>
                </a:solidFill>
              </a:rPr>
              <a:t>4</a:t>
            </a:r>
            <a:r>
              <a:rPr lang="en-US" altLang="ko-KR" sz="600" dirty="0" smtClean="0">
                <a:solidFill>
                  <a:schemeClr val="tx1"/>
                </a:solidFill>
              </a:rPr>
              <a:t>/28</a:t>
            </a:r>
            <a:endParaRPr lang="ko-KR" altLang="en-US" sz="600" dirty="0">
              <a:solidFill>
                <a:schemeClr val="tx1"/>
              </a:solidFill>
            </a:endParaRPr>
          </a:p>
        </p:txBody>
      </p:sp>
      <p:sp>
        <p:nvSpPr>
          <p:cNvPr id="30" name="직사각형 29"/>
          <p:cNvSpPr/>
          <p:nvPr/>
        </p:nvSpPr>
        <p:spPr>
          <a:xfrm>
            <a:off x="68757" y="1205879"/>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41270" y="1261121"/>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32" name="직사각형 31"/>
          <p:cNvSpPr/>
          <p:nvPr/>
        </p:nvSpPr>
        <p:spPr>
          <a:xfrm>
            <a:off x="645326" y="1485527"/>
            <a:ext cx="1728192" cy="207642"/>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smtClean="0">
                <a:solidFill>
                  <a:schemeClr val="tx1"/>
                </a:solidFill>
              </a:rPr>
              <a:t>최근 메시지</a:t>
            </a:r>
            <a:endParaRPr lang="ko-KR" altLang="en-US" sz="1000" dirty="0">
              <a:solidFill>
                <a:schemeClr val="tx1"/>
              </a:solidFill>
            </a:endParaRPr>
          </a:p>
        </p:txBody>
      </p:sp>
      <p:sp>
        <p:nvSpPr>
          <p:cNvPr id="33" name="직사각형 32"/>
          <p:cNvSpPr/>
          <p:nvPr/>
        </p:nvSpPr>
        <p:spPr>
          <a:xfrm>
            <a:off x="645326" y="1261121"/>
            <a:ext cx="1296144" cy="14401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000" dirty="0">
                <a:solidFill>
                  <a:schemeClr val="tx1"/>
                </a:solidFill>
              </a:rPr>
              <a:t>채팅 </a:t>
            </a:r>
            <a:r>
              <a:rPr lang="ko-KR" altLang="en-US" sz="1000" dirty="0" err="1">
                <a:solidFill>
                  <a:schemeClr val="tx1"/>
                </a:solidFill>
              </a:rPr>
              <a:t>방제목</a:t>
            </a:r>
            <a:endParaRPr lang="ko-KR" altLang="en-US" sz="1000" dirty="0">
              <a:solidFill>
                <a:schemeClr val="tx1"/>
              </a:solidFill>
            </a:endParaRPr>
          </a:p>
        </p:txBody>
      </p:sp>
      <p:sp>
        <p:nvSpPr>
          <p:cNvPr id="34" name="직사각형 33"/>
          <p:cNvSpPr/>
          <p:nvPr/>
        </p:nvSpPr>
        <p:spPr>
          <a:xfrm>
            <a:off x="2013478" y="1261121"/>
            <a:ext cx="360040" cy="14401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dirty="0">
                <a:solidFill>
                  <a:schemeClr val="tx1"/>
                </a:solidFill>
              </a:rPr>
              <a:t>9</a:t>
            </a:r>
            <a:r>
              <a:rPr lang="en-US" altLang="ko-KR" sz="600" dirty="0" smtClean="0">
                <a:solidFill>
                  <a:schemeClr val="tx1"/>
                </a:solidFill>
              </a:rPr>
              <a:t>/28</a:t>
            </a:r>
            <a:endParaRPr lang="ko-KR" altLang="en-US" sz="600" dirty="0">
              <a:solidFill>
                <a:schemeClr val="tx1"/>
              </a:solidFill>
            </a:endParaRPr>
          </a:p>
        </p:txBody>
      </p:sp>
    </p:spTree>
    <p:extLst>
      <p:ext uri="{BB962C8B-B14F-4D97-AF65-F5344CB8AC3E}">
        <p14:creationId xmlns:p14="http://schemas.microsoft.com/office/powerpoint/2010/main" val="170906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a:spLocks/>
          </p:cNvSpPr>
          <p:nvPr/>
        </p:nvSpPr>
        <p:spPr>
          <a:xfrm>
            <a:off x="126863" y="96369"/>
            <a:ext cx="2387810" cy="42484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a:spLocks/>
          </p:cNvSpPr>
          <p:nvPr/>
        </p:nvSpPr>
        <p:spPr>
          <a:xfrm>
            <a:off x="126358" y="3726884"/>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대기</a:t>
            </a:r>
            <a:r>
              <a:rPr lang="ko-KR" altLang="en-US" sz="1200" dirty="0">
                <a:solidFill>
                  <a:schemeClr val="tx1"/>
                </a:solidFill>
              </a:rPr>
              <a:t>실</a:t>
            </a:r>
          </a:p>
        </p:txBody>
      </p:sp>
      <p:sp>
        <p:nvSpPr>
          <p:cNvPr id="6" name="직사각형 5"/>
          <p:cNvSpPr>
            <a:spLocks/>
          </p:cNvSpPr>
          <p:nvPr/>
        </p:nvSpPr>
        <p:spPr>
          <a:xfrm>
            <a:off x="922968" y="3726883"/>
            <a:ext cx="795600" cy="63472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solidFill>
                  <a:schemeClr val="tx1"/>
                </a:solidFill>
              </a:rPr>
              <a:t>채팅목록</a:t>
            </a:r>
            <a:endParaRPr lang="ko-KR" altLang="en-US" sz="1200" dirty="0">
              <a:solidFill>
                <a:schemeClr val="tx1"/>
              </a:solidFill>
            </a:endParaRPr>
          </a:p>
        </p:txBody>
      </p:sp>
      <p:sp>
        <p:nvSpPr>
          <p:cNvPr id="7" name="직사각형 6"/>
          <p:cNvSpPr>
            <a:spLocks/>
          </p:cNvSpPr>
          <p:nvPr/>
        </p:nvSpPr>
        <p:spPr>
          <a:xfrm>
            <a:off x="1718568" y="3726884"/>
            <a:ext cx="795600" cy="63472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solidFill>
                  <a:schemeClr val="tx1"/>
                </a:solidFill>
              </a:rPr>
              <a:t>친구목록</a:t>
            </a:r>
            <a:endParaRPr lang="ko-KR" altLang="en-US" sz="1200" b="1" dirty="0">
              <a:solidFill>
                <a:schemeClr val="tx1"/>
              </a:solidFill>
            </a:endParaRPr>
          </a:p>
        </p:txBody>
      </p:sp>
      <p:sp>
        <p:nvSpPr>
          <p:cNvPr id="8" name="직사각형 7"/>
          <p:cNvSpPr/>
          <p:nvPr/>
        </p:nvSpPr>
        <p:spPr>
          <a:xfrm>
            <a:off x="127873" y="655666"/>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p:cNvSpPr/>
          <p:nvPr/>
        </p:nvSpPr>
        <p:spPr>
          <a:xfrm>
            <a:off x="200386" y="710908"/>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10" name="직사각형 9"/>
          <p:cNvSpPr/>
          <p:nvPr/>
        </p:nvSpPr>
        <p:spPr>
          <a:xfrm>
            <a:off x="704441" y="953881"/>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상태 메시지</a:t>
            </a:r>
            <a:endParaRPr lang="ko-KR" altLang="en-US" sz="1400" dirty="0">
              <a:solidFill>
                <a:schemeClr val="tx1"/>
              </a:solidFill>
            </a:endParaRPr>
          </a:p>
        </p:txBody>
      </p:sp>
      <p:sp>
        <p:nvSpPr>
          <p:cNvPr id="11" name="직사각형 10"/>
          <p:cNvSpPr/>
          <p:nvPr/>
        </p:nvSpPr>
        <p:spPr>
          <a:xfrm>
            <a:off x="126358" y="96369"/>
            <a:ext cx="1193400" cy="559297"/>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bg1"/>
                </a:solidFill>
              </a:rPr>
              <a:t>친구목록</a:t>
            </a:r>
            <a:endParaRPr lang="ko-KR" altLang="en-US" dirty="0">
              <a:solidFill>
                <a:schemeClr val="bg1"/>
              </a:solidFill>
            </a:endParaRPr>
          </a:p>
        </p:txBody>
      </p:sp>
      <p:sp>
        <p:nvSpPr>
          <p:cNvPr id="12" name="직사각형 11"/>
          <p:cNvSpPr/>
          <p:nvPr/>
        </p:nvSpPr>
        <p:spPr>
          <a:xfrm>
            <a:off x="1321273" y="96369"/>
            <a:ext cx="596700" cy="559297"/>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smtClean="0">
                <a:solidFill>
                  <a:schemeClr val="tx1"/>
                </a:solidFill>
              </a:rPr>
              <a:t>친구추</a:t>
            </a:r>
            <a:r>
              <a:rPr lang="ko-KR" altLang="en-US" sz="1600" dirty="0">
                <a:solidFill>
                  <a:schemeClr val="tx1"/>
                </a:solidFill>
              </a:rPr>
              <a:t>가</a:t>
            </a:r>
          </a:p>
        </p:txBody>
      </p:sp>
      <p:sp>
        <p:nvSpPr>
          <p:cNvPr id="13" name="직사각형 12"/>
          <p:cNvSpPr/>
          <p:nvPr/>
        </p:nvSpPr>
        <p:spPr>
          <a:xfrm>
            <a:off x="1917973" y="96369"/>
            <a:ext cx="596700" cy="55929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600" dirty="0" smtClean="0">
                <a:solidFill>
                  <a:schemeClr val="tx1"/>
                </a:solidFill>
              </a:rPr>
              <a:t>친구삭제</a:t>
            </a:r>
            <a:endParaRPr lang="ko-KR" altLang="en-US" sz="1600" dirty="0">
              <a:solidFill>
                <a:schemeClr val="tx1"/>
              </a:solidFill>
            </a:endParaRPr>
          </a:p>
        </p:txBody>
      </p:sp>
      <p:sp>
        <p:nvSpPr>
          <p:cNvPr id="14" name="직사각형 13"/>
          <p:cNvSpPr/>
          <p:nvPr/>
        </p:nvSpPr>
        <p:spPr>
          <a:xfrm>
            <a:off x="126358" y="1213771"/>
            <a:ext cx="2386800" cy="5592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98871" y="1269013"/>
            <a:ext cx="432048" cy="432048"/>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smtClean="0">
                <a:solidFill>
                  <a:schemeClr val="tx1"/>
                </a:solidFill>
              </a:rPr>
              <a:t>사진</a:t>
            </a:r>
            <a:endParaRPr lang="ko-KR" altLang="en-US" sz="900" dirty="0">
              <a:solidFill>
                <a:schemeClr val="tx1"/>
              </a:solidFill>
            </a:endParaRPr>
          </a:p>
        </p:txBody>
      </p:sp>
      <p:sp>
        <p:nvSpPr>
          <p:cNvPr id="28" name="TextBox 27"/>
          <p:cNvSpPr txBox="1"/>
          <p:nvPr/>
        </p:nvSpPr>
        <p:spPr>
          <a:xfrm>
            <a:off x="4211960" y="1131328"/>
            <a:ext cx="4540025" cy="369332"/>
          </a:xfrm>
          <a:prstGeom prst="rect">
            <a:avLst/>
          </a:prstGeom>
          <a:noFill/>
        </p:spPr>
        <p:txBody>
          <a:bodyPr wrap="none" rtlCol="0">
            <a:spAutoFit/>
          </a:bodyPr>
          <a:lstStyle/>
          <a:p>
            <a:r>
              <a:rPr lang="ko-KR" altLang="en-US" dirty="0" smtClean="0"/>
              <a:t>친구추가는 </a:t>
            </a:r>
            <a:r>
              <a:rPr lang="en-US" altLang="ko-KR" dirty="0" err="1"/>
              <a:t>JOptionPane.</a:t>
            </a:r>
            <a:r>
              <a:rPr lang="en-US" altLang="ko-KR" i="1" dirty="0" err="1"/>
              <a:t>showInputDialog</a:t>
            </a:r>
            <a:endParaRPr lang="ko-KR" altLang="en-US" dirty="0"/>
          </a:p>
        </p:txBody>
      </p:sp>
      <p:sp>
        <p:nvSpPr>
          <p:cNvPr id="17" name="직사각형 16"/>
          <p:cNvSpPr/>
          <p:nvPr/>
        </p:nvSpPr>
        <p:spPr>
          <a:xfrm>
            <a:off x="704441" y="721896"/>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닉네임</a:t>
            </a:r>
            <a:endParaRPr lang="ko-KR" altLang="en-US" sz="1400" dirty="0">
              <a:solidFill>
                <a:schemeClr val="tx1"/>
              </a:solidFill>
            </a:endParaRPr>
          </a:p>
        </p:txBody>
      </p:sp>
      <p:sp>
        <p:nvSpPr>
          <p:cNvPr id="18" name="직사각형 17"/>
          <p:cNvSpPr/>
          <p:nvPr/>
        </p:nvSpPr>
        <p:spPr>
          <a:xfrm>
            <a:off x="706946" y="1500998"/>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상태 메시지</a:t>
            </a:r>
            <a:endParaRPr lang="ko-KR" altLang="en-US" sz="1400" dirty="0">
              <a:solidFill>
                <a:schemeClr val="tx1"/>
              </a:solidFill>
            </a:endParaRPr>
          </a:p>
        </p:txBody>
      </p:sp>
      <p:sp>
        <p:nvSpPr>
          <p:cNvPr id="19" name="직사각형 18"/>
          <p:cNvSpPr/>
          <p:nvPr/>
        </p:nvSpPr>
        <p:spPr>
          <a:xfrm>
            <a:off x="706946" y="1269013"/>
            <a:ext cx="1654669" cy="178147"/>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400" dirty="0" smtClean="0">
                <a:solidFill>
                  <a:schemeClr val="tx1"/>
                </a:solidFill>
              </a:rPr>
              <a:t>닉네임</a:t>
            </a:r>
            <a:endParaRPr lang="ko-KR" altLang="en-US" sz="1400" dirty="0">
              <a:solidFill>
                <a:schemeClr val="tx1"/>
              </a:solidFill>
            </a:endParaRPr>
          </a:p>
        </p:txBody>
      </p:sp>
    </p:spTree>
    <p:extLst>
      <p:ext uri="{BB962C8B-B14F-4D97-AF65-F5344CB8AC3E}">
        <p14:creationId xmlns:p14="http://schemas.microsoft.com/office/powerpoint/2010/main" val="345106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p:cNvGraphicFramePr>
            <a:graphicFrameLocks noGrp="1"/>
          </p:cNvGraphicFramePr>
          <p:nvPr>
            <p:extLst>
              <p:ext uri="{D42A27DB-BD31-4B8C-83A1-F6EECF244321}">
                <p14:modId xmlns:p14="http://schemas.microsoft.com/office/powerpoint/2010/main" val="1740436450"/>
              </p:ext>
            </p:extLst>
          </p:nvPr>
        </p:nvGraphicFramePr>
        <p:xfrm>
          <a:off x="107504" y="116632"/>
          <a:ext cx="8784976" cy="1285240"/>
        </p:xfrm>
        <a:graphic>
          <a:graphicData uri="http://schemas.openxmlformats.org/drawingml/2006/table">
            <a:tbl>
              <a:tblPr firstRow="1">
                <a:tableStyleId>{073A0DAA-6AF3-43AB-8588-CEC1D06C72B9}</a:tableStyleId>
              </a:tblPr>
              <a:tblGrid>
                <a:gridCol w="1872208"/>
                <a:gridCol w="2088232"/>
                <a:gridCol w="2016224"/>
                <a:gridCol w="2808312"/>
              </a:tblGrid>
              <a:tr h="370840">
                <a:tc>
                  <a:txBody>
                    <a:bodyPr/>
                    <a:lstStyle/>
                    <a:p>
                      <a:pPr latinLnBrk="1"/>
                      <a:r>
                        <a:rPr lang="en-US" altLang="ko-KR" dirty="0" smtClean="0"/>
                        <a:t>Login</a:t>
                      </a:r>
                      <a:endParaRPr lang="ko-KR" altLang="en-US" dirty="0"/>
                    </a:p>
                  </a:txBody>
                  <a:tcPr/>
                </a:tc>
                <a:tc>
                  <a:txBody>
                    <a:bodyPr/>
                    <a:lstStyle/>
                    <a:p>
                      <a:pPr latinLnBrk="1"/>
                      <a:r>
                        <a:rPr lang="en-US" altLang="ko-KR" dirty="0" err="1" smtClean="0"/>
                        <a:t>WaitRoom</a:t>
                      </a:r>
                      <a:endParaRPr lang="ko-KR" altLang="en-US" dirty="0"/>
                    </a:p>
                  </a:txBody>
                  <a:tcPr/>
                </a:tc>
                <a:tc>
                  <a:txBody>
                    <a:bodyPr/>
                    <a:lstStyle/>
                    <a:p>
                      <a:pPr latinLnBrk="1"/>
                      <a:r>
                        <a:rPr lang="en-US" altLang="ko-KR" dirty="0" err="1" smtClean="0"/>
                        <a:t>MassageRoom</a:t>
                      </a:r>
                      <a:endParaRPr lang="ko-KR" altLang="en-US" dirty="0"/>
                    </a:p>
                  </a:txBody>
                  <a:tcPr/>
                </a:tc>
                <a:tc>
                  <a:txBody>
                    <a:bodyPr/>
                    <a:lstStyle/>
                    <a:p>
                      <a:pPr latinLnBrk="1"/>
                      <a:r>
                        <a:rPr lang="en-US" altLang="ko-KR" dirty="0" err="1" smtClean="0"/>
                        <a:t>FriendList</a:t>
                      </a:r>
                      <a:endParaRPr lang="ko-KR" altLang="en-US" dirty="0"/>
                    </a:p>
                  </a:txBody>
                  <a:tcPr/>
                </a:tc>
              </a:tr>
              <a:tr h="370840">
                <a:tc>
                  <a:txBody>
                    <a:bodyPr/>
                    <a:lstStyle/>
                    <a:p>
                      <a:pPr latinLnBrk="1"/>
                      <a:r>
                        <a:rPr lang="en-US" altLang="ko-KR" dirty="0" err="1" smtClean="0"/>
                        <a:t>initDisplay</a:t>
                      </a:r>
                      <a:r>
                        <a:rPr lang="en-US" altLang="ko-KR" dirty="0" smtClean="0"/>
                        <a:t>()</a:t>
                      </a: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initDisplay</a:t>
                      </a:r>
                      <a:r>
                        <a:rPr lang="en-US" altLang="ko-KR" dirty="0" smtClean="0"/>
                        <a:t>()</a:t>
                      </a:r>
                    </a:p>
                    <a:p>
                      <a:pPr latinLnBrk="1"/>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initDisplay</a:t>
                      </a:r>
                      <a:r>
                        <a:rPr lang="en-US" altLang="ko-KR" dirty="0" smtClean="0"/>
                        <a:t>()</a:t>
                      </a:r>
                    </a:p>
                    <a:p>
                      <a:pPr latinLnBrk="1"/>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initDisplay</a:t>
                      </a:r>
                      <a:r>
                        <a:rPr lang="en-US" altLang="ko-KR" dirty="0" smtClean="0"/>
                        <a:t>()</a:t>
                      </a:r>
                    </a:p>
                    <a:p>
                      <a:pPr latinLnBrk="1"/>
                      <a:r>
                        <a:rPr lang="en-US" altLang="ko-KR" dirty="0" err="1" smtClean="0"/>
                        <a:t>JOptionPane.inputDialog</a:t>
                      </a:r>
                      <a:r>
                        <a:rPr lang="en-US" altLang="ko-KR" dirty="0" smtClean="0"/>
                        <a:t>()</a:t>
                      </a:r>
                    </a:p>
                    <a:p>
                      <a:pPr latinLnBrk="1"/>
                      <a:r>
                        <a:rPr lang="en-US" altLang="ko-KR" dirty="0" smtClean="0"/>
                        <a:t>Delete()</a:t>
                      </a:r>
                      <a:endParaRPr lang="ko-KR" altLang="en-US" dirty="0"/>
                    </a:p>
                  </a:txBody>
                  <a:tcPr/>
                </a:tc>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2846033924"/>
              </p:ext>
            </p:extLst>
          </p:nvPr>
        </p:nvGraphicFramePr>
        <p:xfrm>
          <a:off x="107504" y="2780928"/>
          <a:ext cx="5976664" cy="1010920"/>
        </p:xfrm>
        <a:graphic>
          <a:graphicData uri="http://schemas.openxmlformats.org/drawingml/2006/table">
            <a:tbl>
              <a:tblPr firstRow="1" bandRow="1">
                <a:tableStyleId>{073A0DAA-6AF3-43AB-8588-CEC1D06C72B9}</a:tableStyleId>
              </a:tblPr>
              <a:tblGrid>
                <a:gridCol w="1876171"/>
                <a:gridCol w="2092198"/>
                <a:gridCol w="2008295"/>
              </a:tblGrid>
              <a:tr h="370840">
                <a:tc>
                  <a:txBody>
                    <a:bodyPr/>
                    <a:lstStyle/>
                    <a:p>
                      <a:pPr latinLnBrk="1"/>
                      <a:r>
                        <a:rPr lang="en-US" altLang="ko-KR" dirty="0" err="1" smtClean="0"/>
                        <a:t>CreateMember</a:t>
                      </a:r>
                      <a:endParaRPr lang="ko-KR" altLang="en-US" dirty="0"/>
                    </a:p>
                  </a:txBody>
                  <a:tcPr/>
                </a:tc>
                <a:tc>
                  <a:txBody>
                    <a:bodyPr/>
                    <a:lstStyle/>
                    <a:p>
                      <a:pPr latinLnBrk="1"/>
                      <a:r>
                        <a:rPr lang="en-US" altLang="ko-KR" dirty="0" err="1" smtClean="0"/>
                        <a:t>CreateChatRoom</a:t>
                      </a:r>
                      <a:endParaRPr lang="ko-KR" altLang="en-US" dirty="0"/>
                    </a:p>
                  </a:txBody>
                  <a:tcPr/>
                </a:tc>
                <a:tc>
                  <a:txBody>
                    <a:bodyPr/>
                    <a:lstStyle/>
                    <a:p>
                      <a:pPr latinLnBrk="1"/>
                      <a:r>
                        <a:rPr lang="en-US" altLang="ko-KR" dirty="0" err="1" smtClean="0"/>
                        <a:t>ChatRoom</a:t>
                      </a:r>
                      <a:endParaRPr lang="ko-KR" altLang="en-US" dirty="0"/>
                    </a:p>
                  </a:txBody>
                  <a:tcPr/>
                </a:tc>
              </a:tr>
              <a:tr h="37084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initDisplay</a:t>
                      </a:r>
                      <a:r>
                        <a:rPr lang="en-US" altLang="ko-KR" dirty="0" smtClean="0"/>
                        <a:t>()</a:t>
                      </a:r>
                    </a:p>
                    <a:p>
                      <a:pPr latinLnBrk="1"/>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initDisplay</a:t>
                      </a:r>
                      <a:r>
                        <a:rPr lang="en-US" altLang="ko-KR" dirty="0" smtClean="0"/>
                        <a:t>()</a:t>
                      </a:r>
                    </a:p>
                    <a:p>
                      <a:pPr latinLnBrk="1"/>
                      <a:endParaRPr lang="ko-KR" altLang="en-US" dirty="0"/>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err="1" smtClean="0"/>
                        <a:t>initDisplay</a:t>
                      </a:r>
                      <a:r>
                        <a:rPr lang="en-US" altLang="ko-KR" dirty="0" smtClean="0"/>
                        <a:t>()</a:t>
                      </a:r>
                    </a:p>
                    <a:p>
                      <a:pPr latinLnBrk="1"/>
                      <a:endParaRPr lang="ko-KR" altLang="en-US" dirty="0"/>
                    </a:p>
                  </a:txBody>
                  <a:tcPr/>
                </a:tc>
              </a:tr>
            </a:tbl>
          </a:graphicData>
        </a:graphic>
      </p:graphicFrame>
    </p:spTree>
    <p:extLst>
      <p:ext uri="{BB962C8B-B14F-4D97-AF65-F5344CB8AC3E}">
        <p14:creationId xmlns:p14="http://schemas.microsoft.com/office/powerpoint/2010/main" val="6776396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328</Words>
  <Application>Microsoft Office PowerPoint</Application>
  <PresentationFormat>화면 슬라이드 쇼(4:3)</PresentationFormat>
  <Paragraphs>90</Paragraphs>
  <Slides>5</Slides>
  <Notes>1</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R&amp;D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Windows 사용자</cp:lastModifiedBy>
  <cp:revision>27</cp:revision>
  <dcterms:created xsi:type="dcterms:W3CDTF">2006-10-05T04:04:58Z</dcterms:created>
  <dcterms:modified xsi:type="dcterms:W3CDTF">2019-07-09T05:00:40Z</dcterms:modified>
</cp:coreProperties>
</file>