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6" r:id="rId2"/>
    <p:sldMasterId id="2147483701" r:id="rId3"/>
    <p:sldMasterId id="2147483715" r:id="rId4"/>
  </p:sldMasterIdLst>
  <p:sldIdLst>
    <p:sldId id="280" r:id="rId5"/>
    <p:sldId id="283" r:id="rId6"/>
    <p:sldId id="258" r:id="rId7"/>
    <p:sldId id="271" r:id="rId8"/>
    <p:sldId id="281" r:id="rId9"/>
    <p:sldId id="268" r:id="rId10"/>
    <p:sldId id="286" r:id="rId11"/>
    <p:sldId id="278" r:id="rId12"/>
    <p:sldId id="289" r:id="rId13"/>
    <p:sldId id="284" r:id="rId14"/>
    <p:sldId id="279" r:id="rId15"/>
    <p:sldId id="290" r:id="rId16"/>
    <p:sldId id="288" r:id="rId17"/>
    <p:sldId id="275" r:id="rId18"/>
    <p:sldId id="28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88600" y="2442767"/>
            <a:ext cx="5943600" cy="29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88733" y="5288300"/>
            <a:ext cx="3838000" cy="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34" y="10"/>
            <a:ext cx="12191979" cy="6858027"/>
            <a:chOff x="26" y="8"/>
            <a:chExt cx="9143984" cy="514352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6" y="8"/>
              <a:ext cx="9143984" cy="5143520"/>
              <a:chOff x="26" y="8"/>
              <a:chExt cx="9143984" cy="514352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717153" y="8"/>
                <a:ext cx="4426857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0519" h="116792" extrusionOk="0">
                    <a:moveTo>
                      <a:pt x="95087" y="0"/>
                    </a:moveTo>
                    <a:lnTo>
                      <a:pt x="1" y="116792"/>
                    </a:lnTo>
                    <a:lnTo>
                      <a:pt x="10899" y="116792"/>
                    </a:lnTo>
                    <a:lnTo>
                      <a:pt x="100518" y="6721"/>
                    </a:lnTo>
                    <a:lnTo>
                      <a:pt x="1005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6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6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7005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4989251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title" idx="2"/>
          </p:nvPr>
        </p:nvSpPr>
        <p:spPr>
          <a:xfrm>
            <a:off x="5288749" y="683833"/>
            <a:ext cx="5943600" cy="15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1333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0053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21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2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ED2-37AD-4458-B433-60003FB4D662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0DA9F41-D510-4F69-ACDA-01DF9C9061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25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ED2-37AD-4458-B433-60003FB4D662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9F41-D510-4F69-ACDA-01DF9C9061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4966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473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4375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88600" y="2442767"/>
            <a:ext cx="5943600" cy="29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88733" y="5288300"/>
            <a:ext cx="3838000" cy="9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34" y="10"/>
            <a:ext cx="12191979" cy="6858027"/>
            <a:chOff x="26" y="8"/>
            <a:chExt cx="9143984" cy="514352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6" y="8"/>
              <a:ext cx="9143984" cy="5143520"/>
              <a:chOff x="26" y="8"/>
              <a:chExt cx="9143984" cy="514352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717153" y="8"/>
                <a:ext cx="4426857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0519" h="116792" extrusionOk="0">
                    <a:moveTo>
                      <a:pt x="95087" y="0"/>
                    </a:moveTo>
                    <a:lnTo>
                      <a:pt x="1" y="116792"/>
                    </a:lnTo>
                    <a:lnTo>
                      <a:pt x="10899" y="116792"/>
                    </a:lnTo>
                    <a:lnTo>
                      <a:pt x="100518" y="6721"/>
                    </a:lnTo>
                    <a:lnTo>
                      <a:pt x="1005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6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6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7005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4989251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" name="Google Shape;20;p2"/>
          <p:cNvSpPr txBox="1">
            <a:spLocks noGrp="1"/>
          </p:cNvSpPr>
          <p:nvPr>
            <p:ph type="title" idx="2"/>
          </p:nvPr>
        </p:nvSpPr>
        <p:spPr>
          <a:xfrm>
            <a:off x="5288749" y="683833"/>
            <a:ext cx="5943600" cy="15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11333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655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417800"/>
            <a:ext cx="10272000" cy="4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67"/>
            </a:lvl2pPr>
            <a:lvl3pPr marL="1828754" lvl="2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/>
            </a:lvl3pPr>
            <a:lvl4pPr marL="2438339" lvl="3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/>
            </a:lvl4pPr>
            <a:lvl5pPr marL="3047924" lvl="4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600"/>
            </a:lvl5pPr>
            <a:lvl6pPr marL="3657509" lvl="5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/>
            </a:lvl6pPr>
            <a:lvl7pPr marL="4267093" lvl="6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/>
            </a:lvl7pPr>
            <a:lvl8pPr marL="4876678" lvl="7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600"/>
            </a:lvl8pPr>
            <a:lvl9pPr marL="5486263" lvl="8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8" name="Google Shape;108;p4"/>
          <p:cNvGrpSpPr/>
          <p:nvPr/>
        </p:nvGrpSpPr>
        <p:grpSpPr>
          <a:xfrm>
            <a:off x="9348685" y="-393073"/>
            <a:ext cx="2843328" cy="5582992"/>
            <a:chOff x="7011514" y="-294805"/>
            <a:chExt cx="2132496" cy="4187244"/>
          </a:xfrm>
        </p:grpSpPr>
        <p:sp>
          <p:nvSpPr>
            <p:cNvPr id="109" name="Google Shape;109;p4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3606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subTitle" idx="1"/>
          </p:nvPr>
        </p:nvSpPr>
        <p:spPr>
          <a:xfrm>
            <a:off x="1870451" y="3434705"/>
            <a:ext cx="33076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2"/>
          </p:nvPr>
        </p:nvSpPr>
        <p:spPr>
          <a:xfrm>
            <a:off x="1870451" y="3929905"/>
            <a:ext cx="33076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3"/>
          </p:nvPr>
        </p:nvSpPr>
        <p:spPr>
          <a:xfrm>
            <a:off x="7013949" y="3434705"/>
            <a:ext cx="33076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4"/>
          </p:nvPr>
        </p:nvSpPr>
        <p:spPr>
          <a:xfrm>
            <a:off x="7013949" y="3929905"/>
            <a:ext cx="33076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title" hasCustomPrompt="1"/>
          </p:nvPr>
        </p:nvSpPr>
        <p:spPr>
          <a:xfrm>
            <a:off x="2748651" y="2489025"/>
            <a:ext cx="15512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6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5"/>
          <p:cNvSpPr txBox="1">
            <a:spLocks noGrp="1"/>
          </p:cNvSpPr>
          <p:nvPr>
            <p:ph type="title" idx="5" hasCustomPrompt="1"/>
          </p:nvPr>
        </p:nvSpPr>
        <p:spPr>
          <a:xfrm>
            <a:off x="7892149" y="2489025"/>
            <a:ext cx="15512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1" name="Google Shape;121;p5"/>
          <p:cNvGrpSpPr/>
          <p:nvPr/>
        </p:nvGrpSpPr>
        <p:grpSpPr>
          <a:xfrm>
            <a:off x="-706107" y="4136329"/>
            <a:ext cx="13604213" cy="3571380"/>
            <a:chOff x="-529580" y="3102246"/>
            <a:chExt cx="10203160" cy="2678535"/>
          </a:xfrm>
        </p:grpSpPr>
        <p:grpSp>
          <p:nvGrpSpPr>
            <p:cNvPr id="122" name="Google Shape;122;p5"/>
            <p:cNvGrpSpPr/>
            <p:nvPr/>
          </p:nvGrpSpPr>
          <p:grpSpPr>
            <a:xfrm rot="2700000" flipH="1">
              <a:off x="7968188" y="2913628"/>
              <a:ext cx="732250" cy="3055771"/>
              <a:chOff x="3615675" y="367825"/>
              <a:chExt cx="808650" cy="337460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154" name="Google Shape;154;p5"/>
            <p:cNvGrpSpPr/>
            <p:nvPr/>
          </p:nvGrpSpPr>
          <p:grpSpPr>
            <a:xfrm rot="-2700000">
              <a:off x="443563" y="2913628"/>
              <a:ext cx="732250" cy="3055771"/>
              <a:chOff x="3615675" y="367825"/>
              <a:chExt cx="808650" cy="3374600"/>
            </a:xfrm>
          </p:grpSpPr>
          <p:sp>
            <p:nvSpPr>
              <p:cNvPr id="155" name="Google Shape;155;p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86" name="Google Shape;186;p5"/>
          <p:cNvSpPr txBox="1">
            <a:spLocks noGrp="1"/>
          </p:cNvSpPr>
          <p:nvPr>
            <p:ph type="title" idx="6"/>
          </p:nvPr>
        </p:nvSpPr>
        <p:spPr>
          <a:xfrm>
            <a:off x="960000" y="549165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7" name="Google Shape;187;p5"/>
          <p:cNvGrpSpPr/>
          <p:nvPr/>
        </p:nvGrpSpPr>
        <p:grpSpPr>
          <a:xfrm>
            <a:off x="34" y="-393073"/>
            <a:ext cx="12191979" cy="8037215"/>
            <a:chOff x="26" y="-294805"/>
            <a:chExt cx="9143984" cy="6027911"/>
          </a:xfrm>
        </p:grpSpPr>
        <p:sp>
          <p:nvSpPr>
            <p:cNvPr id="188" name="Google Shape;188;p5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70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766170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94" name="Google Shape;194;p5"/>
            <p:cNvGrpSpPr/>
            <p:nvPr/>
          </p:nvGrpSpPr>
          <p:grpSpPr>
            <a:xfrm>
              <a:off x="1777843" y="4009249"/>
              <a:ext cx="5361554" cy="1723858"/>
              <a:chOff x="1777843" y="4009249"/>
              <a:chExt cx="5361554" cy="1723858"/>
            </a:xfrm>
          </p:grpSpPr>
          <p:sp>
            <p:nvSpPr>
              <p:cNvPr id="195" name="Google Shape;195;p5"/>
              <p:cNvSpPr/>
              <p:nvPr/>
            </p:nvSpPr>
            <p:spPr>
              <a:xfrm>
                <a:off x="470966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grpSp>
            <p:nvGrpSpPr>
              <p:cNvPr id="196" name="Google Shape;196;p5"/>
              <p:cNvGrpSpPr/>
              <p:nvPr/>
            </p:nvGrpSpPr>
            <p:grpSpPr>
              <a:xfrm>
                <a:off x="1777843" y="4009249"/>
                <a:ext cx="3366776" cy="1723858"/>
                <a:chOff x="1785333" y="4009249"/>
                <a:chExt cx="3366776" cy="1723858"/>
              </a:xfrm>
            </p:grpSpPr>
            <p:sp>
              <p:nvSpPr>
                <p:cNvPr id="197" name="Google Shape;197;p5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98" name="Google Shape;198;p5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199" name="Google Shape;199;p5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200" name="Google Shape;200;p5"/>
              <p:cNvSpPr/>
              <p:nvPr/>
            </p:nvSpPr>
            <p:spPr>
              <a:xfrm>
                <a:off x="5735490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01" name="Google Shape;201;p5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834089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6"/>
          <p:cNvGrpSpPr/>
          <p:nvPr/>
        </p:nvGrpSpPr>
        <p:grpSpPr>
          <a:xfrm>
            <a:off x="35" y="-393073"/>
            <a:ext cx="12181991" cy="8037215"/>
            <a:chOff x="26" y="-294805"/>
            <a:chExt cx="9136493" cy="6027911"/>
          </a:xfrm>
        </p:grpSpPr>
        <p:grpSp>
          <p:nvGrpSpPr>
            <p:cNvPr id="204" name="Google Shape;204;p6"/>
            <p:cNvGrpSpPr/>
            <p:nvPr/>
          </p:nvGrpSpPr>
          <p:grpSpPr>
            <a:xfrm>
              <a:off x="26" y="-294805"/>
              <a:ext cx="9136493" cy="6027911"/>
              <a:chOff x="26" y="-294805"/>
              <a:chExt cx="9136493" cy="6027911"/>
            </a:xfrm>
          </p:grpSpPr>
          <p:grpSp>
            <p:nvGrpSpPr>
              <p:cNvPr id="205" name="Google Shape;205;p6"/>
              <p:cNvGrpSpPr/>
              <p:nvPr/>
            </p:nvGrpSpPr>
            <p:grpSpPr>
              <a:xfrm>
                <a:off x="783924" y="-294805"/>
                <a:ext cx="8352595" cy="6027911"/>
                <a:chOff x="791415" y="-294805"/>
                <a:chExt cx="8352595" cy="6027911"/>
              </a:xfrm>
            </p:grpSpPr>
            <p:grpSp>
              <p:nvGrpSpPr>
                <p:cNvPr id="206" name="Google Shape;206;p6"/>
                <p:cNvGrpSpPr/>
                <p:nvPr/>
              </p:nvGrpSpPr>
              <p:grpSpPr>
                <a:xfrm>
                  <a:off x="7011514" y="-294805"/>
                  <a:ext cx="2132496" cy="2018670"/>
                  <a:chOff x="7011514" y="-294805"/>
                  <a:chExt cx="2132496" cy="2018670"/>
                </a:xfrm>
              </p:grpSpPr>
              <p:sp>
                <p:nvSpPr>
                  <p:cNvPr id="207" name="Google Shape;207;p6"/>
                  <p:cNvSpPr/>
                  <p:nvPr/>
                </p:nvSpPr>
                <p:spPr>
                  <a:xfrm>
                    <a:off x="7011514" y="8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58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08" name="Google Shape;208;p6"/>
                  <p:cNvSpPr/>
                  <p:nvPr/>
                </p:nvSpPr>
                <p:spPr>
                  <a:xfrm>
                    <a:off x="7773661" y="-294805"/>
                    <a:ext cx="1370349" cy="16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16" h="38217" extrusionOk="0">
                        <a:moveTo>
                          <a:pt x="31115" y="1"/>
                        </a:moveTo>
                        <a:lnTo>
                          <a:pt x="1" y="38217"/>
                        </a:lnTo>
                        <a:lnTo>
                          <a:pt x="10899" y="38217"/>
                        </a:lnTo>
                        <a:lnTo>
                          <a:pt x="31115" y="13405"/>
                        </a:lnTo>
                        <a:lnTo>
                          <a:pt x="3111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2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  <p:sp>
              <p:nvSpPr>
                <p:cNvPr id="209" name="Google Shape;209;p6"/>
                <p:cNvSpPr/>
                <p:nvPr/>
              </p:nvSpPr>
              <p:spPr>
                <a:xfrm>
                  <a:off x="6754575" y="2209363"/>
                  <a:ext cx="2389434" cy="2934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6" h="66625" extrusionOk="0">
                      <a:moveTo>
                        <a:pt x="54255" y="1"/>
                      </a:moveTo>
                      <a:lnTo>
                        <a:pt x="0" y="66625"/>
                      </a:lnTo>
                      <a:lnTo>
                        <a:pt x="10917" y="66625"/>
                      </a:lnTo>
                      <a:lnTo>
                        <a:pt x="54255" y="13387"/>
                      </a:lnTo>
                      <a:lnTo>
                        <a:pt x="5425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10" name="Google Shape;210;p6"/>
                <p:cNvSpPr/>
                <p:nvPr/>
              </p:nvSpPr>
              <p:spPr>
                <a:xfrm>
                  <a:off x="5735490" y="957482"/>
                  <a:ext cx="3408520" cy="4186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6" h="95051" extrusionOk="0">
                      <a:moveTo>
                        <a:pt x="77395" y="1"/>
                      </a:moveTo>
                      <a:lnTo>
                        <a:pt x="0" y="95051"/>
                      </a:lnTo>
                      <a:lnTo>
                        <a:pt x="10916" y="95051"/>
                      </a:lnTo>
                      <a:lnTo>
                        <a:pt x="77395" y="13406"/>
                      </a:lnTo>
                      <a:lnTo>
                        <a:pt x="7739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sp>
              <p:nvSpPr>
                <p:cNvPr id="211" name="Google Shape;211;p6"/>
                <p:cNvSpPr/>
                <p:nvPr/>
              </p:nvSpPr>
              <p:spPr>
                <a:xfrm>
                  <a:off x="471715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  <p:grpSp>
              <p:nvGrpSpPr>
                <p:cNvPr id="212" name="Google Shape;212;p6"/>
                <p:cNvGrpSpPr/>
                <p:nvPr/>
              </p:nvGrpSpPr>
              <p:grpSpPr>
                <a:xfrm>
                  <a:off x="791415" y="4009249"/>
                  <a:ext cx="4360695" cy="1723858"/>
                  <a:chOff x="791415" y="4009249"/>
                  <a:chExt cx="4360695" cy="1723858"/>
                </a:xfrm>
              </p:grpSpPr>
              <p:sp>
                <p:nvSpPr>
                  <p:cNvPr id="213" name="Google Shape;213;p6"/>
                  <p:cNvSpPr/>
                  <p:nvPr/>
                </p:nvSpPr>
                <p:spPr>
                  <a:xfrm>
                    <a:off x="791415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14" name="Google Shape;214;p6"/>
                  <p:cNvSpPr/>
                  <p:nvPr/>
                </p:nvSpPr>
                <p:spPr>
                  <a:xfrm>
                    <a:off x="178533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15" name="Google Shape;215;p6"/>
                  <p:cNvSpPr/>
                  <p:nvPr/>
                </p:nvSpPr>
                <p:spPr>
                  <a:xfrm>
                    <a:off x="2744296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216" name="Google Shape;216;p6"/>
                  <p:cNvSpPr/>
                  <p:nvPr/>
                </p:nvSpPr>
                <p:spPr>
                  <a:xfrm>
                    <a:off x="3748202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</p:grpSp>
          </p:grpSp>
          <p:sp>
            <p:nvSpPr>
              <p:cNvPr id="217" name="Google Shape;217;p6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18" name="Google Shape;218;p6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20" name="Google Shape;220;p6"/>
          <p:cNvSpPr txBox="1"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70695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"/>
          <p:cNvSpPr txBox="1">
            <a:spLocks noGrp="1"/>
          </p:cNvSpPr>
          <p:nvPr>
            <p:ph type="title"/>
          </p:nvPr>
        </p:nvSpPr>
        <p:spPr>
          <a:xfrm>
            <a:off x="1484500" y="1983100"/>
            <a:ext cx="4215200" cy="1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7"/>
          <p:cNvSpPr txBox="1">
            <a:spLocks noGrp="1"/>
          </p:cNvSpPr>
          <p:nvPr>
            <p:ph type="subTitle" idx="1"/>
          </p:nvPr>
        </p:nvSpPr>
        <p:spPr>
          <a:xfrm>
            <a:off x="1484500" y="3168467"/>
            <a:ext cx="4215200" cy="184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4" name="Google Shape;224;p7"/>
          <p:cNvGrpSpPr/>
          <p:nvPr/>
        </p:nvGrpSpPr>
        <p:grpSpPr>
          <a:xfrm>
            <a:off x="34" y="-393073"/>
            <a:ext cx="12191979" cy="8037215"/>
            <a:chOff x="26" y="-294805"/>
            <a:chExt cx="9143984" cy="6027911"/>
          </a:xfrm>
        </p:grpSpPr>
        <p:sp>
          <p:nvSpPr>
            <p:cNvPr id="225" name="Google Shape;225;p7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26" name="Google Shape;226;p7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227" name="Google Shape;227;p7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31" name="Google Shape;231;p7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7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7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7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7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4" name="Google Shape;244;p7"/>
          <p:cNvGrpSpPr/>
          <p:nvPr/>
        </p:nvGrpSpPr>
        <p:grpSpPr>
          <a:xfrm>
            <a:off x="-1138794" y="-834034"/>
            <a:ext cx="14469587" cy="8526067"/>
            <a:chOff x="-854095" y="-625525"/>
            <a:chExt cx="10852190" cy="6394550"/>
          </a:xfrm>
        </p:grpSpPr>
        <p:grpSp>
          <p:nvGrpSpPr>
            <p:cNvPr id="245" name="Google Shape;245;p7"/>
            <p:cNvGrpSpPr/>
            <p:nvPr/>
          </p:nvGrpSpPr>
          <p:grpSpPr>
            <a:xfrm rot="2400048">
              <a:off x="8369292" y="2835216"/>
              <a:ext cx="732291" cy="3055942"/>
              <a:chOff x="3615675" y="367825"/>
              <a:chExt cx="808650" cy="3374600"/>
            </a:xfrm>
          </p:grpSpPr>
          <p:sp>
            <p:nvSpPr>
              <p:cNvPr id="246" name="Google Shape;246;p7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4" name="Google Shape;274;p7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5" name="Google Shape;275;p7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6" name="Google Shape;276;p7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277" name="Google Shape;277;p7"/>
            <p:cNvGrpSpPr/>
            <p:nvPr/>
          </p:nvGrpSpPr>
          <p:grpSpPr>
            <a:xfrm rot="2400048">
              <a:off x="42417" y="-747659"/>
              <a:ext cx="732291" cy="3055942"/>
              <a:chOff x="3615675" y="367825"/>
              <a:chExt cx="808650" cy="3374600"/>
            </a:xfrm>
          </p:grpSpPr>
          <p:sp>
            <p:nvSpPr>
              <p:cNvPr id="278" name="Google Shape;278;p7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9" name="Google Shape;279;p7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1" name="Google Shape;291;p7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2" name="Google Shape;292;p7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3" name="Google Shape;293;p7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300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510600" y="3040243"/>
            <a:ext cx="7170800" cy="14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66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4674400" y="1457168"/>
            <a:ext cx="2843200" cy="15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11333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3656400" y="4531909"/>
            <a:ext cx="4879200" cy="9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34" y="-393073"/>
            <a:ext cx="12191979" cy="8037215"/>
            <a:chOff x="26" y="-294805"/>
            <a:chExt cx="9143984" cy="6027911"/>
          </a:xfrm>
        </p:grpSpPr>
        <p:sp>
          <p:nvSpPr>
            <p:cNvPr id="26" name="Google Shape;26;p3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7" name="Google Shape;27;p3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2" name="Google Shape;32;p3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" name="Google Shape;41;p3"/>
          <p:cNvGrpSpPr/>
          <p:nvPr/>
        </p:nvGrpSpPr>
        <p:grpSpPr>
          <a:xfrm>
            <a:off x="-957249" y="-952622"/>
            <a:ext cx="14106497" cy="8763247"/>
            <a:chOff x="-717937" y="-714467"/>
            <a:chExt cx="10579873" cy="6572435"/>
          </a:xfrm>
        </p:grpSpPr>
        <p:grpSp>
          <p:nvGrpSpPr>
            <p:cNvPr id="42" name="Google Shape;42;p3"/>
            <p:cNvGrpSpPr/>
            <p:nvPr/>
          </p:nvGrpSpPr>
          <p:grpSpPr>
            <a:xfrm rot="2217870" flipH="1">
              <a:off x="310831" y="-820288"/>
              <a:ext cx="891328" cy="3719624"/>
              <a:chOff x="3615675" y="367825"/>
              <a:chExt cx="808650" cy="3374600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" name="Google Shape;74;p3"/>
            <p:cNvGrpSpPr/>
            <p:nvPr/>
          </p:nvGrpSpPr>
          <p:grpSpPr>
            <a:xfrm rot="2217870" flipH="1">
              <a:off x="7941841" y="2244164"/>
              <a:ext cx="891328" cy="3719624"/>
              <a:chOff x="3615675" y="367825"/>
              <a:chExt cx="808650" cy="3374600"/>
            </a:xfrm>
          </p:grpSpPr>
          <p:sp>
            <p:nvSpPr>
              <p:cNvPr id="75" name="Google Shape;75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694711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8"/>
          <p:cNvGrpSpPr/>
          <p:nvPr/>
        </p:nvGrpSpPr>
        <p:grpSpPr>
          <a:xfrm>
            <a:off x="34" y="-393073"/>
            <a:ext cx="12191979" cy="8037215"/>
            <a:chOff x="26" y="-294805"/>
            <a:chExt cx="9143984" cy="6027911"/>
          </a:xfrm>
        </p:grpSpPr>
        <p:sp>
          <p:nvSpPr>
            <p:cNvPr id="311" name="Google Shape;311;p8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12" name="Google Shape;312;p8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17" name="Google Shape;317;p8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2" name="Google Shape;332;p8"/>
          <p:cNvGrpSpPr/>
          <p:nvPr/>
        </p:nvGrpSpPr>
        <p:grpSpPr>
          <a:xfrm>
            <a:off x="-1147110" y="-754281"/>
            <a:ext cx="14486223" cy="8366561"/>
            <a:chOff x="-860333" y="-565711"/>
            <a:chExt cx="10864667" cy="6274921"/>
          </a:xfrm>
        </p:grpSpPr>
        <p:grpSp>
          <p:nvGrpSpPr>
            <p:cNvPr id="333" name="Google Shape;333;p8"/>
            <p:cNvGrpSpPr/>
            <p:nvPr/>
          </p:nvGrpSpPr>
          <p:grpSpPr>
            <a:xfrm rot="-1800166">
              <a:off x="8242634" y="-592074"/>
              <a:ext cx="891381" cy="3719848"/>
              <a:chOff x="3615675" y="367825"/>
              <a:chExt cx="808650" cy="3374600"/>
            </a:xfrm>
          </p:grpSpPr>
          <p:sp>
            <p:nvSpPr>
              <p:cNvPr id="334" name="Google Shape;334;p8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365" name="Google Shape;365;p8"/>
            <p:cNvGrpSpPr/>
            <p:nvPr/>
          </p:nvGrpSpPr>
          <p:grpSpPr>
            <a:xfrm rot="-1800166">
              <a:off x="9984" y="2015726"/>
              <a:ext cx="891381" cy="3719848"/>
              <a:chOff x="3615675" y="367825"/>
              <a:chExt cx="808650" cy="3374600"/>
            </a:xfrm>
          </p:grpSpPr>
          <p:sp>
            <p:nvSpPr>
              <p:cNvPr id="366" name="Google Shape;366;p8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397" name="Google Shape;397;p8"/>
          <p:cNvSpPr txBox="1">
            <a:spLocks noGrp="1"/>
          </p:cNvSpPr>
          <p:nvPr>
            <p:ph type="title"/>
          </p:nvPr>
        </p:nvSpPr>
        <p:spPr>
          <a:xfrm>
            <a:off x="1904200" y="1895300"/>
            <a:ext cx="8383600" cy="3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3792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9"/>
          <p:cNvSpPr txBox="1">
            <a:spLocks noGrp="1"/>
          </p:cNvSpPr>
          <p:nvPr>
            <p:ph type="subTitle" idx="1"/>
          </p:nvPr>
        </p:nvSpPr>
        <p:spPr>
          <a:xfrm>
            <a:off x="6217333" y="2685859"/>
            <a:ext cx="5011200" cy="21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0" name="Google Shape;400;p9"/>
          <p:cNvSpPr txBox="1">
            <a:spLocks noGrp="1"/>
          </p:cNvSpPr>
          <p:nvPr>
            <p:ph type="title"/>
          </p:nvPr>
        </p:nvSpPr>
        <p:spPr>
          <a:xfrm>
            <a:off x="6217500" y="1823919"/>
            <a:ext cx="5011200" cy="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1" name="Google Shape;401;p9"/>
          <p:cNvGrpSpPr/>
          <p:nvPr/>
        </p:nvGrpSpPr>
        <p:grpSpPr>
          <a:xfrm>
            <a:off x="35" y="-393073"/>
            <a:ext cx="12181991" cy="8037215"/>
            <a:chOff x="26" y="-294805"/>
            <a:chExt cx="9136493" cy="6027911"/>
          </a:xfrm>
        </p:grpSpPr>
        <p:grpSp>
          <p:nvGrpSpPr>
            <p:cNvPr id="402" name="Google Shape;402;p9"/>
            <p:cNvGrpSpPr/>
            <p:nvPr/>
          </p:nvGrpSpPr>
          <p:grpSpPr>
            <a:xfrm>
              <a:off x="26" y="-294805"/>
              <a:ext cx="9136493" cy="6027911"/>
              <a:chOff x="26" y="-294805"/>
              <a:chExt cx="9136493" cy="6027911"/>
            </a:xfrm>
          </p:grpSpPr>
          <p:grpSp>
            <p:nvGrpSpPr>
              <p:cNvPr id="403" name="Google Shape;403;p9"/>
              <p:cNvGrpSpPr/>
              <p:nvPr/>
            </p:nvGrpSpPr>
            <p:grpSpPr>
              <a:xfrm>
                <a:off x="26" y="-294805"/>
                <a:ext cx="9136493" cy="6027911"/>
                <a:chOff x="26" y="-294805"/>
                <a:chExt cx="9136493" cy="6027911"/>
              </a:xfrm>
            </p:grpSpPr>
            <p:grpSp>
              <p:nvGrpSpPr>
                <p:cNvPr id="404" name="Google Shape;404;p9"/>
                <p:cNvGrpSpPr/>
                <p:nvPr/>
              </p:nvGrpSpPr>
              <p:grpSpPr>
                <a:xfrm>
                  <a:off x="783924" y="-294805"/>
                  <a:ext cx="8352595" cy="6027911"/>
                  <a:chOff x="791415" y="-294805"/>
                  <a:chExt cx="8352595" cy="6027911"/>
                </a:xfrm>
              </p:grpSpPr>
              <p:grpSp>
                <p:nvGrpSpPr>
                  <p:cNvPr id="405" name="Google Shape;405;p9"/>
                  <p:cNvGrpSpPr/>
                  <p:nvPr/>
                </p:nvGrpSpPr>
                <p:grpSpPr>
                  <a:xfrm>
                    <a:off x="7011514" y="-294805"/>
                    <a:ext cx="2132496" cy="5438332"/>
                    <a:chOff x="7011514" y="-294805"/>
                    <a:chExt cx="2132496" cy="5438332"/>
                  </a:xfrm>
                </p:grpSpPr>
                <p:sp>
                  <p:nvSpPr>
                    <p:cNvPr id="406" name="Google Shape;406;p9"/>
                    <p:cNvSpPr/>
                    <p:nvPr/>
                  </p:nvSpPr>
                  <p:spPr>
                    <a:xfrm>
                      <a:off x="7773661" y="3460451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0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18431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407" name="Google Shape;407;p9"/>
                    <p:cNvSpPr/>
                    <p:nvPr/>
                  </p:nvSpPr>
                  <p:spPr>
                    <a:xfrm>
                      <a:off x="7011514" y="8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8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408" name="Google Shape;408;p9"/>
                    <p:cNvSpPr/>
                    <p:nvPr/>
                  </p:nvSpPr>
                  <p:spPr>
                    <a:xfrm>
                      <a:off x="7773661" y="-294805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2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  <p:sp>
                <p:nvSpPr>
                  <p:cNvPr id="409" name="Google Shape;409;p9"/>
                  <p:cNvSpPr/>
                  <p:nvPr/>
                </p:nvSpPr>
                <p:spPr>
                  <a:xfrm>
                    <a:off x="6754575" y="2209363"/>
                    <a:ext cx="2389434" cy="293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56" h="66625" extrusionOk="0">
                        <a:moveTo>
                          <a:pt x="54255" y="1"/>
                        </a:moveTo>
                        <a:lnTo>
                          <a:pt x="0" y="66625"/>
                        </a:lnTo>
                        <a:lnTo>
                          <a:pt x="10917" y="66625"/>
                        </a:lnTo>
                        <a:lnTo>
                          <a:pt x="54255" y="13387"/>
                        </a:lnTo>
                        <a:lnTo>
                          <a:pt x="5425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10" name="Google Shape;410;p9"/>
                  <p:cNvSpPr/>
                  <p:nvPr/>
                </p:nvSpPr>
                <p:spPr>
                  <a:xfrm>
                    <a:off x="5735490" y="957482"/>
                    <a:ext cx="3408520" cy="4186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396" h="95051" extrusionOk="0">
                        <a:moveTo>
                          <a:pt x="77395" y="1"/>
                        </a:moveTo>
                        <a:lnTo>
                          <a:pt x="0" y="95051"/>
                        </a:lnTo>
                        <a:lnTo>
                          <a:pt x="10916" y="95051"/>
                        </a:lnTo>
                        <a:lnTo>
                          <a:pt x="77395" y="13406"/>
                        </a:lnTo>
                        <a:lnTo>
                          <a:pt x="7739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sp>
                <p:nvSpPr>
                  <p:cNvPr id="411" name="Google Shape;411;p9"/>
                  <p:cNvSpPr/>
                  <p:nvPr/>
                </p:nvSpPr>
                <p:spPr>
                  <a:xfrm>
                    <a:off x="471715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/>
                  </a:p>
                </p:txBody>
              </p:sp>
              <p:grpSp>
                <p:nvGrpSpPr>
                  <p:cNvPr id="412" name="Google Shape;412;p9"/>
                  <p:cNvGrpSpPr/>
                  <p:nvPr/>
                </p:nvGrpSpPr>
                <p:grpSpPr>
                  <a:xfrm>
                    <a:off x="791415" y="4009249"/>
                    <a:ext cx="4360695" cy="1723858"/>
                    <a:chOff x="791415" y="4009249"/>
                    <a:chExt cx="4360695" cy="1723858"/>
                  </a:xfrm>
                </p:grpSpPr>
                <p:sp>
                  <p:nvSpPr>
                    <p:cNvPr id="413" name="Google Shape;413;p9"/>
                    <p:cNvSpPr/>
                    <p:nvPr/>
                  </p:nvSpPr>
                  <p:spPr>
                    <a:xfrm>
                      <a:off x="791415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414" name="Google Shape;414;p9"/>
                    <p:cNvSpPr/>
                    <p:nvPr/>
                  </p:nvSpPr>
                  <p:spPr>
                    <a:xfrm>
                      <a:off x="1785333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415" name="Google Shape;415;p9"/>
                    <p:cNvSpPr/>
                    <p:nvPr/>
                  </p:nvSpPr>
                  <p:spPr>
                    <a:xfrm>
                      <a:off x="2744296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  <p:sp>
                  <p:nvSpPr>
                    <p:cNvPr id="416" name="Google Shape;416;p9"/>
                    <p:cNvSpPr/>
                    <p:nvPr/>
                  </p:nvSpPr>
                  <p:spPr>
                    <a:xfrm>
                      <a:off x="3748202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67"/>
                    </a:p>
                  </p:txBody>
                </p:sp>
              </p:grpSp>
            </p:grpSp>
            <p:sp>
              <p:nvSpPr>
                <p:cNvPr id="417" name="Google Shape;417;p9"/>
                <p:cNvSpPr/>
                <p:nvPr/>
              </p:nvSpPr>
              <p:spPr>
                <a:xfrm>
                  <a:off x="26" y="3754386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/>
                </a:p>
              </p:txBody>
            </p:sp>
          </p:grpSp>
          <p:sp>
            <p:nvSpPr>
              <p:cNvPr id="418" name="Google Shape;418;p9"/>
              <p:cNvSpPr/>
              <p:nvPr/>
            </p:nvSpPr>
            <p:spPr>
              <a:xfrm>
                <a:off x="26" y="8"/>
                <a:ext cx="2422993" cy="2974946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67551" extrusionOk="0">
                    <a:moveTo>
                      <a:pt x="44102" y="0"/>
                    </a:moveTo>
                    <a:lnTo>
                      <a:pt x="0" y="54164"/>
                    </a:lnTo>
                    <a:lnTo>
                      <a:pt x="0" y="67550"/>
                    </a:lnTo>
                    <a:lnTo>
                      <a:pt x="550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19" name="Google Shape;419;p9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420" name="Google Shape;420;p9"/>
          <p:cNvGrpSpPr/>
          <p:nvPr/>
        </p:nvGrpSpPr>
        <p:grpSpPr>
          <a:xfrm rot="-8100000">
            <a:off x="284242" y="-1197053"/>
            <a:ext cx="976333" cy="4074361"/>
            <a:chOff x="3615675" y="367825"/>
            <a:chExt cx="808650" cy="3374600"/>
          </a:xfrm>
        </p:grpSpPr>
        <p:sp>
          <p:nvSpPr>
            <p:cNvPr id="421" name="Google Shape;421;p9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62179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0"/>
          <p:cNvSpPr/>
          <p:nvPr/>
        </p:nvSpPr>
        <p:spPr>
          <a:xfrm>
            <a:off x="0" y="0"/>
            <a:ext cx="5344000" cy="4515200"/>
          </a:xfrm>
          <a:prstGeom prst="rect">
            <a:avLst/>
          </a:prstGeom>
          <a:gradFill>
            <a:gsLst>
              <a:gs pos="0">
                <a:srgbClr val="334860">
                  <a:alpha val="54509"/>
                </a:srgbClr>
              </a:gs>
              <a:gs pos="67000">
                <a:srgbClr val="334860">
                  <a:alpha val="0"/>
                </a:srgbClr>
              </a:gs>
              <a:gs pos="100000">
                <a:srgbClr val="334860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4" name="Google Shape;454;p10"/>
          <p:cNvSpPr txBox="1">
            <a:spLocks noGrp="1"/>
          </p:cNvSpPr>
          <p:nvPr>
            <p:ph type="title"/>
          </p:nvPr>
        </p:nvSpPr>
        <p:spPr>
          <a:xfrm>
            <a:off x="963167" y="549167"/>
            <a:ext cx="3458000" cy="256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5" name="Google Shape;455;p10"/>
          <p:cNvGrpSpPr/>
          <p:nvPr/>
        </p:nvGrpSpPr>
        <p:grpSpPr>
          <a:xfrm rot="2700000" flipH="1">
            <a:off x="10740667" y="3904594"/>
            <a:ext cx="976333" cy="4074361"/>
            <a:chOff x="3615675" y="367825"/>
            <a:chExt cx="808650" cy="3374600"/>
          </a:xfrm>
        </p:grpSpPr>
        <p:sp>
          <p:nvSpPr>
            <p:cNvPr id="456" name="Google Shape;456;p10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38981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11"/>
          <p:cNvGrpSpPr/>
          <p:nvPr/>
        </p:nvGrpSpPr>
        <p:grpSpPr>
          <a:xfrm>
            <a:off x="34" y="-393073"/>
            <a:ext cx="12191979" cy="8037215"/>
            <a:chOff x="26" y="-294805"/>
            <a:chExt cx="9143984" cy="6027911"/>
          </a:xfrm>
        </p:grpSpPr>
        <p:sp>
          <p:nvSpPr>
            <p:cNvPr id="489" name="Google Shape;489;p11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490" name="Google Shape;490;p11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494" name="Google Shape;494;p11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495" name="Google Shape;495;p11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508" name="Google Shape;508;p11"/>
          <p:cNvSpPr txBox="1">
            <a:spLocks noGrp="1"/>
          </p:cNvSpPr>
          <p:nvPr>
            <p:ph type="title" hasCustomPrompt="1"/>
          </p:nvPr>
        </p:nvSpPr>
        <p:spPr>
          <a:xfrm>
            <a:off x="2939800" y="2116635"/>
            <a:ext cx="6312400" cy="16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509" name="Google Shape;509;p11"/>
          <p:cNvSpPr txBox="1">
            <a:spLocks noGrp="1"/>
          </p:cNvSpPr>
          <p:nvPr>
            <p:ph type="subTitle" idx="1"/>
          </p:nvPr>
        </p:nvSpPr>
        <p:spPr>
          <a:xfrm flipH="1">
            <a:off x="3511000" y="3856433"/>
            <a:ext cx="5170000" cy="9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10" name="Google Shape;510;p11"/>
          <p:cNvGrpSpPr/>
          <p:nvPr/>
        </p:nvGrpSpPr>
        <p:grpSpPr>
          <a:xfrm>
            <a:off x="-1221104" y="2854382"/>
            <a:ext cx="14634208" cy="4625909"/>
            <a:chOff x="-915828" y="2140786"/>
            <a:chExt cx="10975656" cy="3469432"/>
          </a:xfrm>
        </p:grpSpPr>
        <p:grpSp>
          <p:nvGrpSpPr>
            <p:cNvPr id="511" name="Google Shape;511;p11"/>
            <p:cNvGrpSpPr/>
            <p:nvPr/>
          </p:nvGrpSpPr>
          <p:grpSpPr>
            <a:xfrm rot="2302834" flipH="1">
              <a:off x="8109974" y="2015586"/>
              <a:ext cx="891377" cy="3719832"/>
              <a:chOff x="3615675" y="367825"/>
              <a:chExt cx="808650" cy="3374600"/>
            </a:xfrm>
          </p:grpSpPr>
          <p:sp>
            <p:nvSpPr>
              <p:cNvPr id="512" name="Google Shape;512;p11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5" name="Google Shape;515;p11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1" name="Google Shape;521;p11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2" name="Google Shape;522;p11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3" name="Google Shape;523;p11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4" name="Google Shape;524;p11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5" name="Google Shape;525;p11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6" name="Google Shape;526;p11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7" name="Google Shape;527;p11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8" name="Google Shape;528;p11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29" name="Google Shape;529;p11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0" name="Google Shape;530;p11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1" name="Google Shape;531;p11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2" name="Google Shape;532;p11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3" name="Google Shape;533;p11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5" name="Google Shape;535;p11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6" name="Google Shape;536;p11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7" name="Google Shape;537;p11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8" name="Google Shape;538;p11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39" name="Google Shape;539;p11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0" name="Google Shape;540;p11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1" name="Google Shape;541;p11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2" name="Google Shape;542;p11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grpSp>
          <p:nvGrpSpPr>
            <p:cNvPr id="543" name="Google Shape;543;p11"/>
            <p:cNvGrpSpPr/>
            <p:nvPr/>
          </p:nvGrpSpPr>
          <p:grpSpPr>
            <a:xfrm rot="-2302834">
              <a:off x="142649" y="2015586"/>
              <a:ext cx="891377" cy="3719832"/>
              <a:chOff x="3615675" y="367825"/>
              <a:chExt cx="808650" cy="3374600"/>
            </a:xfrm>
          </p:grpSpPr>
          <p:sp>
            <p:nvSpPr>
              <p:cNvPr id="544" name="Google Shape;544;p11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5" name="Google Shape;545;p11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6" name="Google Shape;546;p11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7" name="Google Shape;547;p11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8" name="Google Shape;548;p11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49" name="Google Shape;549;p11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3" name="Google Shape;553;p11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4" name="Google Shape;554;p11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6" name="Google Shape;556;p11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4" name="Google Shape;564;p11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5" name="Google Shape;565;p11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6" name="Google Shape;566;p11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7" name="Google Shape;567;p11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8" name="Google Shape;568;p11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69" name="Google Shape;569;p11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0" name="Google Shape;570;p11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1" name="Google Shape;571;p11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3" name="Google Shape;573;p11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574" name="Google Shape;574;p11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88262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45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A112-330C-5727-8326-165DA45D4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0578-7D1D-62AB-04DC-7B96A4C9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EEEBC-6FF3-8CE9-BB6D-A2EF5A03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ED2-37AD-4458-B433-60003FB4D662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053BF-4CF4-E559-20B9-D236A336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EF4E8-8523-805D-6340-C5C236C6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A9F41-D510-4F69-ACDA-01DF9C90610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3096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3163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1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72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417800"/>
            <a:ext cx="10272000" cy="4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2067"/>
            </a:lvl2pPr>
            <a:lvl3pPr marL="1828754" lvl="2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/>
            </a:lvl3pPr>
            <a:lvl4pPr marL="2438339" lvl="3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/>
            </a:lvl4pPr>
            <a:lvl5pPr marL="3047924" lvl="4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600"/>
            </a:lvl5pPr>
            <a:lvl6pPr marL="3657509" lvl="5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/>
            </a:lvl6pPr>
            <a:lvl7pPr marL="4267093" lvl="6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600"/>
            </a:lvl7pPr>
            <a:lvl8pPr marL="4876678" lvl="7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600"/>
            </a:lvl8pPr>
            <a:lvl9pPr marL="5486263" lvl="8" indent="-40639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8" name="Google Shape;108;p4"/>
          <p:cNvGrpSpPr/>
          <p:nvPr/>
        </p:nvGrpSpPr>
        <p:grpSpPr>
          <a:xfrm>
            <a:off x="9348685" y="-393073"/>
            <a:ext cx="2843328" cy="5582992"/>
            <a:chOff x="7011514" y="-294805"/>
            <a:chExt cx="2132496" cy="4187244"/>
          </a:xfrm>
        </p:grpSpPr>
        <p:sp>
          <p:nvSpPr>
            <p:cNvPr id="109" name="Google Shape;109;p4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2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599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subTitle" idx="1"/>
          </p:nvPr>
        </p:nvSpPr>
        <p:spPr>
          <a:xfrm>
            <a:off x="1870451" y="3434705"/>
            <a:ext cx="33076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2"/>
          </p:nvPr>
        </p:nvSpPr>
        <p:spPr>
          <a:xfrm>
            <a:off x="1870451" y="3929905"/>
            <a:ext cx="33076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3"/>
          </p:nvPr>
        </p:nvSpPr>
        <p:spPr>
          <a:xfrm>
            <a:off x="7013949" y="3434705"/>
            <a:ext cx="330760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67"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4"/>
          </p:nvPr>
        </p:nvSpPr>
        <p:spPr>
          <a:xfrm>
            <a:off x="7013949" y="3929905"/>
            <a:ext cx="3307600" cy="11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title" hasCustomPrompt="1"/>
          </p:nvPr>
        </p:nvSpPr>
        <p:spPr>
          <a:xfrm>
            <a:off x="2748651" y="2489025"/>
            <a:ext cx="15512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667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5"/>
          <p:cNvSpPr txBox="1">
            <a:spLocks noGrp="1"/>
          </p:cNvSpPr>
          <p:nvPr>
            <p:ph type="title" idx="5" hasCustomPrompt="1"/>
          </p:nvPr>
        </p:nvSpPr>
        <p:spPr>
          <a:xfrm>
            <a:off x="7892149" y="2489025"/>
            <a:ext cx="15512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667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21" name="Google Shape;121;p5"/>
          <p:cNvGrpSpPr/>
          <p:nvPr/>
        </p:nvGrpSpPr>
        <p:grpSpPr>
          <a:xfrm>
            <a:off x="-706107" y="4136329"/>
            <a:ext cx="13604213" cy="3571380"/>
            <a:chOff x="-529580" y="3102246"/>
            <a:chExt cx="10203160" cy="2678535"/>
          </a:xfrm>
        </p:grpSpPr>
        <p:grpSp>
          <p:nvGrpSpPr>
            <p:cNvPr id="122" name="Google Shape;122;p5"/>
            <p:cNvGrpSpPr/>
            <p:nvPr/>
          </p:nvGrpSpPr>
          <p:grpSpPr>
            <a:xfrm rot="2700000" flipH="1">
              <a:off x="7968188" y="2913628"/>
              <a:ext cx="732250" cy="3055771"/>
              <a:chOff x="3615675" y="367825"/>
              <a:chExt cx="808650" cy="337460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" name="Google Shape;154;p5"/>
            <p:cNvGrpSpPr/>
            <p:nvPr/>
          </p:nvGrpSpPr>
          <p:grpSpPr>
            <a:xfrm rot="-2700000">
              <a:off x="443563" y="2913628"/>
              <a:ext cx="732250" cy="3055771"/>
              <a:chOff x="3615675" y="367825"/>
              <a:chExt cx="808650" cy="3374600"/>
            </a:xfrm>
          </p:grpSpPr>
          <p:sp>
            <p:nvSpPr>
              <p:cNvPr id="155" name="Google Shape;155;p5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" name="Google Shape;161;p5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" name="Google Shape;162;p5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5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5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86" name="Google Shape;186;p5"/>
          <p:cNvSpPr txBox="1">
            <a:spLocks noGrp="1"/>
          </p:cNvSpPr>
          <p:nvPr>
            <p:ph type="title" idx="6"/>
          </p:nvPr>
        </p:nvSpPr>
        <p:spPr>
          <a:xfrm>
            <a:off x="960000" y="549165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7" name="Google Shape;187;p5"/>
          <p:cNvGrpSpPr/>
          <p:nvPr/>
        </p:nvGrpSpPr>
        <p:grpSpPr>
          <a:xfrm>
            <a:off x="34" y="-393073"/>
            <a:ext cx="12191979" cy="8037215"/>
            <a:chOff x="26" y="-294805"/>
            <a:chExt cx="9143984" cy="6027911"/>
          </a:xfrm>
        </p:grpSpPr>
        <p:sp>
          <p:nvSpPr>
            <p:cNvPr id="188" name="Google Shape;188;p5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70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766170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4" name="Google Shape;194;p5"/>
            <p:cNvGrpSpPr/>
            <p:nvPr/>
          </p:nvGrpSpPr>
          <p:grpSpPr>
            <a:xfrm>
              <a:off x="1777843" y="4009249"/>
              <a:ext cx="5361554" cy="1723858"/>
              <a:chOff x="1777843" y="4009249"/>
              <a:chExt cx="5361554" cy="1723858"/>
            </a:xfrm>
          </p:grpSpPr>
          <p:sp>
            <p:nvSpPr>
              <p:cNvPr id="195" name="Google Shape;195;p5"/>
              <p:cNvSpPr/>
              <p:nvPr/>
            </p:nvSpPr>
            <p:spPr>
              <a:xfrm>
                <a:off x="470966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96" name="Google Shape;196;p5"/>
              <p:cNvGrpSpPr/>
              <p:nvPr/>
            </p:nvGrpSpPr>
            <p:grpSpPr>
              <a:xfrm>
                <a:off x="1777843" y="4009249"/>
                <a:ext cx="3366776" cy="1723858"/>
                <a:chOff x="1785333" y="4009249"/>
                <a:chExt cx="3366776" cy="1723858"/>
              </a:xfrm>
            </p:grpSpPr>
            <p:sp>
              <p:nvSpPr>
                <p:cNvPr id="197" name="Google Shape;197;p5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8" name="Google Shape;198;p5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9" name="Google Shape;199;p5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200" name="Google Shape;200;p5"/>
              <p:cNvSpPr/>
              <p:nvPr/>
            </p:nvSpPr>
            <p:spPr>
              <a:xfrm>
                <a:off x="5735490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01" name="Google Shape;201;p5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1457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6"/>
          <p:cNvGrpSpPr/>
          <p:nvPr/>
        </p:nvGrpSpPr>
        <p:grpSpPr>
          <a:xfrm>
            <a:off x="35" y="-393073"/>
            <a:ext cx="12181991" cy="8037215"/>
            <a:chOff x="26" y="-294805"/>
            <a:chExt cx="9136493" cy="6027911"/>
          </a:xfrm>
        </p:grpSpPr>
        <p:grpSp>
          <p:nvGrpSpPr>
            <p:cNvPr id="204" name="Google Shape;204;p6"/>
            <p:cNvGrpSpPr/>
            <p:nvPr/>
          </p:nvGrpSpPr>
          <p:grpSpPr>
            <a:xfrm>
              <a:off x="26" y="-294805"/>
              <a:ext cx="9136493" cy="6027911"/>
              <a:chOff x="26" y="-294805"/>
              <a:chExt cx="9136493" cy="6027911"/>
            </a:xfrm>
          </p:grpSpPr>
          <p:grpSp>
            <p:nvGrpSpPr>
              <p:cNvPr id="205" name="Google Shape;205;p6"/>
              <p:cNvGrpSpPr/>
              <p:nvPr/>
            </p:nvGrpSpPr>
            <p:grpSpPr>
              <a:xfrm>
                <a:off x="783924" y="-294805"/>
                <a:ext cx="8352595" cy="6027911"/>
                <a:chOff x="791415" y="-294805"/>
                <a:chExt cx="8352595" cy="6027911"/>
              </a:xfrm>
            </p:grpSpPr>
            <p:grpSp>
              <p:nvGrpSpPr>
                <p:cNvPr id="206" name="Google Shape;206;p6"/>
                <p:cNvGrpSpPr/>
                <p:nvPr/>
              </p:nvGrpSpPr>
              <p:grpSpPr>
                <a:xfrm>
                  <a:off x="7011514" y="-294805"/>
                  <a:ext cx="2132496" cy="2018670"/>
                  <a:chOff x="7011514" y="-294805"/>
                  <a:chExt cx="2132496" cy="2018670"/>
                </a:xfrm>
              </p:grpSpPr>
              <p:sp>
                <p:nvSpPr>
                  <p:cNvPr id="207" name="Google Shape;207;p6"/>
                  <p:cNvSpPr/>
                  <p:nvPr/>
                </p:nvSpPr>
                <p:spPr>
                  <a:xfrm>
                    <a:off x="7011514" y="8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58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08" name="Google Shape;208;p6"/>
                  <p:cNvSpPr/>
                  <p:nvPr/>
                </p:nvSpPr>
                <p:spPr>
                  <a:xfrm>
                    <a:off x="7773661" y="-294805"/>
                    <a:ext cx="1370349" cy="16830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16" h="38217" extrusionOk="0">
                        <a:moveTo>
                          <a:pt x="31115" y="1"/>
                        </a:moveTo>
                        <a:lnTo>
                          <a:pt x="1" y="38217"/>
                        </a:lnTo>
                        <a:lnTo>
                          <a:pt x="10899" y="38217"/>
                        </a:lnTo>
                        <a:lnTo>
                          <a:pt x="31115" y="13405"/>
                        </a:lnTo>
                        <a:lnTo>
                          <a:pt x="3111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2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209" name="Google Shape;209;p6"/>
                <p:cNvSpPr/>
                <p:nvPr/>
              </p:nvSpPr>
              <p:spPr>
                <a:xfrm>
                  <a:off x="6754575" y="2209363"/>
                  <a:ext cx="2389434" cy="2934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6" h="66625" extrusionOk="0">
                      <a:moveTo>
                        <a:pt x="54255" y="1"/>
                      </a:moveTo>
                      <a:lnTo>
                        <a:pt x="0" y="66625"/>
                      </a:lnTo>
                      <a:lnTo>
                        <a:pt x="10917" y="66625"/>
                      </a:lnTo>
                      <a:lnTo>
                        <a:pt x="54255" y="13387"/>
                      </a:lnTo>
                      <a:lnTo>
                        <a:pt x="5425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0" name="Google Shape;210;p6"/>
                <p:cNvSpPr/>
                <p:nvPr/>
              </p:nvSpPr>
              <p:spPr>
                <a:xfrm>
                  <a:off x="5735490" y="957482"/>
                  <a:ext cx="3408520" cy="4186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6" h="95051" extrusionOk="0">
                      <a:moveTo>
                        <a:pt x="77395" y="1"/>
                      </a:moveTo>
                      <a:lnTo>
                        <a:pt x="0" y="95051"/>
                      </a:lnTo>
                      <a:lnTo>
                        <a:pt x="10916" y="95051"/>
                      </a:lnTo>
                      <a:lnTo>
                        <a:pt x="77395" y="13406"/>
                      </a:lnTo>
                      <a:lnTo>
                        <a:pt x="7739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1" name="Google Shape;211;p6"/>
                <p:cNvSpPr/>
                <p:nvPr/>
              </p:nvSpPr>
              <p:spPr>
                <a:xfrm>
                  <a:off x="471715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12" name="Google Shape;212;p6"/>
                <p:cNvGrpSpPr/>
                <p:nvPr/>
              </p:nvGrpSpPr>
              <p:grpSpPr>
                <a:xfrm>
                  <a:off x="791415" y="4009249"/>
                  <a:ext cx="4360695" cy="1723858"/>
                  <a:chOff x="791415" y="4009249"/>
                  <a:chExt cx="4360695" cy="1723858"/>
                </a:xfrm>
              </p:grpSpPr>
              <p:sp>
                <p:nvSpPr>
                  <p:cNvPr id="213" name="Google Shape;213;p6"/>
                  <p:cNvSpPr/>
                  <p:nvPr/>
                </p:nvSpPr>
                <p:spPr>
                  <a:xfrm>
                    <a:off x="791415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14" name="Google Shape;214;p6"/>
                  <p:cNvSpPr/>
                  <p:nvPr/>
                </p:nvSpPr>
                <p:spPr>
                  <a:xfrm>
                    <a:off x="178533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15" name="Google Shape;215;p6"/>
                  <p:cNvSpPr/>
                  <p:nvPr/>
                </p:nvSpPr>
                <p:spPr>
                  <a:xfrm>
                    <a:off x="2744296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16" name="Google Shape;216;p6"/>
                  <p:cNvSpPr/>
                  <p:nvPr/>
                </p:nvSpPr>
                <p:spPr>
                  <a:xfrm>
                    <a:off x="3748202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17" name="Google Shape;217;p6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18" name="Google Shape;218;p6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0" name="Google Shape;220;p6"/>
          <p:cNvSpPr txBox="1"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58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8"/>
          <p:cNvGrpSpPr/>
          <p:nvPr/>
        </p:nvGrpSpPr>
        <p:grpSpPr>
          <a:xfrm>
            <a:off x="34" y="-393073"/>
            <a:ext cx="12191979" cy="8037215"/>
            <a:chOff x="26" y="-294805"/>
            <a:chExt cx="9143984" cy="6027911"/>
          </a:xfrm>
        </p:grpSpPr>
        <p:sp>
          <p:nvSpPr>
            <p:cNvPr id="311" name="Google Shape;311;p8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12" name="Google Shape;312;p8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17" name="Google Shape;317;p8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2" name="Google Shape;332;p8"/>
          <p:cNvGrpSpPr/>
          <p:nvPr/>
        </p:nvGrpSpPr>
        <p:grpSpPr>
          <a:xfrm>
            <a:off x="-1147110" y="-754281"/>
            <a:ext cx="14486223" cy="8366561"/>
            <a:chOff x="-860333" y="-565711"/>
            <a:chExt cx="10864667" cy="6274921"/>
          </a:xfrm>
        </p:grpSpPr>
        <p:grpSp>
          <p:nvGrpSpPr>
            <p:cNvPr id="333" name="Google Shape;333;p8"/>
            <p:cNvGrpSpPr/>
            <p:nvPr/>
          </p:nvGrpSpPr>
          <p:grpSpPr>
            <a:xfrm rot="-1800166">
              <a:off x="8242634" y="-592074"/>
              <a:ext cx="891381" cy="3719848"/>
              <a:chOff x="3615675" y="367825"/>
              <a:chExt cx="808650" cy="3374600"/>
            </a:xfrm>
          </p:grpSpPr>
          <p:sp>
            <p:nvSpPr>
              <p:cNvPr id="334" name="Google Shape;334;p8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5" name="Google Shape;365;p8"/>
            <p:cNvGrpSpPr/>
            <p:nvPr/>
          </p:nvGrpSpPr>
          <p:grpSpPr>
            <a:xfrm rot="-1800166">
              <a:off x="9984" y="2015726"/>
              <a:ext cx="891381" cy="3719848"/>
              <a:chOff x="3615675" y="367825"/>
              <a:chExt cx="808650" cy="3374600"/>
            </a:xfrm>
          </p:grpSpPr>
          <p:sp>
            <p:nvSpPr>
              <p:cNvPr id="366" name="Google Shape;366;p8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8" name="Google Shape;388;p8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97" name="Google Shape;397;p8"/>
          <p:cNvSpPr txBox="1">
            <a:spLocks noGrp="1"/>
          </p:cNvSpPr>
          <p:nvPr>
            <p:ph type="title"/>
          </p:nvPr>
        </p:nvSpPr>
        <p:spPr>
          <a:xfrm>
            <a:off x="1904200" y="1895300"/>
            <a:ext cx="8383600" cy="3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479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9"/>
          <p:cNvSpPr txBox="1">
            <a:spLocks noGrp="1"/>
          </p:cNvSpPr>
          <p:nvPr>
            <p:ph type="subTitle" idx="1"/>
          </p:nvPr>
        </p:nvSpPr>
        <p:spPr>
          <a:xfrm>
            <a:off x="6217333" y="2685859"/>
            <a:ext cx="5011200" cy="21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0" name="Google Shape;400;p9"/>
          <p:cNvSpPr txBox="1">
            <a:spLocks noGrp="1"/>
          </p:cNvSpPr>
          <p:nvPr>
            <p:ph type="title"/>
          </p:nvPr>
        </p:nvSpPr>
        <p:spPr>
          <a:xfrm>
            <a:off x="6217500" y="1823919"/>
            <a:ext cx="5011200" cy="6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4533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1" name="Google Shape;401;p9"/>
          <p:cNvGrpSpPr/>
          <p:nvPr/>
        </p:nvGrpSpPr>
        <p:grpSpPr>
          <a:xfrm>
            <a:off x="35" y="-393073"/>
            <a:ext cx="12181991" cy="8037215"/>
            <a:chOff x="26" y="-294805"/>
            <a:chExt cx="9136493" cy="6027911"/>
          </a:xfrm>
        </p:grpSpPr>
        <p:grpSp>
          <p:nvGrpSpPr>
            <p:cNvPr id="402" name="Google Shape;402;p9"/>
            <p:cNvGrpSpPr/>
            <p:nvPr/>
          </p:nvGrpSpPr>
          <p:grpSpPr>
            <a:xfrm>
              <a:off x="26" y="-294805"/>
              <a:ext cx="9136493" cy="6027911"/>
              <a:chOff x="26" y="-294805"/>
              <a:chExt cx="9136493" cy="6027911"/>
            </a:xfrm>
          </p:grpSpPr>
          <p:grpSp>
            <p:nvGrpSpPr>
              <p:cNvPr id="403" name="Google Shape;403;p9"/>
              <p:cNvGrpSpPr/>
              <p:nvPr/>
            </p:nvGrpSpPr>
            <p:grpSpPr>
              <a:xfrm>
                <a:off x="26" y="-294805"/>
                <a:ext cx="9136493" cy="6027911"/>
                <a:chOff x="26" y="-294805"/>
                <a:chExt cx="9136493" cy="6027911"/>
              </a:xfrm>
            </p:grpSpPr>
            <p:grpSp>
              <p:nvGrpSpPr>
                <p:cNvPr id="404" name="Google Shape;404;p9"/>
                <p:cNvGrpSpPr/>
                <p:nvPr/>
              </p:nvGrpSpPr>
              <p:grpSpPr>
                <a:xfrm>
                  <a:off x="783924" y="-294805"/>
                  <a:ext cx="8352595" cy="6027911"/>
                  <a:chOff x="791415" y="-294805"/>
                  <a:chExt cx="8352595" cy="6027911"/>
                </a:xfrm>
              </p:grpSpPr>
              <p:grpSp>
                <p:nvGrpSpPr>
                  <p:cNvPr id="405" name="Google Shape;405;p9"/>
                  <p:cNvGrpSpPr/>
                  <p:nvPr/>
                </p:nvGrpSpPr>
                <p:grpSpPr>
                  <a:xfrm>
                    <a:off x="7011514" y="-294805"/>
                    <a:ext cx="2132496" cy="5438332"/>
                    <a:chOff x="7011514" y="-294805"/>
                    <a:chExt cx="2132496" cy="5438332"/>
                  </a:xfrm>
                </p:grpSpPr>
                <p:sp>
                  <p:nvSpPr>
                    <p:cNvPr id="406" name="Google Shape;406;p9"/>
                    <p:cNvSpPr/>
                    <p:nvPr/>
                  </p:nvSpPr>
                  <p:spPr>
                    <a:xfrm>
                      <a:off x="7773661" y="3460451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0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18431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407" name="Google Shape;407;p9"/>
                    <p:cNvSpPr/>
                    <p:nvPr/>
                  </p:nvSpPr>
                  <p:spPr>
                    <a:xfrm>
                      <a:off x="7011514" y="8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58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408" name="Google Shape;408;p9"/>
                    <p:cNvSpPr/>
                    <p:nvPr/>
                  </p:nvSpPr>
                  <p:spPr>
                    <a:xfrm>
                      <a:off x="7773661" y="-294805"/>
                      <a:ext cx="1370349" cy="16830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116" h="38217" extrusionOk="0">
                          <a:moveTo>
                            <a:pt x="31115" y="1"/>
                          </a:moveTo>
                          <a:lnTo>
                            <a:pt x="1" y="38217"/>
                          </a:lnTo>
                          <a:lnTo>
                            <a:pt x="10899" y="38217"/>
                          </a:lnTo>
                          <a:lnTo>
                            <a:pt x="31115" y="13405"/>
                          </a:lnTo>
                          <a:lnTo>
                            <a:pt x="31115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2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  <p:sp>
                <p:nvSpPr>
                  <p:cNvPr id="409" name="Google Shape;409;p9"/>
                  <p:cNvSpPr/>
                  <p:nvPr/>
                </p:nvSpPr>
                <p:spPr>
                  <a:xfrm>
                    <a:off x="6754575" y="2209363"/>
                    <a:ext cx="2389434" cy="29341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256" h="66625" extrusionOk="0">
                        <a:moveTo>
                          <a:pt x="54255" y="1"/>
                        </a:moveTo>
                        <a:lnTo>
                          <a:pt x="0" y="66625"/>
                        </a:lnTo>
                        <a:lnTo>
                          <a:pt x="10917" y="66625"/>
                        </a:lnTo>
                        <a:lnTo>
                          <a:pt x="54255" y="13387"/>
                        </a:lnTo>
                        <a:lnTo>
                          <a:pt x="5425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10" name="Google Shape;410;p9"/>
                  <p:cNvSpPr/>
                  <p:nvPr/>
                </p:nvSpPr>
                <p:spPr>
                  <a:xfrm>
                    <a:off x="5735490" y="957482"/>
                    <a:ext cx="3408520" cy="4186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396" h="95051" extrusionOk="0">
                        <a:moveTo>
                          <a:pt x="77395" y="1"/>
                        </a:moveTo>
                        <a:lnTo>
                          <a:pt x="0" y="95051"/>
                        </a:lnTo>
                        <a:lnTo>
                          <a:pt x="10916" y="95051"/>
                        </a:lnTo>
                        <a:lnTo>
                          <a:pt x="77395" y="13406"/>
                        </a:lnTo>
                        <a:lnTo>
                          <a:pt x="77395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29000">
                        <a:srgbClr val="87D2E4">
                          <a:alpha val="0"/>
                        </a:srgbClr>
                      </a:gs>
                      <a:gs pos="75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18431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11" name="Google Shape;411;p9"/>
                  <p:cNvSpPr/>
                  <p:nvPr/>
                </p:nvSpPr>
                <p:spPr>
                  <a:xfrm>
                    <a:off x="471715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412" name="Google Shape;412;p9"/>
                  <p:cNvGrpSpPr/>
                  <p:nvPr/>
                </p:nvGrpSpPr>
                <p:grpSpPr>
                  <a:xfrm>
                    <a:off x="791415" y="4009249"/>
                    <a:ext cx="4360695" cy="1723858"/>
                    <a:chOff x="791415" y="4009249"/>
                    <a:chExt cx="4360695" cy="1723858"/>
                  </a:xfrm>
                </p:grpSpPr>
                <p:sp>
                  <p:nvSpPr>
                    <p:cNvPr id="413" name="Google Shape;413;p9"/>
                    <p:cNvSpPr/>
                    <p:nvPr/>
                  </p:nvSpPr>
                  <p:spPr>
                    <a:xfrm>
                      <a:off x="791415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414" name="Google Shape;414;p9"/>
                    <p:cNvSpPr/>
                    <p:nvPr/>
                  </p:nvSpPr>
                  <p:spPr>
                    <a:xfrm>
                      <a:off x="1785333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415" name="Google Shape;415;p9"/>
                    <p:cNvSpPr/>
                    <p:nvPr/>
                  </p:nvSpPr>
                  <p:spPr>
                    <a:xfrm>
                      <a:off x="2744296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416" name="Google Shape;416;p9"/>
                    <p:cNvSpPr/>
                    <p:nvPr/>
                  </p:nvSpPr>
                  <p:spPr>
                    <a:xfrm>
                      <a:off x="3748202" y="4009249"/>
                      <a:ext cx="1403907" cy="1723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78" h="39143" extrusionOk="0">
                          <a:moveTo>
                            <a:pt x="20961" y="0"/>
                          </a:moveTo>
                          <a:lnTo>
                            <a:pt x="0" y="25756"/>
                          </a:lnTo>
                          <a:lnTo>
                            <a:pt x="0" y="39142"/>
                          </a:lnTo>
                          <a:lnTo>
                            <a:pt x="31878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87D2E4">
                            <a:alpha val="18431"/>
                          </a:srgbClr>
                        </a:gs>
                        <a:gs pos="84000">
                          <a:srgbClr val="87D2E4">
                            <a:alpha val="0"/>
                          </a:srgbClr>
                        </a:gs>
                        <a:gs pos="100000">
                          <a:srgbClr val="87D2E4">
                            <a:alpha val="0"/>
                          </a:srgbClr>
                        </a:gs>
                      </a:gsLst>
                      <a:lin ang="18900044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417" name="Google Shape;417;p9"/>
                <p:cNvSpPr/>
                <p:nvPr/>
              </p:nvSpPr>
              <p:spPr>
                <a:xfrm>
                  <a:off x="26" y="3754386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418" name="Google Shape;418;p9"/>
              <p:cNvSpPr/>
              <p:nvPr/>
            </p:nvSpPr>
            <p:spPr>
              <a:xfrm>
                <a:off x="26" y="8"/>
                <a:ext cx="2422993" cy="2974946"/>
              </a:xfrm>
              <a:custGeom>
                <a:avLst/>
                <a:gdLst/>
                <a:ahLst/>
                <a:cxnLst/>
                <a:rect l="l" t="t" r="r" b="b"/>
                <a:pathLst>
                  <a:path w="55018" h="67551" extrusionOk="0">
                    <a:moveTo>
                      <a:pt x="44102" y="0"/>
                    </a:moveTo>
                    <a:lnTo>
                      <a:pt x="0" y="54164"/>
                    </a:lnTo>
                    <a:lnTo>
                      <a:pt x="0" y="67550"/>
                    </a:lnTo>
                    <a:lnTo>
                      <a:pt x="550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19" name="Google Shape;419;p9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0" name="Google Shape;420;p9"/>
          <p:cNvGrpSpPr/>
          <p:nvPr/>
        </p:nvGrpSpPr>
        <p:grpSpPr>
          <a:xfrm rot="-8100000">
            <a:off x="284242" y="-1197053"/>
            <a:ext cx="976333" cy="4074361"/>
            <a:chOff x="3615675" y="367825"/>
            <a:chExt cx="808650" cy="3374600"/>
          </a:xfrm>
        </p:grpSpPr>
        <p:sp>
          <p:nvSpPr>
            <p:cNvPr id="421" name="Google Shape;421;p9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61041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noFill/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0"/>
          <p:cNvSpPr/>
          <p:nvPr/>
        </p:nvSpPr>
        <p:spPr>
          <a:xfrm>
            <a:off x="0" y="0"/>
            <a:ext cx="5344000" cy="4515200"/>
          </a:xfrm>
          <a:prstGeom prst="rect">
            <a:avLst/>
          </a:prstGeom>
          <a:gradFill>
            <a:gsLst>
              <a:gs pos="0">
                <a:srgbClr val="334860">
                  <a:alpha val="54509"/>
                </a:srgbClr>
              </a:gs>
              <a:gs pos="67000">
                <a:srgbClr val="334860">
                  <a:alpha val="0"/>
                </a:srgbClr>
              </a:gs>
              <a:gs pos="100000">
                <a:srgbClr val="334860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4" name="Google Shape;454;p10"/>
          <p:cNvSpPr txBox="1">
            <a:spLocks noGrp="1"/>
          </p:cNvSpPr>
          <p:nvPr>
            <p:ph type="title"/>
          </p:nvPr>
        </p:nvSpPr>
        <p:spPr>
          <a:xfrm>
            <a:off x="963167" y="549167"/>
            <a:ext cx="3458000" cy="256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3733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5" name="Google Shape;455;p10"/>
          <p:cNvGrpSpPr/>
          <p:nvPr/>
        </p:nvGrpSpPr>
        <p:grpSpPr>
          <a:xfrm rot="2700000" flipH="1">
            <a:off x="10740667" y="3904594"/>
            <a:ext cx="976333" cy="4074361"/>
            <a:chOff x="3615675" y="367825"/>
            <a:chExt cx="808650" cy="3374600"/>
          </a:xfrm>
        </p:grpSpPr>
        <p:sp>
          <p:nvSpPr>
            <p:cNvPr id="456" name="Google Shape;456;p10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8892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11"/>
          <p:cNvGrpSpPr/>
          <p:nvPr/>
        </p:nvGrpSpPr>
        <p:grpSpPr>
          <a:xfrm>
            <a:off x="34" y="-393073"/>
            <a:ext cx="12191979" cy="8037215"/>
            <a:chOff x="26" y="-294805"/>
            <a:chExt cx="9143984" cy="6027911"/>
          </a:xfrm>
        </p:grpSpPr>
        <p:sp>
          <p:nvSpPr>
            <p:cNvPr id="489" name="Google Shape;489;p11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90" name="Google Shape;490;p11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3" name="Google Shape;493;p11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4" name="Google Shape;494;p11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95" name="Google Shape;495;p11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8" name="Google Shape;508;p11"/>
          <p:cNvSpPr txBox="1">
            <a:spLocks noGrp="1"/>
          </p:cNvSpPr>
          <p:nvPr>
            <p:ph type="title" hasCustomPrompt="1"/>
          </p:nvPr>
        </p:nvSpPr>
        <p:spPr>
          <a:xfrm>
            <a:off x="2939800" y="2116635"/>
            <a:ext cx="6312400" cy="16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11333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509" name="Google Shape;509;p11"/>
          <p:cNvSpPr txBox="1">
            <a:spLocks noGrp="1"/>
          </p:cNvSpPr>
          <p:nvPr>
            <p:ph type="subTitle" idx="1"/>
          </p:nvPr>
        </p:nvSpPr>
        <p:spPr>
          <a:xfrm flipH="1">
            <a:off x="3511000" y="3856433"/>
            <a:ext cx="5170000" cy="9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510" name="Google Shape;510;p11"/>
          <p:cNvGrpSpPr/>
          <p:nvPr/>
        </p:nvGrpSpPr>
        <p:grpSpPr>
          <a:xfrm>
            <a:off x="-1221104" y="2854382"/>
            <a:ext cx="14634208" cy="4625909"/>
            <a:chOff x="-915828" y="2140786"/>
            <a:chExt cx="10975656" cy="3469432"/>
          </a:xfrm>
        </p:grpSpPr>
        <p:grpSp>
          <p:nvGrpSpPr>
            <p:cNvPr id="511" name="Google Shape;511;p11"/>
            <p:cNvGrpSpPr/>
            <p:nvPr/>
          </p:nvGrpSpPr>
          <p:grpSpPr>
            <a:xfrm rot="2302834" flipH="1">
              <a:off x="8109974" y="2015586"/>
              <a:ext cx="891377" cy="3719832"/>
              <a:chOff x="3615675" y="367825"/>
              <a:chExt cx="808650" cy="3374600"/>
            </a:xfrm>
          </p:grpSpPr>
          <p:sp>
            <p:nvSpPr>
              <p:cNvPr id="512" name="Google Shape;512;p11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11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1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11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" name="Google Shape;521;p11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11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11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" name="Google Shape;524;p11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" name="Google Shape;525;p11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" name="Google Shape;526;p11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11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" name="Google Shape;528;p11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9" name="Google Shape;529;p11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0" name="Google Shape;530;p11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1" name="Google Shape;531;p11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2" name="Google Shape;532;p11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3" name="Google Shape;533;p11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5" name="Google Shape;535;p11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11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11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8" name="Google Shape;538;p11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11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11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1" name="Google Shape;541;p11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2" name="Google Shape;542;p11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3" name="Google Shape;543;p11"/>
            <p:cNvGrpSpPr/>
            <p:nvPr/>
          </p:nvGrpSpPr>
          <p:grpSpPr>
            <a:xfrm rot="-2302834">
              <a:off x="142649" y="2015586"/>
              <a:ext cx="891377" cy="3719832"/>
              <a:chOff x="3615675" y="367825"/>
              <a:chExt cx="808650" cy="3374600"/>
            </a:xfrm>
          </p:grpSpPr>
          <p:sp>
            <p:nvSpPr>
              <p:cNvPr id="544" name="Google Shape;544;p11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11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6" name="Google Shape;546;p11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7" name="Google Shape;547;p11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8" name="Google Shape;548;p11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9" name="Google Shape;549;p11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11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1" name="Google Shape;551;p11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2" name="Google Shape;552;p11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11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11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11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11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11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11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11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7" name="Google Shape;567;p11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8" name="Google Shape;568;p11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11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0" name="Google Shape;570;p11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1" name="Google Shape;571;p11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3" name="Google Shape;573;p11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4" name="Google Shape;574;p11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461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734467"/>
            <a:ext cx="10272000" cy="4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17566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4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78" name="Google Shape;578;p1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8467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60000" y="1734467"/>
            <a:ext cx="10272000" cy="4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03622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4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78" name="Google Shape;578;p1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177781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F844ADB-01A4-2B49-D6A2-CD0ADB9B4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3557" y="1501418"/>
            <a:ext cx="7407729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/>
              <a:t>L'Affaire de l’échantillon</a:t>
            </a:r>
            <a:br>
              <a:rPr lang="fr-FR" b="1" dirty="0"/>
            </a:br>
            <a:r>
              <a:rPr lang="fr-FR" b="1" dirty="0"/>
              <a:t>d’ADN disparu</a:t>
            </a:r>
            <a:br>
              <a:rPr lang="fr-FR" dirty="0"/>
            </a:br>
            <a:endParaRPr lang="fr-FR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6D3E5C-45B1-F042-A968-95C3902FE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4449" y="2691996"/>
            <a:ext cx="5845944" cy="1655762"/>
          </a:xfrm>
        </p:spPr>
        <p:txBody>
          <a:bodyPr/>
          <a:lstStyle/>
          <a:p>
            <a:r>
              <a:rPr lang="fr-FR" dirty="0"/>
              <a:t>enquête scientifique en bioinformatique</a:t>
            </a:r>
          </a:p>
        </p:txBody>
      </p:sp>
      <p:grpSp>
        <p:nvGrpSpPr>
          <p:cNvPr id="7" name="Google Shape;589;p16">
            <a:extLst>
              <a:ext uri="{FF2B5EF4-FFF2-40B4-BE49-F238E27FC236}">
                <a16:creationId xmlns:a16="http://schemas.microsoft.com/office/drawing/2014/main" id="{941CFE47-25B9-3CDA-685A-76A27AC819AB}"/>
              </a:ext>
            </a:extLst>
          </p:cNvPr>
          <p:cNvGrpSpPr/>
          <p:nvPr/>
        </p:nvGrpSpPr>
        <p:grpSpPr>
          <a:xfrm>
            <a:off x="260440" y="2406316"/>
            <a:ext cx="4098779" cy="4451684"/>
            <a:chOff x="721019" y="1004075"/>
            <a:chExt cx="3627631" cy="4139429"/>
          </a:xfrm>
        </p:grpSpPr>
        <p:grpSp>
          <p:nvGrpSpPr>
            <p:cNvPr id="8" name="Google Shape;590;p16">
              <a:extLst>
                <a:ext uri="{FF2B5EF4-FFF2-40B4-BE49-F238E27FC236}">
                  <a16:creationId xmlns:a16="http://schemas.microsoft.com/office/drawing/2014/main" id="{A7006DA0-8E39-07A4-FC10-F1397579EF7B}"/>
                </a:ext>
              </a:extLst>
            </p:cNvPr>
            <p:cNvGrpSpPr/>
            <p:nvPr/>
          </p:nvGrpSpPr>
          <p:grpSpPr>
            <a:xfrm>
              <a:off x="721019" y="1004075"/>
              <a:ext cx="3627631" cy="4139429"/>
              <a:chOff x="721019" y="1004075"/>
              <a:chExt cx="3627631" cy="4139429"/>
            </a:xfrm>
          </p:grpSpPr>
          <p:sp>
            <p:nvSpPr>
              <p:cNvPr id="41" name="Google Shape;591;p16">
                <a:extLst>
                  <a:ext uri="{FF2B5EF4-FFF2-40B4-BE49-F238E27FC236}">
                    <a16:creationId xmlns:a16="http://schemas.microsoft.com/office/drawing/2014/main" id="{B9E324FF-43D9-8C40-166B-0A1564D423EE}"/>
                  </a:ext>
                </a:extLst>
              </p:cNvPr>
              <p:cNvSpPr/>
              <p:nvPr/>
            </p:nvSpPr>
            <p:spPr>
              <a:xfrm>
                <a:off x="1110950" y="3061570"/>
                <a:ext cx="422148" cy="1671700"/>
              </a:xfrm>
              <a:custGeom>
                <a:avLst/>
                <a:gdLst/>
                <a:ahLst/>
                <a:cxnLst/>
                <a:rect l="l" t="t" r="r" b="b"/>
                <a:pathLst>
                  <a:path w="10972" h="43449" extrusionOk="0">
                    <a:moveTo>
                      <a:pt x="7557" y="1"/>
                    </a:moveTo>
                    <a:cubicBezTo>
                      <a:pt x="7557" y="1"/>
                      <a:pt x="2362" y="5595"/>
                      <a:pt x="1" y="23722"/>
                    </a:cubicBezTo>
                    <a:lnTo>
                      <a:pt x="5486" y="43448"/>
                    </a:lnTo>
                    <a:cubicBezTo>
                      <a:pt x="5486" y="43448"/>
                      <a:pt x="10245" y="37182"/>
                      <a:pt x="10608" y="32114"/>
                    </a:cubicBezTo>
                    <a:cubicBezTo>
                      <a:pt x="10971" y="27065"/>
                      <a:pt x="7557" y="1"/>
                      <a:pt x="7557" y="1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92;p16">
                <a:extLst>
                  <a:ext uri="{FF2B5EF4-FFF2-40B4-BE49-F238E27FC236}">
                    <a16:creationId xmlns:a16="http://schemas.microsoft.com/office/drawing/2014/main" id="{BC11BBC6-E904-F04A-AFB1-40FB61BE9D59}"/>
                  </a:ext>
                </a:extLst>
              </p:cNvPr>
              <p:cNvSpPr/>
              <p:nvPr/>
            </p:nvSpPr>
            <p:spPr>
              <a:xfrm>
                <a:off x="3899252" y="2469268"/>
                <a:ext cx="424918" cy="993501"/>
              </a:xfrm>
              <a:custGeom>
                <a:avLst/>
                <a:gdLst/>
                <a:ahLst/>
                <a:cxnLst/>
                <a:rect l="l" t="t" r="r" b="b"/>
                <a:pathLst>
                  <a:path w="11044" h="25822" extrusionOk="0">
                    <a:moveTo>
                      <a:pt x="623" y="0"/>
                    </a:moveTo>
                    <a:cubicBezTo>
                      <a:pt x="608" y="0"/>
                      <a:pt x="594" y="4"/>
                      <a:pt x="582" y="11"/>
                    </a:cubicBezTo>
                    <a:cubicBezTo>
                      <a:pt x="0" y="393"/>
                      <a:pt x="3724" y="8839"/>
                      <a:pt x="3724" y="8839"/>
                    </a:cubicBezTo>
                    <a:lnTo>
                      <a:pt x="3760" y="15196"/>
                    </a:lnTo>
                    <a:cubicBezTo>
                      <a:pt x="927" y="17684"/>
                      <a:pt x="4233" y="22225"/>
                      <a:pt x="4233" y="22225"/>
                    </a:cubicBezTo>
                    <a:cubicBezTo>
                      <a:pt x="4233" y="22225"/>
                      <a:pt x="3978" y="23606"/>
                      <a:pt x="3633" y="25822"/>
                    </a:cubicBezTo>
                    <a:cubicBezTo>
                      <a:pt x="6085" y="25331"/>
                      <a:pt x="8574" y="24914"/>
                      <a:pt x="11044" y="24478"/>
                    </a:cubicBezTo>
                    <a:cubicBezTo>
                      <a:pt x="10717" y="22044"/>
                      <a:pt x="10517" y="20500"/>
                      <a:pt x="10517" y="20500"/>
                    </a:cubicBezTo>
                    <a:lnTo>
                      <a:pt x="6884" y="9020"/>
                    </a:lnTo>
                    <a:cubicBezTo>
                      <a:pt x="6884" y="9020"/>
                      <a:pt x="1406" y="0"/>
                      <a:pt x="623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93;p16">
                <a:extLst>
                  <a:ext uri="{FF2B5EF4-FFF2-40B4-BE49-F238E27FC236}">
                    <a16:creationId xmlns:a16="http://schemas.microsoft.com/office/drawing/2014/main" id="{E71AB7C3-E1C4-FB80-5546-1CF8549216EC}"/>
                  </a:ext>
                </a:extLst>
              </p:cNvPr>
              <p:cNvSpPr/>
              <p:nvPr/>
            </p:nvSpPr>
            <p:spPr>
              <a:xfrm>
                <a:off x="3899252" y="2454994"/>
                <a:ext cx="347352" cy="743606"/>
              </a:xfrm>
              <a:custGeom>
                <a:avLst/>
                <a:gdLst/>
                <a:ahLst/>
                <a:cxnLst/>
                <a:rect l="l" t="t" r="r" b="b"/>
                <a:pathLst>
                  <a:path w="9028" h="19327" fill="none" extrusionOk="0">
                    <a:moveTo>
                      <a:pt x="9028" y="16166"/>
                    </a:moveTo>
                    <a:lnTo>
                      <a:pt x="6884" y="9391"/>
                    </a:lnTo>
                    <a:cubicBezTo>
                      <a:pt x="6884" y="9391"/>
                      <a:pt x="1181" y="1"/>
                      <a:pt x="582" y="382"/>
                    </a:cubicBezTo>
                    <a:cubicBezTo>
                      <a:pt x="0" y="764"/>
                      <a:pt x="3724" y="9210"/>
                      <a:pt x="3724" y="9210"/>
                    </a:cubicBezTo>
                    <a:lnTo>
                      <a:pt x="3760" y="15567"/>
                    </a:lnTo>
                    <a:cubicBezTo>
                      <a:pt x="2562" y="16621"/>
                      <a:pt x="2453" y="18037"/>
                      <a:pt x="2743" y="19327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94;p16">
                <a:extLst>
                  <a:ext uri="{FF2B5EF4-FFF2-40B4-BE49-F238E27FC236}">
                    <a16:creationId xmlns:a16="http://schemas.microsoft.com/office/drawing/2014/main" id="{0CF1BBDC-2DB4-F4D1-C65C-0827313DE6D8}"/>
                  </a:ext>
                </a:extLst>
              </p:cNvPr>
              <p:cNvSpPr/>
              <p:nvPr/>
            </p:nvSpPr>
            <p:spPr>
              <a:xfrm>
                <a:off x="3535868" y="3061570"/>
                <a:ext cx="422840" cy="1671700"/>
              </a:xfrm>
              <a:custGeom>
                <a:avLst/>
                <a:gdLst/>
                <a:ahLst/>
                <a:cxnLst/>
                <a:rect l="l" t="t" r="r" b="b"/>
                <a:pathLst>
                  <a:path w="10990" h="43449" extrusionOk="0">
                    <a:moveTo>
                      <a:pt x="3433" y="1"/>
                    </a:moveTo>
                    <a:cubicBezTo>
                      <a:pt x="3433" y="1"/>
                      <a:pt x="0" y="27065"/>
                      <a:pt x="382" y="32114"/>
                    </a:cubicBezTo>
                    <a:cubicBezTo>
                      <a:pt x="763" y="37182"/>
                      <a:pt x="5504" y="43448"/>
                      <a:pt x="5504" y="43448"/>
                    </a:cubicBezTo>
                    <a:lnTo>
                      <a:pt x="10989" y="23722"/>
                    </a:lnTo>
                    <a:cubicBezTo>
                      <a:pt x="8646" y="5595"/>
                      <a:pt x="3433" y="1"/>
                      <a:pt x="3433" y="1"/>
                    </a:cubicBezTo>
                    <a:close/>
                  </a:path>
                </a:pathLst>
              </a:custGeom>
              <a:solidFill>
                <a:srgbClr val="F9F9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95;p16">
                <a:extLst>
                  <a:ext uri="{FF2B5EF4-FFF2-40B4-BE49-F238E27FC236}">
                    <a16:creationId xmlns:a16="http://schemas.microsoft.com/office/drawing/2014/main" id="{AA486635-E457-0B21-435D-D48FEA0566C2}"/>
                  </a:ext>
                </a:extLst>
              </p:cNvPr>
              <p:cNvSpPr/>
              <p:nvPr/>
            </p:nvSpPr>
            <p:spPr>
              <a:xfrm>
                <a:off x="3616240" y="3376746"/>
                <a:ext cx="732410" cy="1436272"/>
              </a:xfrm>
              <a:custGeom>
                <a:avLst/>
                <a:gdLst/>
                <a:ahLst/>
                <a:cxnLst/>
                <a:rect l="l" t="t" r="r" b="b"/>
                <a:pathLst>
                  <a:path w="19036" h="37330" extrusionOk="0">
                    <a:moveTo>
                      <a:pt x="8483" y="1"/>
                    </a:moveTo>
                    <a:cubicBezTo>
                      <a:pt x="8483" y="1"/>
                      <a:pt x="0" y="26538"/>
                      <a:pt x="1708" y="32041"/>
                    </a:cubicBezTo>
                    <a:cubicBezTo>
                      <a:pt x="2952" y="36094"/>
                      <a:pt x="5624" y="37330"/>
                      <a:pt x="8810" y="37330"/>
                    </a:cubicBezTo>
                    <a:cubicBezTo>
                      <a:pt x="9951" y="37330"/>
                      <a:pt x="11157" y="37171"/>
                      <a:pt x="12388" y="36927"/>
                    </a:cubicBezTo>
                    <a:cubicBezTo>
                      <a:pt x="17056" y="35983"/>
                      <a:pt x="19036" y="1"/>
                      <a:pt x="190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96;p16">
                <a:extLst>
                  <a:ext uri="{FF2B5EF4-FFF2-40B4-BE49-F238E27FC236}">
                    <a16:creationId xmlns:a16="http://schemas.microsoft.com/office/drawing/2014/main" id="{3FBA33DB-ECBA-26E3-AAF1-26E49C832C66}"/>
                  </a:ext>
                </a:extLst>
              </p:cNvPr>
              <p:cNvSpPr/>
              <p:nvPr/>
            </p:nvSpPr>
            <p:spPr>
              <a:xfrm>
                <a:off x="3679106" y="3376746"/>
                <a:ext cx="263515" cy="1062295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27610" fill="none" extrusionOk="0">
                    <a:moveTo>
                      <a:pt x="1" y="27609"/>
                    </a:moveTo>
                    <a:cubicBezTo>
                      <a:pt x="1018" y="18237"/>
                      <a:pt x="6849" y="1"/>
                      <a:pt x="6849" y="1"/>
                    </a:cubicBez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97;p16">
                <a:extLst>
                  <a:ext uri="{FF2B5EF4-FFF2-40B4-BE49-F238E27FC236}">
                    <a16:creationId xmlns:a16="http://schemas.microsoft.com/office/drawing/2014/main" id="{2893E36F-DB03-788C-3E22-D6CA70AA79C2}"/>
                  </a:ext>
                </a:extLst>
              </p:cNvPr>
              <p:cNvSpPr/>
              <p:nvPr/>
            </p:nvSpPr>
            <p:spPr>
              <a:xfrm>
                <a:off x="3936995" y="3394213"/>
                <a:ext cx="410951" cy="38"/>
              </a:xfrm>
              <a:custGeom>
                <a:avLst/>
                <a:gdLst/>
                <a:ahLst/>
                <a:cxnLst/>
                <a:rect l="l" t="t" r="r" b="b"/>
                <a:pathLst>
                  <a:path w="10681" h="1" fill="none" extrusionOk="0">
                    <a:moveTo>
                      <a:pt x="0" y="1"/>
                    </a:moveTo>
                    <a:lnTo>
                      <a:pt x="10681" y="1"/>
                    </a:ln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98;p16">
                <a:extLst>
                  <a:ext uri="{FF2B5EF4-FFF2-40B4-BE49-F238E27FC236}">
                    <a16:creationId xmlns:a16="http://schemas.microsoft.com/office/drawing/2014/main" id="{DA8B1A4C-D234-A261-3EF4-C329FB971039}"/>
                  </a:ext>
                </a:extLst>
              </p:cNvPr>
              <p:cNvSpPr/>
              <p:nvPr/>
            </p:nvSpPr>
            <p:spPr>
              <a:xfrm>
                <a:off x="3924414" y="3432649"/>
                <a:ext cx="420032" cy="12620"/>
              </a:xfrm>
              <a:custGeom>
                <a:avLst/>
                <a:gdLst/>
                <a:ahLst/>
                <a:cxnLst/>
                <a:rect l="l" t="t" r="r" b="b"/>
                <a:pathLst>
                  <a:path w="10917" h="328" fill="none" extrusionOk="0">
                    <a:moveTo>
                      <a:pt x="10917" y="328"/>
                    </a:move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99;p16">
                <a:extLst>
                  <a:ext uri="{FF2B5EF4-FFF2-40B4-BE49-F238E27FC236}">
                    <a16:creationId xmlns:a16="http://schemas.microsoft.com/office/drawing/2014/main" id="{74E073B7-DDBB-E9A7-C07B-C1B56CF4E306}"/>
                  </a:ext>
                </a:extLst>
              </p:cNvPr>
              <p:cNvSpPr/>
              <p:nvPr/>
            </p:nvSpPr>
            <p:spPr>
              <a:xfrm>
                <a:off x="739872" y="2469268"/>
                <a:ext cx="424956" cy="993501"/>
              </a:xfrm>
              <a:custGeom>
                <a:avLst/>
                <a:gdLst/>
                <a:ahLst/>
                <a:cxnLst/>
                <a:rect l="l" t="t" r="r" b="b"/>
                <a:pathLst>
                  <a:path w="11045" h="25822" extrusionOk="0">
                    <a:moveTo>
                      <a:pt x="10421" y="0"/>
                    </a:moveTo>
                    <a:cubicBezTo>
                      <a:pt x="9640" y="0"/>
                      <a:pt x="4178" y="9020"/>
                      <a:pt x="4178" y="9020"/>
                    </a:cubicBezTo>
                    <a:lnTo>
                      <a:pt x="527" y="20500"/>
                    </a:lnTo>
                    <a:cubicBezTo>
                      <a:pt x="527" y="20500"/>
                      <a:pt x="328" y="22044"/>
                      <a:pt x="1" y="24478"/>
                    </a:cubicBezTo>
                    <a:cubicBezTo>
                      <a:pt x="2471" y="24914"/>
                      <a:pt x="4959" y="25331"/>
                      <a:pt x="7412" y="25822"/>
                    </a:cubicBezTo>
                    <a:cubicBezTo>
                      <a:pt x="7066" y="23606"/>
                      <a:pt x="6812" y="22225"/>
                      <a:pt x="6812" y="22225"/>
                    </a:cubicBezTo>
                    <a:cubicBezTo>
                      <a:pt x="6812" y="22225"/>
                      <a:pt x="10118" y="17684"/>
                      <a:pt x="7284" y="15196"/>
                    </a:cubicBezTo>
                    <a:lnTo>
                      <a:pt x="7321" y="8839"/>
                    </a:lnTo>
                    <a:cubicBezTo>
                      <a:pt x="7321" y="8839"/>
                      <a:pt x="11044" y="393"/>
                      <a:pt x="10463" y="11"/>
                    </a:cubicBezTo>
                    <a:cubicBezTo>
                      <a:pt x="10451" y="4"/>
                      <a:pt x="10437" y="0"/>
                      <a:pt x="10421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00;p16">
                <a:extLst>
                  <a:ext uri="{FF2B5EF4-FFF2-40B4-BE49-F238E27FC236}">
                    <a16:creationId xmlns:a16="http://schemas.microsoft.com/office/drawing/2014/main" id="{B91A6B56-3B51-1503-6FD9-789A196C9890}"/>
                  </a:ext>
                </a:extLst>
              </p:cNvPr>
              <p:cNvSpPr/>
              <p:nvPr/>
            </p:nvSpPr>
            <p:spPr>
              <a:xfrm>
                <a:off x="817434" y="2454994"/>
                <a:ext cx="347391" cy="743606"/>
              </a:xfrm>
              <a:custGeom>
                <a:avLst/>
                <a:gdLst/>
                <a:ahLst/>
                <a:cxnLst/>
                <a:rect l="l" t="t" r="r" b="b"/>
                <a:pathLst>
                  <a:path w="9029" h="19327" fill="none" extrusionOk="0">
                    <a:moveTo>
                      <a:pt x="1" y="16166"/>
                    </a:moveTo>
                    <a:lnTo>
                      <a:pt x="2162" y="9391"/>
                    </a:lnTo>
                    <a:cubicBezTo>
                      <a:pt x="2162" y="9391"/>
                      <a:pt x="7848" y="1"/>
                      <a:pt x="8447" y="382"/>
                    </a:cubicBezTo>
                    <a:cubicBezTo>
                      <a:pt x="9028" y="764"/>
                      <a:pt x="5305" y="9210"/>
                      <a:pt x="5305" y="9210"/>
                    </a:cubicBezTo>
                    <a:lnTo>
                      <a:pt x="5268" y="15567"/>
                    </a:lnTo>
                    <a:cubicBezTo>
                      <a:pt x="6467" y="16621"/>
                      <a:pt x="6576" y="18037"/>
                      <a:pt x="6286" y="19327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01;p16">
                <a:extLst>
                  <a:ext uri="{FF2B5EF4-FFF2-40B4-BE49-F238E27FC236}">
                    <a16:creationId xmlns:a16="http://schemas.microsoft.com/office/drawing/2014/main" id="{238AE921-EFB6-7E0C-F61B-3D129987E958}"/>
                  </a:ext>
                </a:extLst>
              </p:cNvPr>
              <p:cNvSpPr/>
              <p:nvPr/>
            </p:nvSpPr>
            <p:spPr>
              <a:xfrm>
                <a:off x="721019" y="3376746"/>
                <a:ext cx="732410" cy="1436272"/>
              </a:xfrm>
              <a:custGeom>
                <a:avLst/>
                <a:gdLst/>
                <a:ahLst/>
                <a:cxnLst/>
                <a:rect l="l" t="t" r="r" b="b"/>
                <a:pathLst>
                  <a:path w="19036" h="37330" extrusionOk="0">
                    <a:moveTo>
                      <a:pt x="0" y="1"/>
                    </a:moveTo>
                    <a:cubicBezTo>
                      <a:pt x="0" y="1"/>
                      <a:pt x="1980" y="35983"/>
                      <a:pt x="6648" y="36927"/>
                    </a:cubicBezTo>
                    <a:cubicBezTo>
                      <a:pt x="7879" y="37171"/>
                      <a:pt x="9085" y="37330"/>
                      <a:pt x="10226" y="37330"/>
                    </a:cubicBezTo>
                    <a:cubicBezTo>
                      <a:pt x="13414" y="37330"/>
                      <a:pt x="16089" y="36094"/>
                      <a:pt x="17347" y="32041"/>
                    </a:cubicBezTo>
                    <a:cubicBezTo>
                      <a:pt x="19036" y="26538"/>
                      <a:pt x="10572" y="1"/>
                      <a:pt x="105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02;p16">
                <a:extLst>
                  <a:ext uri="{FF2B5EF4-FFF2-40B4-BE49-F238E27FC236}">
                    <a16:creationId xmlns:a16="http://schemas.microsoft.com/office/drawing/2014/main" id="{209BEA34-A48C-7BA7-4B61-ABDE9CB5DC6A}"/>
                  </a:ext>
                </a:extLst>
              </p:cNvPr>
              <p:cNvSpPr/>
              <p:nvPr/>
            </p:nvSpPr>
            <p:spPr>
              <a:xfrm>
                <a:off x="1127725" y="3376746"/>
                <a:ext cx="263515" cy="1062295"/>
              </a:xfrm>
              <a:custGeom>
                <a:avLst/>
                <a:gdLst/>
                <a:ahLst/>
                <a:cxnLst/>
                <a:rect l="l" t="t" r="r" b="b"/>
                <a:pathLst>
                  <a:path w="6849" h="27610" fill="none" extrusionOk="0">
                    <a:moveTo>
                      <a:pt x="6848" y="27609"/>
                    </a:moveTo>
                    <a:cubicBezTo>
                      <a:pt x="5813" y="18237"/>
                      <a:pt x="1" y="1"/>
                      <a:pt x="1" y="1"/>
                    </a:cubicBez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03;p16">
                <a:extLst>
                  <a:ext uri="{FF2B5EF4-FFF2-40B4-BE49-F238E27FC236}">
                    <a16:creationId xmlns:a16="http://schemas.microsoft.com/office/drawing/2014/main" id="{3CD250CB-E9A4-0AB9-F8BF-C0C87F58CFE0}"/>
                  </a:ext>
                </a:extLst>
              </p:cNvPr>
              <p:cNvSpPr/>
              <p:nvPr/>
            </p:nvSpPr>
            <p:spPr>
              <a:xfrm>
                <a:off x="721019" y="3389327"/>
                <a:ext cx="410259" cy="10542"/>
              </a:xfrm>
              <a:custGeom>
                <a:avLst/>
                <a:gdLst/>
                <a:ahLst/>
                <a:cxnLst/>
                <a:rect l="l" t="t" r="r" b="b"/>
                <a:pathLst>
                  <a:path w="10663" h="274" fill="none" extrusionOk="0">
                    <a:moveTo>
                      <a:pt x="0" y="273"/>
                    </a:moveTo>
                    <a:lnTo>
                      <a:pt x="10662" y="1"/>
                    </a:ln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04;p16">
                <a:extLst>
                  <a:ext uri="{FF2B5EF4-FFF2-40B4-BE49-F238E27FC236}">
                    <a16:creationId xmlns:a16="http://schemas.microsoft.com/office/drawing/2014/main" id="{2379A40C-4B7B-8358-E280-0B7679D37239}"/>
                  </a:ext>
                </a:extLst>
              </p:cNvPr>
              <p:cNvSpPr/>
              <p:nvPr/>
            </p:nvSpPr>
            <p:spPr>
              <a:xfrm>
                <a:off x="724521" y="3431264"/>
                <a:ext cx="420032" cy="5617"/>
              </a:xfrm>
              <a:custGeom>
                <a:avLst/>
                <a:gdLst/>
                <a:ahLst/>
                <a:cxnLst/>
                <a:rect l="l" t="t" r="r" b="b"/>
                <a:pathLst>
                  <a:path w="10917" h="146" fill="none" extrusionOk="0">
                    <a:moveTo>
                      <a:pt x="10916" y="0"/>
                    </a:moveTo>
                    <a:lnTo>
                      <a:pt x="0" y="146"/>
                    </a:ln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05;p16">
                <a:extLst>
                  <a:ext uri="{FF2B5EF4-FFF2-40B4-BE49-F238E27FC236}">
                    <a16:creationId xmlns:a16="http://schemas.microsoft.com/office/drawing/2014/main" id="{AB8CEED1-6271-7347-8355-C4FDF020AA03}"/>
                  </a:ext>
                </a:extLst>
              </p:cNvPr>
              <p:cNvSpPr/>
              <p:nvPr/>
            </p:nvSpPr>
            <p:spPr>
              <a:xfrm>
                <a:off x="2100493" y="2294982"/>
                <a:ext cx="923208" cy="1373250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35692" extrusionOk="0">
                    <a:moveTo>
                      <a:pt x="1326" y="0"/>
                    </a:moveTo>
                    <a:cubicBezTo>
                      <a:pt x="1326" y="1"/>
                      <a:pt x="1926" y="8719"/>
                      <a:pt x="1326" y="9046"/>
                    </a:cubicBezTo>
                    <a:lnTo>
                      <a:pt x="0" y="9736"/>
                    </a:lnTo>
                    <a:cubicBezTo>
                      <a:pt x="4160" y="19490"/>
                      <a:pt x="11298" y="35692"/>
                      <a:pt x="11298" y="35692"/>
                    </a:cubicBezTo>
                    <a:lnTo>
                      <a:pt x="23994" y="10499"/>
                    </a:lnTo>
                    <a:cubicBezTo>
                      <a:pt x="22396" y="9682"/>
                      <a:pt x="21306" y="9137"/>
                      <a:pt x="21179" y="9046"/>
                    </a:cubicBezTo>
                    <a:cubicBezTo>
                      <a:pt x="20598" y="8719"/>
                      <a:pt x="21179" y="1"/>
                      <a:pt x="21179" y="0"/>
                    </a:cubicBezTo>
                    <a:lnTo>
                      <a:pt x="21179" y="0"/>
                    </a:lnTo>
                    <a:lnTo>
                      <a:pt x="11262" y="4178"/>
                    </a:lnTo>
                    <a:lnTo>
                      <a:pt x="1326" y="0"/>
                    </a:ln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06;p16">
                <a:extLst>
                  <a:ext uri="{FF2B5EF4-FFF2-40B4-BE49-F238E27FC236}">
                    <a16:creationId xmlns:a16="http://schemas.microsoft.com/office/drawing/2014/main" id="{9B57571F-549D-58F8-102C-23EB8DA5A7E6}"/>
                  </a:ext>
                </a:extLst>
              </p:cNvPr>
              <p:cNvSpPr/>
              <p:nvPr/>
            </p:nvSpPr>
            <p:spPr>
              <a:xfrm>
                <a:off x="2152201" y="2294982"/>
                <a:ext cx="763190" cy="308916"/>
              </a:xfrm>
              <a:custGeom>
                <a:avLst/>
                <a:gdLst/>
                <a:ahLst/>
                <a:cxnLst/>
                <a:rect l="l" t="t" r="r" b="b"/>
                <a:pathLst>
                  <a:path w="19836" h="802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9" y="491"/>
                      <a:pt x="37" y="346"/>
                      <a:pt x="91" y="1671"/>
                    </a:cubicBezTo>
                    <a:cubicBezTo>
                      <a:pt x="1036" y="4578"/>
                      <a:pt x="3579" y="8029"/>
                      <a:pt x="9954" y="8029"/>
                    </a:cubicBezTo>
                    <a:cubicBezTo>
                      <a:pt x="14913" y="8029"/>
                      <a:pt x="17964" y="5195"/>
                      <a:pt x="19690" y="2616"/>
                    </a:cubicBezTo>
                    <a:cubicBezTo>
                      <a:pt x="19835" y="146"/>
                      <a:pt x="19835" y="0"/>
                      <a:pt x="19835" y="0"/>
                    </a:cubicBezTo>
                    <a:lnTo>
                      <a:pt x="19835" y="0"/>
                    </a:lnTo>
                    <a:lnTo>
                      <a:pt x="9918" y="4178"/>
                    </a:lnTo>
                    <a:lnTo>
                      <a:pt x="382" y="1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1E23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07;p16">
                <a:extLst>
                  <a:ext uri="{FF2B5EF4-FFF2-40B4-BE49-F238E27FC236}">
                    <a16:creationId xmlns:a16="http://schemas.microsoft.com/office/drawing/2014/main" id="{8BA9CA25-BE82-4C48-AEA3-2BF5695423DF}"/>
                  </a:ext>
                </a:extLst>
              </p:cNvPr>
              <p:cNvSpPr/>
              <p:nvPr/>
            </p:nvSpPr>
            <p:spPr>
              <a:xfrm>
                <a:off x="1834948" y="1613113"/>
                <a:ext cx="213883" cy="260514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6771" extrusionOk="0">
                    <a:moveTo>
                      <a:pt x="3257" y="1"/>
                    </a:moveTo>
                    <a:cubicBezTo>
                      <a:pt x="3140" y="1"/>
                      <a:pt x="3017" y="11"/>
                      <a:pt x="2888" y="32"/>
                    </a:cubicBezTo>
                    <a:cubicBezTo>
                      <a:pt x="327" y="450"/>
                      <a:pt x="0" y="6771"/>
                      <a:pt x="5558" y="6771"/>
                    </a:cubicBezTo>
                    <a:lnTo>
                      <a:pt x="5558" y="3520"/>
                    </a:lnTo>
                    <a:cubicBezTo>
                      <a:pt x="5558" y="3520"/>
                      <a:pt x="5444" y="1"/>
                      <a:pt x="3257" y="1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08;p16">
                <a:extLst>
                  <a:ext uri="{FF2B5EF4-FFF2-40B4-BE49-F238E27FC236}">
                    <a16:creationId xmlns:a16="http://schemas.microsoft.com/office/drawing/2014/main" id="{D9F9D53B-3DB7-387A-3B3F-B722896ACAEC}"/>
                  </a:ext>
                </a:extLst>
              </p:cNvPr>
              <p:cNvSpPr/>
              <p:nvPr/>
            </p:nvSpPr>
            <p:spPr>
              <a:xfrm>
                <a:off x="1905508" y="1655550"/>
                <a:ext cx="118849" cy="167789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4361" fill="none" extrusionOk="0">
                    <a:moveTo>
                      <a:pt x="2017" y="1"/>
                    </a:moveTo>
                    <a:cubicBezTo>
                      <a:pt x="1817" y="691"/>
                      <a:pt x="1690" y="1381"/>
                      <a:pt x="1635" y="2108"/>
                    </a:cubicBezTo>
                    <a:cubicBezTo>
                      <a:pt x="1599" y="2816"/>
                      <a:pt x="1799" y="3525"/>
                      <a:pt x="2198" y="4124"/>
                    </a:cubicBezTo>
                    <a:cubicBezTo>
                      <a:pt x="2271" y="4251"/>
                      <a:pt x="2416" y="4342"/>
                      <a:pt x="2562" y="4360"/>
                    </a:cubicBezTo>
                    <a:cubicBezTo>
                      <a:pt x="2743" y="4342"/>
                      <a:pt x="2889" y="4197"/>
                      <a:pt x="2925" y="4033"/>
                    </a:cubicBezTo>
                    <a:cubicBezTo>
                      <a:pt x="3088" y="3579"/>
                      <a:pt x="2907" y="3052"/>
                      <a:pt x="2653" y="2653"/>
                    </a:cubicBezTo>
                    <a:cubicBezTo>
                      <a:pt x="2053" y="1690"/>
                      <a:pt x="1109" y="1018"/>
                      <a:pt x="1" y="782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09;p16">
                <a:extLst>
                  <a:ext uri="{FF2B5EF4-FFF2-40B4-BE49-F238E27FC236}">
                    <a16:creationId xmlns:a16="http://schemas.microsoft.com/office/drawing/2014/main" id="{E76821CA-E449-21ED-6EF6-12877AA8B8DA}"/>
                  </a:ext>
                </a:extLst>
              </p:cNvPr>
              <p:cNvSpPr/>
              <p:nvPr/>
            </p:nvSpPr>
            <p:spPr>
              <a:xfrm>
                <a:off x="3035518" y="1613113"/>
                <a:ext cx="213883" cy="260514"/>
              </a:xfrm>
              <a:custGeom>
                <a:avLst/>
                <a:gdLst/>
                <a:ahLst/>
                <a:cxnLst/>
                <a:rect l="l" t="t" r="r" b="b"/>
                <a:pathLst>
                  <a:path w="5559" h="6771" extrusionOk="0">
                    <a:moveTo>
                      <a:pt x="2299" y="1"/>
                    </a:moveTo>
                    <a:cubicBezTo>
                      <a:pt x="98" y="1"/>
                      <a:pt x="0" y="3520"/>
                      <a:pt x="0" y="3520"/>
                    </a:cubicBezTo>
                    <a:lnTo>
                      <a:pt x="0" y="6771"/>
                    </a:lnTo>
                    <a:cubicBezTo>
                      <a:pt x="5558" y="6771"/>
                      <a:pt x="5213" y="450"/>
                      <a:pt x="2670" y="32"/>
                    </a:cubicBezTo>
                    <a:cubicBezTo>
                      <a:pt x="2540" y="11"/>
                      <a:pt x="2417" y="1"/>
                      <a:pt x="2299" y="1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10;p16">
                <a:extLst>
                  <a:ext uri="{FF2B5EF4-FFF2-40B4-BE49-F238E27FC236}">
                    <a16:creationId xmlns:a16="http://schemas.microsoft.com/office/drawing/2014/main" id="{34837CCC-C8E6-64B9-4127-FE67320EBAFA}"/>
                  </a:ext>
                </a:extLst>
              </p:cNvPr>
              <p:cNvSpPr/>
              <p:nvPr/>
            </p:nvSpPr>
            <p:spPr>
              <a:xfrm>
                <a:off x="3059257" y="1655550"/>
                <a:ext cx="118849" cy="167789"/>
              </a:xfrm>
              <a:custGeom>
                <a:avLst/>
                <a:gdLst/>
                <a:ahLst/>
                <a:cxnLst/>
                <a:rect l="l" t="t" r="r" b="b"/>
                <a:pathLst>
                  <a:path w="3089" h="4361" fill="none" extrusionOk="0">
                    <a:moveTo>
                      <a:pt x="1072" y="1"/>
                    </a:moveTo>
                    <a:cubicBezTo>
                      <a:pt x="1272" y="691"/>
                      <a:pt x="1418" y="1381"/>
                      <a:pt x="1454" y="2108"/>
                    </a:cubicBezTo>
                    <a:cubicBezTo>
                      <a:pt x="1490" y="2816"/>
                      <a:pt x="1309" y="3525"/>
                      <a:pt x="891" y="4124"/>
                    </a:cubicBezTo>
                    <a:cubicBezTo>
                      <a:pt x="818" y="4251"/>
                      <a:pt x="691" y="4342"/>
                      <a:pt x="528" y="4360"/>
                    </a:cubicBezTo>
                    <a:cubicBezTo>
                      <a:pt x="364" y="4342"/>
                      <a:pt x="219" y="4197"/>
                      <a:pt x="164" y="4033"/>
                    </a:cubicBezTo>
                    <a:cubicBezTo>
                      <a:pt x="1" y="3579"/>
                      <a:pt x="182" y="3052"/>
                      <a:pt x="437" y="2653"/>
                    </a:cubicBezTo>
                    <a:cubicBezTo>
                      <a:pt x="1036" y="1690"/>
                      <a:pt x="1999" y="1018"/>
                      <a:pt x="3089" y="782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1;p16">
                <a:extLst>
                  <a:ext uri="{FF2B5EF4-FFF2-40B4-BE49-F238E27FC236}">
                    <a16:creationId xmlns:a16="http://schemas.microsoft.com/office/drawing/2014/main" id="{D2E9AB2B-2A92-439E-A4FF-DDEC54EAFAB2}"/>
                  </a:ext>
                </a:extLst>
              </p:cNvPr>
              <p:cNvSpPr/>
              <p:nvPr/>
            </p:nvSpPr>
            <p:spPr>
              <a:xfrm>
                <a:off x="2048092" y="1161510"/>
                <a:ext cx="987499" cy="1323617"/>
              </a:xfrm>
              <a:custGeom>
                <a:avLst/>
                <a:gdLst/>
                <a:ahLst/>
                <a:cxnLst/>
                <a:rect l="l" t="t" r="r" b="b"/>
                <a:pathLst>
                  <a:path w="25666" h="34402" extrusionOk="0">
                    <a:moveTo>
                      <a:pt x="12152" y="0"/>
                    </a:moveTo>
                    <a:cubicBezTo>
                      <a:pt x="5449" y="0"/>
                      <a:pt x="0" y="5431"/>
                      <a:pt x="18" y="12133"/>
                    </a:cubicBezTo>
                    <a:lnTo>
                      <a:pt x="18" y="21633"/>
                    </a:lnTo>
                    <a:cubicBezTo>
                      <a:pt x="18" y="28390"/>
                      <a:pt x="5267" y="34148"/>
                      <a:pt x="12024" y="34402"/>
                    </a:cubicBezTo>
                    <a:lnTo>
                      <a:pt x="13641" y="34402"/>
                    </a:lnTo>
                    <a:cubicBezTo>
                      <a:pt x="20398" y="34148"/>
                      <a:pt x="25665" y="28390"/>
                      <a:pt x="25665" y="21633"/>
                    </a:cubicBezTo>
                    <a:lnTo>
                      <a:pt x="25665" y="12133"/>
                    </a:lnTo>
                    <a:cubicBezTo>
                      <a:pt x="25665" y="5431"/>
                      <a:pt x="20234" y="0"/>
                      <a:pt x="13532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12;p16">
                <a:extLst>
                  <a:ext uri="{FF2B5EF4-FFF2-40B4-BE49-F238E27FC236}">
                    <a16:creationId xmlns:a16="http://schemas.microsoft.com/office/drawing/2014/main" id="{A74A320C-00F3-3011-EACD-FFA95943CCED}"/>
                  </a:ext>
                </a:extLst>
              </p:cNvPr>
              <p:cNvSpPr/>
              <p:nvPr/>
            </p:nvSpPr>
            <p:spPr>
              <a:xfrm>
                <a:off x="1992882" y="1004075"/>
                <a:ext cx="1043404" cy="731217"/>
              </a:xfrm>
              <a:custGeom>
                <a:avLst/>
                <a:gdLst/>
                <a:ahLst/>
                <a:cxnLst/>
                <a:rect l="l" t="t" r="r" b="b"/>
                <a:pathLst>
                  <a:path w="27119" h="19005" extrusionOk="0">
                    <a:moveTo>
                      <a:pt x="8370" y="1"/>
                    </a:moveTo>
                    <a:cubicBezTo>
                      <a:pt x="8202" y="1"/>
                      <a:pt x="8033" y="20"/>
                      <a:pt x="7865" y="60"/>
                    </a:cubicBezTo>
                    <a:cubicBezTo>
                      <a:pt x="6866" y="332"/>
                      <a:pt x="6285" y="1422"/>
                      <a:pt x="6267" y="2457"/>
                    </a:cubicBezTo>
                    <a:cubicBezTo>
                      <a:pt x="6248" y="3511"/>
                      <a:pt x="6684" y="4455"/>
                      <a:pt x="7120" y="5400"/>
                    </a:cubicBezTo>
                    <a:cubicBezTo>
                      <a:pt x="6594" y="4655"/>
                      <a:pt x="6049" y="3892"/>
                      <a:pt x="5340" y="3347"/>
                    </a:cubicBezTo>
                    <a:cubicBezTo>
                      <a:pt x="4746" y="2887"/>
                      <a:pt x="4006" y="2572"/>
                      <a:pt x="3269" y="2572"/>
                    </a:cubicBezTo>
                    <a:cubicBezTo>
                      <a:pt x="3105" y="2572"/>
                      <a:pt x="2941" y="2588"/>
                      <a:pt x="2779" y="2621"/>
                    </a:cubicBezTo>
                    <a:cubicBezTo>
                      <a:pt x="2452" y="2694"/>
                      <a:pt x="2162" y="2839"/>
                      <a:pt x="1925" y="3075"/>
                    </a:cubicBezTo>
                    <a:cubicBezTo>
                      <a:pt x="1471" y="3565"/>
                      <a:pt x="1471" y="4328"/>
                      <a:pt x="1580" y="5000"/>
                    </a:cubicBezTo>
                    <a:cubicBezTo>
                      <a:pt x="1762" y="6054"/>
                      <a:pt x="2125" y="7071"/>
                      <a:pt x="2634" y="8015"/>
                    </a:cubicBezTo>
                    <a:cubicBezTo>
                      <a:pt x="2316" y="7485"/>
                      <a:pt x="1775" y="6939"/>
                      <a:pt x="1227" y="6939"/>
                    </a:cubicBezTo>
                    <a:cubicBezTo>
                      <a:pt x="930" y="6939"/>
                      <a:pt x="631" y="7099"/>
                      <a:pt x="363" y="7507"/>
                    </a:cubicBezTo>
                    <a:cubicBezTo>
                      <a:pt x="127" y="7852"/>
                      <a:pt x="0" y="8288"/>
                      <a:pt x="18" y="8706"/>
                    </a:cubicBezTo>
                    <a:cubicBezTo>
                      <a:pt x="18" y="9832"/>
                      <a:pt x="345" y="11085"/>
                      <a:pt x="1272" y="11793"/>
                    </a:cubicBezTo>
                    <a:cubicBezTo>
                      <a:pt x="1526" y="11975"/>
                      <a:pt x="1816" y="12139"/>
                      <a:pt x="2125" y="12229"/>
                    </a:cubicBezTo>
                    <a:cubicBezTo>
                      <a:pt x="1671" y="13501"/>
                      <a:pt x="1435" y="14863"/>
                      <a:pt x="1435" y="16225"/>
                    </a:cubicBezTo>
                    <a:lnTo>
                      <a:pt x="1435" y="19004"/>
                    </a:lnTo>
                    <a:cubicBezTo>
                      <a:pt x="1544" y="18314"/>
                      <a:pt x="2289" y="14173"/>
                      <a:pt x="5068" y="11884"/>
                    </a:cubicBezTo>
                    <a:cubicBezTo>
                      <a:pt x="5794" y="11557"/>
                      <a:pt x="6466" y="11158"/>
                      <a:pt x="7120" y="10722"/>
                    </a:cubicBezTo>
                    <a:cubicBezTo>
                      <a:pt x="7611" y="11501"/>
                      <a:pt x="9429" y="13054"/>
                      <a:pt x="11072" y="13054"/>
                    </a:cubicBezTo>
                    <a:cubicBezTo>
                      <a:pt x="11191" y="13054"/>
                      <a:pt x="11309" y="13046"/>
                      <a:pt x="11425" y="13029"/>
                    </a:cubicBezTo>
                    <a:cubicBezTo>
                      <a:pt x="12769" y="12829"/>
                      <a:pt x="13913" y="11993"/>
                      <a:pt x="14949" y="11121"/>
                    </a:cubicBezTo>
                    <a:cubicBezTo>
                      <a:pt x="15984" y="10250"/>
                      <a:pt x="17001" y="9305"/>
                      <a:pt x="18255" y="8797"/>
                    </a:cubicBezTo>
                    <a:cubicBezTo>
                      <a:pt x="18872" y="8524"/>
                      <a:pt x="19508" y="8306"/>
                      <a:pt x="20162" y="8143"/>
                    </a:cubicBezTo>
                    <a:cubicBezTo>
                      <a:pt x="20997" y="8306"/>
                      <a:pt x="21778" y="8669"/>
                      <a:pt x="22432" y="9196"/>
                    </a:cubicBezTo>
                    <a:cubicBezTo>
                      <a:pt x="25920" y="12011"/>
                      <a:pt x="27118" y="17533"/>
                      <a:pt x="27118" y="17551"/>
                    </a:cubicBezTo>
                    <a:lnTo>
                      <a:pt x="27118" y="16225"/>
                    </a:lnTo>
                    <a:cubicBezTo>
                      <a:pt x="27118" y="13010"/>
                      <a:pt x="25847" y="9941"/>
                      <a:pt x="23558" y="7670"/>
                    </a:cubicBezTo>
                    <a:cubicBezTo>
                      <a:pt x="23595" y="7307"/>
                      <a:pt x="23613" y="6962"/>
                      <a:pt x="23613" y="6599"/>
                    </a:cubicBezTo>
                    <a:cubicBezTo>
                      <a:pt x="23631" y="6054"/>
                      <a:pt x="23613" y="5527"/>
                      <a:pt x="23540" y="5000"/>
                    </a:cubicBezTo>
                    <a:cubicBezTo>
                      <a:pt x="23486" y="4637"/>
                      <a:pt x="23395" y="4237"/>
                      <a:pt x="23086" y="4038"/>
                    </a:cubicBezTo>
                    <a:cubicBezTo>
                      <a:pt x="22928" y="3943"/>
                      <a:pt x="22755" y="3889"/>
                      <a:pt x="22569" y="3889"/>
                    </a:cubicBezTo>
                    <a:cubicBezTo>
                      <a:pt x="22542" y="3889"/>
                      <a:pt x="22514" y="3890"/>
                      <a:pt x="22487" y="3892"/>
                    </a:cubicBezTo>
                    <a:cubicBezTo>
                      <a:pt x="22178" y="3911"/>
                      <a:pt x="21887" y="4056"/>
                      <a:pt x="21669" y="4274"/>
                    </a:cubicBezTo>
                    <a:cubicBezTo>
                      <a:pt x="21488" y="4474"/>
                      <a:pt x="21397" y="4728"/>
                      <a:pt x="21379" y="5000"/>
                    </a:cubicBezTo>
                    <a:cubicBezTo>
                      <a:pt x="21252" y="4365"/>
                      <a:pt x="21088" y="3729"/>
                      <a:pt x="20888" y="3111"/>
                    </a:cubicBezTo>
                    <a:cubicBezTo>
                      <a:pt x="20779" y="2675"/>
                      <a:pt x="20561" y="2276"/>
                      <a:pt x="20271" y="1931"/>
                    </a:cubicBezTo>
                    <a:cubicBezTo>
                      <a:pt x="19924" y="1619"/>
                      <a:pt x="19478" y="1439"/>
                      <a:pt x="19012" y="1439"/>
                    </a:cubicBezTo>
                    <a:cubicBezTo>
                      <a:pt x="18990" y="1439"/>
                      <a:pt x="18967" y="1439"/>
                      <a:pt x="18945" y="1440"/>
                    </a:cubicBezTo>
                    <a:cubicBezTo>
                      <a:pt x="18904" y="1438"/>
                      <a:pt x="18864" y="1437"/>
                      <a:pt x="18824" y="1437"/>
                    </a:cubicBezTo>
                    <a:cubicBezTo>
                      <a:pt x="18265" y="1437"/>
                      <a:pt x="17717" y="1668"/>
                      <a:pt x="17310" y="2058"/>
                    </a:cubicBezTo>
                    <a:cubicBezTo>
                      <a:pt x="16874" y="2476"/>
                      <a:pt x="16493" y="3148"/>
                      <a:pt x="16602" y="3747"/>
                    </a:cubicBezTo>
                    <a:cubicBezTo>
                      <a:pt x="16456" y="3020"/>
                      <a:pt x="16238" y="2330"/>
                      <a:pt x="15948" y="1640"/>
                    </a:cubicBezTo>
                    <a:cubicBezTo>
                      <a:pt x="15857" y="1386"/>
                      <a:pt x="15712" y="1150"/>
                      <a:pt x="15530" y="932"/>
                    </a:cubicBezTo>
                    <a:cubicBezTo>
                      <a:pt x="15330" y="696"/>
                      <a:pt x="15076" y="496"/>
                      <a:pt x="14822" y="332"/>
                    </a:cubicBezTo>
                    <a:cubicBezTo>
                      <a:pt x="14513" y="169"/>
                      <a:pt x="14186" y="78"/>
                      <a:pt x="13841" y="60"/>
                    </a:cubicBezTo>
                    <a:cubicBezTo>
                      <a:pt x="13514" y="60"/>
                      <a:pt x="13205" y="132"/>
                      <a:pt x="12914" y="296"/>
                    </a:cubicBezTo>
                    <a:cubicBezTo>
                      <a:pt x="12642" y="441"/>
                      <a:pt x="12406" y="641"/>
                      <a:pt x="12242" y="895"/>
                    </a:cubicBezTo>
                    <a:cubicBezTo>
                      <a:pt x="11806" y="1604"/>
                      <a:pt x="12061" y="2494"/>
                      <a:pt x="12006" y="3293"/>
                    </a:cubicBezTo>
                    <a:cubicBezTo>
                      <a:pt x="11697" y="2748"/>
                      <a:pt x="11352" y="2221"/>
                      <a:pt x="10971" y="1713"/>
                    </a:cubicBezTo>
                    <a:cubicBezTo>
                      <a:pt x="10608" y="1204"/>
                      <a:pt x="10172" y="750"/>
                      <a:pt x="9645" y="405"/>
                    </a:cubicBezTo>
                    <a:cubicBezTo>
                      <a:pt x="9261" y="140"/>
                      <a:pt x="8820" y="1"/>
                      <a:pt x="8370" y="1"/>
                    </a:cubicBezTo>
                    <a:close/>
                  </a:path>
                </a:pathLst>
              </a:custGeom>
              <a:solidFill>
                <a:srgbClr val="261E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13;p16">
                <a:extLst>
                  <a:ext uri="{FF2B5EF4-FFF2-40B4-BE49-F238E27FC236}">
                    <a16:creationId xmlns:a16="http://schemas.microsoft.com/office/drawing/2014/main" id="{40C0581E-0E32-7000-2C4C-04C6678FB27F}"/>
                  </a:ext>
                </a:extLst>
              </p:cNvPr>
              <p:cNvSpPr/>
              <p:nvPr/>
            </p:nvSpPr>
            <p:spPr>
              <a:xfrm>
                <a:off x="2079525" y="1880582"/>
                <a:ext cx="273288" cy="356432"/>
              </a:xfrm>
              <a:custGeom>
                <a:avLst/>
                <a:gdLst/>
                <a:ahLst/>
                <a:cxnLst/>
                <a:rect l="l" t="t" r="r" b="b"/>
                <a:pathLst>
                  <a:path w="7103" h="9264" fill="none" extrusionOk="0">
                    <a:moveTo>
                      <a:pt x="0" y="0"/>
                    </a:moveTo>
                    <a:cubicBezTo>
                      <a:pt x="1381" y="3742"/>
                      <a:pt x="3851" y="6975"/>
                      <a:pt x="7102" y="9264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14;p16">
                <a:extLst>
                  <a:ext uri="{FF2B5EF4-FFF2-40B4-BE49-F238E27FC236}">
                    <a16:creationId xmlns:a16="http://schemas.microsoft.com/office/drawing/2014/main" id="{8ED1F7A0-66A5-91B6-A538-3DA0401B4495}"/>
                  </a:ext>
                </a:extLst>
              </p:cNvPr>
              <p:cNvSpPr/>
              <p:nvPr/>
            </p:nvSpPr>
            <p:spPr>
              <a:xfrm>
                <a:off x="2283589" y="1778550"/>
                <a:ext cx="27971" cy="139818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634" extrusionOk="0">
                    <a:moveTo>
                      <a:pt x="363" y="1"/>
                    </a:moveTo>
                    <a:cubicBezTo>
                      <a:pt x="164" y="1"/>
                      <a:pt x="0" y="818"/>
                      <a:pt x="0" y="1817"/>
                    </a:cubicBezTo>
                    <a:cubicBezTo>
                      <a:pt x="0" y="2816"/>
                      <a:pt x="164" y="3633"/>
                      <a:pt x="363" y="3633"/>
                    </a:cubicBezTo>
                    <a:cubicBezTo>
                      <a:pt x="563" y="3633"/>
                      <a:pt x="727" y="2816"/>
                      <a:pt x="727" y="1817"/>
                    </a:cubicBezTo>
                    <a:cubicBezTo>
                      <a:pt x="727" y="818"/>
                      <a:pt x="563" y="1"/>
                      <a:pt x="363" y="1"/>
                    </a:cubicBezTo>
                    <a:close/>
                  </a:path>
                </a:pathLst>
              </a:custGeom>
              <a:solidFill>
                <a:srgbClr val="261E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15;p16">
                <a:extLst>
                  <a:ext uri="{FF2B5EF4-FFF2-40B4-BE49-F238E27FC236}">
                    <a16:creationId xmlns:a16="http://schemas.microsoft.com/office/drawing/2014/main" id="{B28A77ED-0A42-AB95-E1C6-74150DB45EA3}"/>
                  </a:ext>
                </a:extLst>
              </p:cNvPr>
              <p:cNvSpPr/>
              <p:nvPr/>
            </p:nvSpPr>
            <p:spPr>
              <a:xfrm>
                <a:off x="2231149" y="1640468"/>
                <a:ext cx="125159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2119" extrusionOk="0">
                    <a:moveTo>
                      <a:pt x="2215" y="0"/>
                    </a:moveTo>
                    <a:cubicBezTo>
                      <a:pt x="1920" y="0"/>
                      <a:pt x="1621" y="59"/>
                      <a:pt x="1345" y="175"/>
                    </a:cubicBezTo>
                    <a:cubicBezTo>
                      <a:pt x="891" y="320"/>
                      <a:pt x="419" y="538"/>
                      <a:pt x="183" y="956"/>
                    </a:cubicBezTo>
                    <a:cubicBezTo>
                      <a:pt x="1" y="1301"/>
                      <a:pt x="19" y="1719"/>
                      <a:pt x="19" y="2118"/>
                    </a:cubicBezTo>
                    <a:cubicBezTo>
                      <a:pt x="855" y="1210"/>
                      <a:pt x="2035" y="702"/>
                      <a:pt x="3252" y="702"/>
                    </a:cubicBezTo>
                    <a:cubicBezTo>
                      <a:pt x="3107" y="356"/>
                      <a:pt x="2816" y="84"/>
                      <a:pt x="2435" y="11"/>
                    </a:cubicBezTo>
                    <a:cubicBezTo>
                      <a:pt x="2362" y="4"/>
                      <a:pt x="2289" y="0"/>
                      <a:pt x="2215" y="0"/>
                    </a:cubicBezTo>
                    <a:close/>
                  </a:path>
                </a:pathLst>
              </a:custGeom>
              <a:solidFill>
                <a:srgbClr val="261E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16;p16">
                <a:extLst>
                  <a:ext uri="{FF2B5EF4-FFF2-40B4-BE49-F238E27FC236}">
                    <a16:creationId xmlns:a16="http://schemas.microsoft.com/office/drawing/2014/main" id="{E76D871B-EE9B-9DDB-A254-1673F1C150DC}"/>
                  </a:ext>
                </a:extLst>
              </p:cNvPr>
              <p:cNvSpPr/>
              <p:nvPr/>
            </p:nvSpPr>
            <p:spPr>
              <a:xfrm>
                <a:off x="2211605" y="1937870"/>
                <a:ext cx="44746" cy="37782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82" fill="none" extrusionOk="0">
                    <a:moveTo>
                      <a:pt x="0" y="982"/>
                    </a:moveTo>
                    <a:lnTo>
                      <a:pt x="1163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17;p16">
                <a:extLst>
                  <a:ext uri="{FF2B5EF4-FFF2-40B4-BE49-F238E27FC236}">
                    <a16:creationId xmlns:a16="http://schemas.microsoft.com/office/drawing/2014/main" id="{2F2834BE-3AD2-7B19-1BC1-BD8E5601502C}"/>
                  </a:ext>
                </a:extLst>
              </p:cNvPr>
              <p:cNvSpPr/>
              <p:nvPr/>
            </p:nvSpPr>
            <p:spPr>
              <a:xfrm>
                <a:off x="2232573" y="1950451"/>
                <a:ext cx="62214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418" fill="none" extrusionOk="0">
                    <a:moveTo>
                      <a:pt x="0" y="1418"/>
                    </a:moveTo>
                    <a:lnTo>
                      <a:pt x="1617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18;p16">
                <a:extLst>
                  <a:ext uri="{FF2B5EF4-FFF2-40B4-BE49-F238E27FC236}">
                    <a16:creationId xmlns:a16="http://schemas.microsoft.com/office/drawing/2014/main" id="{7C7C17DB-3F42-F510-DAA4-98C4CBA5113C}"/>
                  </a:ext>
                </a:extLst>
              </p:cNvPr>
              <p:cNvSpPr/>
              <p:nvPr/>
            </p:nvSpPr>
            <p:spPr>
              <a:xfrm>
                <a:off x="2291245" y="1967225"/>
                <a:ext cx="30126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783" h="764" fill="none" extrusionOk="0">
                    <a:moveTo>
                      <a:pt x="1" y="764"/>
                    </a:moveTo>
                    <a:cubicBezTo>
                      <a:pt x="255" y="491"/>
                      <a:pt x="510" y="237"/>
                      <a:pt x="782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19;p16">
                <a:extLst>
                  <a:ext uri="{FF2B5EF4-FFF2-40B4-BE49-F238E27FC236}">
                    <a16:creationId xmlns:a16="http://schemas.microsoft.com/office/drawing/2014/main" id="{DC66370E-8B39-7888-064B-D392A56BC925}"/>
                  </a:ext>
                </a:extLst>
              </p:cNvPr>
              <p:cNvSpPr/>
              <p:nvPr/>
            </p:nvSpPr>
            <p:spPr>
              <a:xfrm>
                <a:off x="2731538" y="1880582"/>
                <a:ext cx="272557" cy="356432"/>
              </a:xfrm>
              <a:custGeom>
                <a:avLst/>
                <a:gdLst/>
                <a:ahLst/>
                <a:cxnLst/>
                <a:rect l="l" t="t" r="r" b="b"/>
                <a:pathLst>
                  <a:path w="7084" h="9264" fill="none" extrusionOk="0">
                    <a:moveTo>
                      <a:pt x="7084" y="0"/>
                    </a:moveTo>
                    <a:cubicBezTo>
                      <a:pt x="5722" y="3742"/>
                      <a:pt x="3233" y="6957"/>
                      <a:pt x="0" y="9264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620;p16">
                <a:extLst>
                  <a:ext uri="{FF2B5EF4-FFF2-40B4-BE49-F238E27FC236}">
                    <a16:creationId xmlns:a16="http://schemas.microsoft.com/office/drawing/2014/main" id="{E1CAE75A-C603-8399-1B4C-7E51125EC4DC}"/>
                  </a:ext>
                </a:extLst>
              </p:cNvPr>
              <p:cNvSpPr/>
              <p:nvPr/>
            </p:nvSpPr>
            <p:spPr>
              <a:xfrm>
                <a:off x="2777629" y="1778550"/>
                <a:ext cx="28010" cy="139818"/>
              </a:xfrm>
              <a:custGeom>
                <a:avLst/>
                <a:gdLst/>
                <a:ahLst/>
                <a:cxnLst/>
                <a:rect l="l" t="t" r="r" b="b"/>
                <a:pathLst>
                  <a:path w="728" h="3634" extrusionOk="0">
                    <a:moveTo>
                      <a:pt x="364" y="1"/>
                    </a:moveTo>
                    <a:cubicBezTo>
                      <a:pt x="164" y="1"/>
                      <a:pt x="1" y="818"/>
                      <a:pt x="1" y="1817"/>
                    </a:cubicBezTo>
                    <a:cubicBezTo>
                      <a:pt x="1" y="2816"/>
                      <a:pt x="164" y="3633"/>
                      <a:pt x="364" y="3633"/>
                    </a:cubicBezTo>
                    <a:cubicBezTo>
                      <a:pt x="564" y="3633"/>
                      <a:pt x="727" y="2816"/>
                      <a:pt x="727" y="1817"/>
                    </a:cubicBezTo>
                    <a:cubicBezTo>
                      <a:pt x="727" y="818"/>
                      <a:pt x="564" y="1"/>
                      <a:pt x="364" y="1"/>
                    </a:cubicBezTo>
                    <a:close/>
                  </a:path>
                </a:pathLst>
              </a:custGeom>
              <a:solidFill>
                <a:srgbClr val="261E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621;p16">
                <a:extLst>
                  <a:ext uri="{FF2B5EF4-FFF2-40B4-BE49-F238E27FC236}">
                    <a16:creationId xmlns:a16="http://schemas.microsoft.com/office/drawing/2014/main" id="{C0C546D8-93C4-8DD7-5AA0-528E52C18EFB}"/>
                  </a:ext>
                </a:extLst>
              </p:cNvPr>
              <p:cNvSpPr/>
              <p:nvPr/>
            </p:nvSpPr>
            <p:spPr>
              <a:xfrm>
                <a:off x="2727344" y="1640468"/>
                <a:ext cx="125121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3252" h="2119" extrusionOk="0">
                    <a:moveTo>
                      <a:pt x="1037" y="0"/>
                    </a:moveTo>
                    <a:cubicBezTo>
                      <a:pt x="963" y="0"/>
                      <a:pt x="890" y="4"/>
                      <a:pt x="817" y="11"/>
                    </a:cubicBezTo>
                    <a:cubicBezTo>
                      <a:pt x="454" y="84"/>
                      <a:pt x="145" y="356"/>
                      <a:pt x="0" y="702"/>
                    </a:cubicBezTo>
                    <a:cubicBezTo>
                      <a:pt x="1235" y="702"/>
                      <a:pt x="2398" y="1210"/>
                      <a:pt x="3233" y="2118"/>
                    </a:cubicBezTo>
                    <a:cubicBezTo>
                      <a:pt x="3233" y="1719"/>
                      <a:pt x="3251" y="1301"/>
                      <a:pt x="3070" y="956"/>
                    </a:cubicBezTo>
                    <a:cubicBezTo>
                      <a:pt x="2834" y="538"/>
                      <a:pt x="2361" y="320"/>
                      <a:pt x="1907" y="175"/>
                    </a:cubicBezTo>
                    <a:cubicBezTo>
                      <a:pt x="1631" y="59"/>
                      <a:pt x="1332" y="0"/>
                      <a:pt x="1037" y="0"/>
                    </a:cubicBezTo>
                    <a:close/>
                  </a:path>
                </a:pathLst>
              </a:custGeom>
              <a:solidFill>
                <a:srgbClr val="261E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622;p16">
                <a:extLst>
                  <a:ext uri="{FF2B5EF4-FFF2-40B4-BE49-F238E27FC236}">
                    <a16:creationId xmlns:a16="http://schemas.microsoft.com/office/drawing/2014/main" id="{D8F45F06-9117-25A7-F074-73BF2019217F}"/>
                  </a:ext>
                </a:extLst>
              </p:cNvPr>
              <p:cNvSpPr/>
              <p:nvPr/>
            </p:nvSpPr>
            <p:spPr>
              <a:xfrm>
                <a:off x="2832839" y="1937870"/>
                <a:ext cx="44785" cy="37782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82" fill="none" extrusionOk="0">
                    <a:moveTo>
                      <a:pt x="1163" y="982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623;p16">
                <a:extLst>
                  <a:ext uri="{FF2B5EF4-FFF2-40B4-BE49-F238E27FC236}">
                    <a16:creationId xmlns:a16="http://schemas.microsoft.com/office/drawing/2014/main" id="{8F1A2652-E060-E256-9ADD-CBBADA341331}"/>
                  </a:ext>
                </a:extLst>
              </p:cNvPr>
              <p:cNvSpPr/>
              <p:nvPr/>
            </p:nvSpPr>
            <p:spPr>
              <a:xfrm>
                <a:off x="2794404" y="1950451"/>
                <a:ext cx="62253" cy="54558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418" fill="none" extrusionOk="0">
                    <a:moveTo>
                      <a:pt x="1617" y="1418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624;p16">
                <a:extLst>
                  <a:ext uri="{FF2B5EF4-FFF2-40B4-BE49-F238E27FC236}">
                    <a16:creationId xmlns:a16="http://schemas.microsoft.com/office/drawing/2014/main" id="{2B8348DE-05CE-6157-6C1B-607901D3CC30}"/>
                  </a:ext>
                </a:extLst>
              </p:cNvPr>
              <p:cNvSpPr/>
              <p:nvPr/>
            </p:nvSpPr>
            <p:spPr>
              <a:xfrm>
                <a:off x="2767857" y="1967225"/>
                <a:ext cx="30087" cy="29395"/>
              </a:xfrm>
              <a:custGeom>
                <a:avLst/>
                <a:gdLst/>
                <a:ahLst/>
                <a:cxnLst/>
                <a:rect l="l" t="t" r="r" b="b"/>
                <a:pathLst>
                  <a:path w="782" h="764" fill="none" extrusionOk="0">
                    <a:moveTo>
                      <a:pt x="782" y="764"/>
                    </a:moveTo>
                    <a:cubicBezTo>
                      <a:pt x="527" y="491"/>
                      <a:pt x="273" y="237"/>
                      <a:pt x="1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625;p16">
                <a:extLst>
                  <a:ext uri="{FF2B5EF4-FFF2-40B4-BE49-F238E27FC236}">
                    <a16:creationId xmlns:a16="http://schemas.microsoft.com/office/drawing/2014/main" id="{39B9FB99-1C46-B2A8-DB92-B245759519CB}"/>
                  </a:ext>
                </a:extLst>
              </p:cNvPr>
              <p:cNvSpPr/>
              <p:nvPr/>
            </p:nvSpPr>
            <p:spPr>
              <a:xfrm>
                <a:off x="2506505" y="2378124"/>
                <a:ext cx="100651" cy="61560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1600" fill="none" extrusionOk="0">
                    <a:moveTo>
                      <a:pt x="0" y="1599"/>
                    </a:moveTo>
                    <a:cubicBezTo>
                      <a:pt x="600" y="764"/>
                      <a:pt x="1635" y="346"/>
                      <a:pt x="2616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626;p16">
                <a:extLst>
                  <a:ext uri="{FF2B5EF4-FFF2-40B4-BE49-F238E27FC236}">
                    <a16:creationId xmlns:a16="http://schemas.microsoft.com/office/drawing/2014/main" id="{23943107-DAA0-213D-8609-6E258F124D28}"/>
                  </a:ext>
                </a:extLst>
              </p:cNvPr>
              <p:cNvSpPr/>
              <p:nvPr/>
            </p:nvSpPr>
            <p:spPr>
              <a:xfrm>
                <a:off x="2544941" y="2408172"/>
                <a:ext cx="39168" cy="19622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510" fill="none" extrusionOk="0">
                    <a:moveTo>
                      <a:pt x="0" y="510"/>
                    </a:moveTo>
                    <a:cubicBezTo>
                      <a:pt x="273" y="255"/>
                      <a:pt x="636" y="74"/>
                      <a:pt x="1018" y="1"/>
                    </a:cubicBezTo>
                  </a:path>
                </a:pathLst>
              </a:custGeom>
              <a:noFill/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627;p16">
                <a:extLst>
                  <a:ext uri="{FF2B5EF4-FFF2-40B4-BE49-F238E27FC236}">
                    <a16:creationId xmlns:a16="http://schemas.microsoft.com/office/drawing/2014/main" id="{E9E776A7-5197-5765-2D9B-879AF0E4BAF9}"/>
                  </a:ext>
                </a:extLst>
              </p:cNvPr>
              <p:cNvSpPr/>
              <p:nvPr/>
            </p:nvSpPr>
            <p:spPr>
              <a:xfrm>
                <a:off x="2408667" y="2092341"/>
                <a:ext cx="177562" cy="217191"/>
              </a:xfrm>
              <a:custGeom>
                <a:avLst/>
                <a:gdLst/>
                <a:ahLst/>
                <a:cxnLst/>
                <a:rect l="l" t="t" r="r" b="b"/>
                <a:pathLst>
                  <a:path w="4615" h="5645" extrusionOk="0">
                    <a:moveTo>
                      <a:pt x="4251" y="0"/>
                    </a:moveTo>
                    <a:cubicBezTo>
                      <a:pt x="4251" y="0"/>
                      <a:pt x="1962" y="418"/>
                      <a:pt x="909" y="1435"/>
                    </a:cubicBezTo>
                    <a:cubicBezTo>
                      <a:pt x="909" y="1435"/>
                      <a:pt x="0" y="2016"/>
                      <a:pt x="164" y="3760"/>
                    </a:cubicBezTo>
                    <a:cubicBezTo>
                      <a:pt x="272" y="5062"/>
                      <a:pt x="1495" y="5645"/>
                      <a:pt x="2561" y="5645"/>
                    </a:cubicBezTo>
                    <a:cubicBezTo>
                      <a:pt x="2923" y="5645"/>
                      <a:pt x="3266" y="5578"/>
                      <a:pt x="3542" y="5449"/>
                    </a:cubicBezTo>
                    <a:cubicBezTo>
                      <a:pt x="4614" y="4941"/>
                      <a:pt x="4251" y="0"/>
                      <a:pt x="4251" y="0"/>
                    </a:cubicBezTo>
                    <a:close/>
                  </a:path>
                </a:pathLst>
              </a:custGeom>
              <a:solidFill>
                <a:srgbClr val="261E2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628;p16">
                <a:extLst>
                  <a:ext uri="{FF2B5EF4-FFF2-40B4-BE49-F238E27FC236}">
                    <a16:creationId xmlns:a16="http://schemas.microsoft.com/office/drawing/2014/main" id="{98192B74-4D9A-9367-6BAC-C2AE689285A1}"/>
                  </a:ext>
                </a:extLst>
              </p:cNvPr>
              <p:cNvSpPr/>
              <p:nvPr/>
            </p:nvSpPr>
            <p:spPr>
              <a:xfrm>
                <a:off x="2414246" y="2204646"/>
                <a:ext cx="157978" cy="104998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2729" extrusionOk="0">
                    <a:moveTo>
                      <a:pt x="2573" y="1"/>
                    </a:moveTo>
                    <a:cubicBezTo>
                      <a:pt x="1697" y="1"/>
                      <a:pt x="734" y="248"/>
                      <a:pt x="1" y="587"/>
                    </a:cubicBezTo>
                    <a:cubicBezTo>
                      <a:pt x="1" y="659"/>
                      <a:pt x="1" y="750"/>
                      <a:pt x="19" y="841"/>
                    </a:cubicBezTo>
                    <a:cubicBezTo>
                      <a:pt x="141" y="2152"/>
                      <a:pt x="1348" y="2729"/>
                      <a:pt x="2407" y="2729"/>
                    </a:cubicBezTo>
                    <a:cubicBezTo>
                      <a:pt x="2772" y="2729"/>
                      <a:pt x="3118" y="2660"/>
                      <a:pt x="3397" y="2530"/>
                    </a:cubicBezTo>
                    <a:cubicBezTo>
                      <a:pt x="3815" y="2330"/>
                      <a:pt x="4033" y="1404"/>
                      <a:pt x="4106" y="369"/>
                    </a:cubicBezTo>
                    <a:cubicBezTo>
                      <a:pt x="3694" y="108"/>
                      <a:pt x="3153" y="1"/>
                      <a:pt x="2573" y="1"/>
                    </a:cubicBezTo>
                    <a:close/>
                  </a:path>
                </a:pathLst>
              </a:custGeom>
              <a:solidFill>
                <a:srgbClr val="ED89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629;p16">
                <a:extLst>
                  <a:ext uri="{FF2B5EF4-FFF2-40B4-BE49-F238E27FC236}">
                    <a16:creationId xmlns:a16="http://schemas.microsoft.com/office/drawing/2014/main" id="{8E65EC26-5394-FBEE-C8FE-09B0114AA539}"/>
                  </a:ext>
                </a:extLst>
              </p:cNvPr>
              <p:cNvSpPr/>
              <p:nvPr/>
            </p:nvSpPr>
            <p:spPr>
              <a:xfrm>
                <a:off x="2433829" y="1843878"/>
                <a:ext cx="309608" cy="314187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8166" extrusionOk="0">
                    <a:moveTo>
                      <a:pt x="5632" y="0"/>
                    </a:moveTo>
                    <a:cubicBezTo>
                      <a:pt x="4112" y="0"/>
                      <a:pt x="3009" y="2772"/>
                      <a:pt x="2734" y="2772"/>
                    </a:cubicBezTo>
                    <a:cubicBezTo>
                      <a:pt x="2731" y="2772"/>
                      <a:pt x="2728" y="2772"/>
                      <a:pt x="2725" y="2771"/>
                    </a:cubicBezTo>
                    <a:cubicBezTo>
                      <a:pt x="2670" y="2753"/>
                      <a:pt x="2652" y="2517"/>
                      <a:pt x="2652" y="2117"/>
                    </a:cubicBezTo>
                    <a:cubicBezTo>
                      <a:pt x="2325" y="2317"/>
                      <a:pt x="1980" y="2480"/>
                      <a:pt x="1617" y="2589"/>
                    </a:cubicBezTo>
                    <a:cubicBezTo>
                      <a:pt x="1588" y="2599"/>
                      <a:pt x="1559" y="2603"/>
                      <a:pt x="1530" y="2603"/>
                    </a:cubicBezTo>
                    <a:cubicBezTo>
                      <a:pt x="1451" y="2603"/>
                      <a:pt x="1375" y="2570"/>
                      <a:pt x="1308" y="2517"/>
                    </a:cubicBezTo>
                    <a:lnTo>
                      <a:pt x="0" y="8165"/>
                    </a:lnTo>
                    <a:cubicBezTo>
                      <a:pt x="1326" y="6621"/>
                      <a:pt x="4505" y="6313"/>
                      <a:pt x="4505" y="6313"/>
                    </a:cubicBezTo>
                    <a:cubicBezTo>
                      <a:pt x="3433" y="6058"/>
                      <a:pt x="2670" y="4387"/>
                      <a:pt x="2670" y="4387"/>
                    </a:cubicBezTo>
                    <a:cubicBezTo>
                      <a:pt x="4959" y="4169"/>
                      <a:pt x="8047" y="1009"/>
                      <a:pt x="6212" y="137"/>
                    </a:cubicBezTo>
                    <a:cubicBezTo>
                      <a:pt x="6013" y="42"/>
                      <a:pt x="5819" y="0"/>
                      <a:pt x="5632" y="0"/>
                    </a:cubicBezTo>
                    <a:close/>
                  </a:path>
                </a:pathLst>
              </a:custGeom>
              <a:solidFill>
                <a:srgbClr val="AE83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630;p16">
                <a:extLst>
                  <a:ext uri="{FF2B5EF4-FFF2-40B4-BE49-F238E27FC236}">
                    <a16:creationId xmlns:a16="http://schemas.microsoft.com/office/drawing/2014/main" id="{23A4A9BC-9519-3E6E-E31B-02C7ED38E12F}"/>
                  </a:ext>
                </a:extLst>
              </p:cNvPr>
              <p:cNvSpPr/>
              <p:nvPr/>
            </p:nvSpPr>
            <p:spPr>
              <a:xfrm>
                <a:off x="2433829" y="1664630"/>
                <a:ext cx="309608" cy="492749"/>
              </a:xfrm>
              <a:custGeom>
                <a:avLst/>
                <a:gdLst/>
                <a:ahLst/>
                <a:cxnLst/>
                <a:rect l="l" t="t" r="r" b="b"/>
                <a:pathLst>
                  <a:path w="8047" h="12807" fill="none" extrusionOk="0">
                    <a:moveTo>
                      <a:pt x="2979" y="1"/>
                    </a:moveTo>
                    <a:cubicBezTo>
                      <a:pt x="2979" y="1"/>
                      <a:pt x="2434" y="7357"/>
                      <a:pt x="2725" y="7430"/>
                    </a:cubicBezTo>
                    <a:cubicBezTo>
                      <a:pt x="3016" y="7502"/>
                      <a:pt x="4378" y="3924"/>
                      <a:pt x="6212" y="4796"/>
                    </a:cubicBezTo>
                    <a:cubicBezTo>
                      <a:pt x="8047" y="5668"/>
                      <a:pt x="4959" y="8828"/>
                      <a:pt x="2670" y="9046"/>
                    </a:cubicBezTo>
                    <a:cubicBezTo>
                      <a:pt x="2670" y="9046"/>
                      <a:pt x="3433" y="10717"/>
                      <a:pt x="4505" y="10972"/>
                    </a:cubicBezTo>
                    <a:cubicBezTo>
                      <a:pt x="4505" y="10972"/>
                      <a:pt x="1326" y="11280"/>
                      <a:pt x="0" y="12806"/>
                    </a:cubicBezTo>
                  </a:path>
                </a:pathLst>
              </a:custGeom>
              <a:solidFill>
                <a:srgbClr val="261E23">
                  <a:alpha val="25000"/>
                </a:srgbClr>
              </a:solidFill>
              <a:ln w="9525" cap="rnd" cmpd="sng">
                <a:solidFill>
                  <a:srgbClr val="8760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631;p16">
                <a:extLst>
                  <a:ext uri="{FF2B5EF4-FFF2-40B4-BE49-F238E27FC236}">
                    <a16:creationId xmlns:a16="http://schemas.microsoft.com/office/drawing/2014/main" id="{614C1DC4-2E3B-1D26-EBF2-4B11ED20D21D}"/>
                  </a:ext>
                </a:extLst>
              </p:cNvPr>
              <p:cNvSpPr/>
              <p:nvPr/>
            </p:nvSpPr>
            <p:spPr>
              <a:xfrm>
                <a:off x="1387691" y="2669562"/>
                <a:ext cx="2291533" cy="2473942"/>
              </a:xfrm>
              <a:custGeom>
                <a:avLst/>
                <a:gdLst/>
                <a:ahLst/>
                <a:cxnLst/>
                <a:rect l="l" t="t" r="r" b="b"/>
                <a:pathLst>
                  <a:path w="59559" h="64300" extrusionOk="0">
                    <a:moveTo>
                      <a:pt x="18527" y="0"/>
                    </a:moveTo>
                    <a:cubicBezTo>
                      <a:pt x="14132" y="2252"/>
                      <a:pt x="563" y="9227"/>
                      <a:pt x="291" y="10190"/>
                    </a:cubicBezTo>
                    <a:cubicBezTo>
                      <a:pt x="0" y="11153"/>
                      <a:pt x="4487" y="53147"/>
                      <a:pt x="5667" y="64299"/>
                    </a:cubicBezTo>
                    <a:lnTo>
                      <a:pt x="53892" y="64299"/>
                    </a:lnTo>
                    <a:cubicBezTo>
                      <a:pt x="55073" y="53147"/>
                      <a:pt x="59559" y="11171"/>
                      <a:pt x="59268" y="10190"/>
                    </a:cubicBezTo>
                    <a:cubicBezTo>
                      <a:pt x="59032" y="9318"/>
                      <a:pt x="47880" y="3524"/>
                      <a:pt x="42521" y="763"/>
                    </a:cubicBezTo>
                    <a:lnTo>
                      <a:pt x="29825" y="25974"/>
                    </a:lnTo>
                    <a:cubicBezTo>
                      <a:pt x="29825" y="25974"/>
                      <a:pt x="22687" y="9754"/>
                      <a:pt x="185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632;p16">
                <a:extLst>
                  <a:ext uri="{FF2B5EF4-FFF2-40B4-BE49-F238E27FC236}">
                    <a16:creationId xmlns:a16="http://schemas.microsoft.com/office/drawing/2014/main" id="{13A2A9A7-CD31-64CF-716D-EC053206F3EC}"/>
                  </a:ext>
                </a:extLst>
              </p:cNvPr>
              <p:cNvSpPr/>
              <p:nvPr/>
            </p:nvSpPr>
            <p:spPr>
              <a:xfrm>
                <a:off x="2100493" y="2661175"/>
                <a:ext cx="923208" cy="1007737"/>
              </a:xfrm>
              <a:custGeom>
                <a:avLst/>
                <a:gdLst/>
                <a:ahLst/>
                <a:cxnLst/>
                <a:rect l="l" t="t" r="r" b="b"/>
                <a:pathLst>
                  <a:path w="23995" h="26192" extrusionOk="0">
                    <a:moveTo>
                      <a:pt x="418" y="0"/>
                    </a:moveTo>
                    <a:lnTo>
                      <a:pt x="0" y="236"/>
                    </a:lnTo>
                    <a:cubicBezTo>
                      <a:pt x="4160" y="9972"/>
                      <a:pt x="11298" y="26192"/>
                      <a:pt x="11298" y="26192"/>
                    </a:cubicBezTo>
                    <a:lnTo>
                      <a:pt x="23994" y="981"/>
                    </a:lnTo>
                    <a:lnTo>
                      <a:pt x="22105" y="18"/>
                    </a:lnTo>
                    <a:cubicBezTo>
                      <a:pt x="21615" y="1199"/>
                      <a:pt x="21016" y="2343"/>
                      <a:pt x="20325" y="3415"/>
                    </a:cubicBezTo>
                    <a:cubicBezTo>
                      <a:pt x="18425" y="6265"/>
                      <a:pt x="15225" y="7524"/>
                      <a:pt x="11957" y="7524"/>
                    </a:cubicBezTo>
                    <a:cubicBezTo>
                      <a:pt x="10975" y="7524"/>
                      <a:pt x="9988" y="7411"/>
                      <a:pt x="9028" y="7193"/>
                    </a:cubicBezTo>
                    <a:cubicBezTo>
                      <a:pt x="5177" y="6321"/>
                      <a:pt x="1762" y="3724"/>
                      <a:pt x="4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633;p16">
                <a:extLst>
                  <a:ext uri="{FF2B5EF4-FFF2-40B4-BE49-F238E27FC236}">
                    <a16:creationId xmlns:a16="http://schemas.microsoft.com/office/drawing/2014/main" id="{723D9D28-F395-0EE3-1829-361ACBEC8C50}"/>
                  </a:ext>
                </a:extLst>
              </p:cNvPr>
              <p:cNvSpPr/>
              <p:nvPr/>
            </p:nvSpPr>
            <p:spPr>
              <a:xfrm>
                <a:off x="1808362" y="2568915"/>
                <a:ext cx="726870" cy="1100000"/>
              </a:xfrm>
              <a:custGeom>
                <a:avLst/>
                <a:gdLst/>
                <a:ahLst/>
                <a:cxnLst/>
                <a:rect l="l" t="t" r="r" b="b"/>
                <a:pathLst>
                  <a:path w="18892" h="28590" extrusionOk="0">
                    <a:moveTo>
                      <a:pt x="8919" y="1"/>
                    </a:moveTo>
                    <a:cubicBezTo>
                      <a:pt x="8919" y="1"/>
                      <a:pt x="1" y="3942"/>
                      <a:pt x="110" y="5595"/>
                    </a:cubicBezTo>
                    <a:cubicBezTo>
                      <a:pt x="219" y="7248"/>
                      <a:pt x="8810" y="11389"/>
                      <a:pt x="8810" y="11389"/>
                    </a:cubicBezTo>
                    <a:cubicBezTo>
                      <a:pt x="8810" y="11389"/>
                      <a:pt x="5159" y="14114"/>
                      <a:pt x="5323" y="15094"/>
                    </a:cubicBezTo>
                    <a:cubicBezTo>
                      <a:pt x="5650" y="16947"/>
                      <a:pt x="18891" y="28590"/>
                      <a:pt x="18891" y="28590"/>
                    </a:cubicBezTo>
                    <a:cubicBezTo>
                      <a:pt x="18891" y="28590"/>
                      <a:pt x="17947" y="12969"/>
                      <a:pt x="89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634;p16">
                <a:extLst>
                  <a:ext uri="{FF2B5EF4-FFF2-40B4-BE49-F238E27FC236}">
                    <a16:creationId xmlns:a16="http://schemas.microsoft.com/office/drawing/2014/main" id="{AED2F5FC-34F0-A7C7-FD5B-3EBF8768828C}"/>
                  </a:ext>
                </a:extLst>
              </p:cNvPr>
              <p:cNvSpPr/>
              <p:nvPr/>
            </p:nvSpPr>
            <p:spPr>
              <a:xfrm>
                <a:off x="1811171" y="2712883"/>
                <a:ext cx="724061" cy="956027"/>
              </a:xfrm>
              <a:custGeom>
                <a:avLst/>
                <a:gdLst/>
                <a:ahLst/>
                <a:cxnLst/>
                <a:rect l="l" t="t" r="r" b="b"/>
                <a:pathLst>
                  <a:path w="18819" h="24848" fill="none" extrusionOk="0">
                    <a:moveTo>
                      <a:pt x="1762" y="0"/>
                    </a:moveTo>
                    <a:cubicBezTo>
                      <a:pt x="727" y="709"/>
                      <a:pt x="1" y="1381"/>
                      <a:pt x="37" y="1853"/>
                    </a:cubicBezTo>
                    <a:cubicBezTo>
                      <a:pt x="146" y="3524"/>
                      <a:pt x="8737" y="7647"/>
                      <a:pt x="8737" y="7647"/>
                    </a:cubicBezTo>
                    <a:cubicBezTo>
                      <a:pt x="8737" y="7647"/>
                      <a:pt x="5086" y="10372"/>
                      <a:pt x="5250" y="11352"/>
                    </a:cubicBezTo>
                    <a:cubicBezTo>
                      <a:pt x="5577" y="13205"/>
                      <a:pt x="18818" y="24848"/>
                      <a:pt x="18818" y="24848"/>
                    </a:cubicBez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635;p16">
                <a:extLst>
                  <a:ext uri="{FF2B5EF4-FFF2-40B4-BE49-F238E27FC236}">
                    <a16:creationId xmlns:a16="http://schemas.microsoft.com/office/drawing/2014/main" id="{23F45C22-D0A8-BB44-D793-792FE7D55ED5}"/>
                  </a:ext>
                </a:extLst>
              </p:cNvPr>
              <p:cNvSpPr/>
              <p:nvPr/>
            </p:nvSpPr>
            <p:spPr>
              <a:xfrm>
                <a:off x="2535168" y="2568915"/>
                <a:ext cx="723330" cy="1100000"/>
              </a:xfrm>
              <a:custGeom>
                <a:avLst/>
                <a:gdLst/>
                <a:ahLst/>
                <a:cxnLst/>
                <a:rect l="l" t="t" r="r" b="b"/>
                <a:pathLst>
                  <a:path w="18800" h="28590" extrusionOk="0">
                    <a:moveTo>
                      <a:pt x="9881" y="1"/>
                    </a:moveTo>
                    <a:cubicBezTo>
                      <a:pt x="854" y="12969"/>
                      <a:pt x="0" y="28590"/>
                      <a:pt x="0" y="28590"/>
                    </a:cubicBezTo>
                    <a:cubicBezTo>
                      <a:pt x="0" y="28590"/>
                      <a:pt x="13151" y="16947"/>
                      <a:pt x="13477" y="15094"/>
                    </a:cubicBezTo>
                    <a:cubicBezTo>
                      <a:pt x="13659" y="14114"/>
                      <a:pt x="9990" y="11389"/>
                      <a:pt x="9990" y="11389"/>
                    </a:cubicBezTo>
                    <a:cubicBezTo>
                      <a:pt x="9990" y="11389"/>
                      <a:pt x="18581" y="7248"/>
                      <a:pt x="18690" y="5595"/>
                    </a:cubicBezTo>
                    <a:cubicBezTo>
                      <a:pt x="18799" y="3942"/>
                      <a:pt x="9881" y="1"/>
                      <a:pt x="98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636;p16">
                <a:extLst>
                  <a:ext uri="{FF2B5EF4-FFF2-40B4-BE49-F238E27FC236}">
                    <a16:creationId xmlns:a16="http://schemas.microsoft.com/office/drawing/2014/main" id="{C8D0C3BB-5195-83A8-820C-66A0891CADC8}"/>
                  </a:ext>
                </a:extLst>
              </p:cNvPr>
              <p:cNvSpPr/>
              <p:nvPr/>
            </p:nvSpPr>
            <p:spPr>
              <a:xfrm>
                <a:off x="2535168" y="2723348"/>
                <a:ext cx="720521" cy="945562"/>
              </a:xfrm>
              <a:custGeom>
                <a:avLst/>
                <a:gdLst/>
                <a:ahLst/>
                <a:cxnLst/>
                <a:rect l="l" t="t" r="r" b="b"/>
                <a:pathLst>
                  <a:path w="18727" h="24576" fill="none" extrusionOk="0">
                    <a:moveTo>
                      <a:pt x="17365" y="1"/>
                    </a:moveTo>
                    <a:cubicBezTo>
                      <a:pt x="18182" y="618"/>
                      <a:pt x="18727" y="1163"/>
                      <a:pt x="18690" y="1581"/>
                    </a:cubicBezTo>
                    <a:cubicBezTo>
                      <a:pt x="18581" y="3234"/>
                      <a:pt x="9990" y="7375"/>
                      <a:pt x="9990" y="7375"/>
                    </a:cubicBezTo>
                    <a:cubicBezTo>
                      <a:pt x="9990" y="7375"/>
                      <a:pt x="13641" y="10100"/>
                      <a:pt x="13477" y="11080"/>
                    </a:cubicBezTo>
                    <a:cubicBezTo>
                      <a:pt x="13151" y="12933"/>
                      <a:pt x="0" y="24576"/>
                      <a:pt x="0" y="24576"/>
                    </a:cubicBez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637;p16">
                <a:extLst>
                  <a:ext uri="{FF2B5EF4-FFF2-40B4-BE49-F238E27FC236}">
                    <a16:creationId xmlns:a16="http://schemas.microsoft.com/office/drawing/2014/main" id="{F57E497D-2E45-8D59-749C-8BF5983E6B33}"/>
                  </a:ext>
                </a:extLst>
              </p:cNvPr>
              <p:cNvSpPr/>
              <p:nvPr/>
            </p:nvSpPr>
            <p:spPr>
              <a:xfrm>
                <a:off x="2535168" y="3670954"/>
                <a:ext cx="38" cy="1472515"/>
              </a:xfrm>
              <a:custGeom>
                <a:avLst/>
                <a:gdLst/>
                <a:ahLst/>
                <a:cxnLst/>
                <a:rect l="l" t="t" r="r" b="b"/>
                <a:pathLst>
                  <a:path w="1" h="38272" fill="none" extrusionOk="0">
                    <a:moveTo>
                      <a:pt x="0" y="1"/>
                    </a:moveTo>
                    <a:lnTo>
                      <a:pt x="0" y="38271"/>
                    </a:ln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638;p16">
                <a:extLst>
                  <a:ext uri="{FF2B5EF4-FFF2-40B4-BE49-F238E27FC236}">
                    <a16:creationId xmlns:a16="http://schemas.microsoft.com/office/drawing/2014/main" id="{D4D0E06C-D8EF-4906-DACF-7EC60BAD3FA9}"/>
                  </a:ext>
                </a:extLst>
              </p:cNvPr>
              <p:cNvSpPr/>
              <p:nvPr/>
            </p:nvSpPr>
            <p:spPr>
              <a:xfrm>
                <a:off x="2609923" y="3715661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54"/>
                    </a:moveTo>
                    <a:cubicBezTo>
                      <a:pt x="2089" y="1636"/>
                      <a:pt x="1635" y="2090"/>
                      <a:pt x="1054" y="2090"/>
                    </a:cubicBezTo>
                    <a:cubicBezTo>
                      <a:pt x="473" y="2090"/>
                      <a:pt x="1" y="1636"/>
                      <a:pt x="1" y="1054"/>
                    </a:cubicBezTo>
                    <a:cubicBezTo>
                      <a:pt x="1" y="473"/>
                      <a:pt x="473" y="1"/>
                      <a:pt x="1054" y="1"/>
                    </a:cubicBezTo>
                    <a:cubicBezTo>
                      <a:pt x="1635" y="1"/>
                      <a:pt x="2089" y="473"/>
                      <a:pt x="2089" y="10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639;p16">
                <a:extLst>
                  <a:ext uri="{FF2B5EF4-FFF2-40B4-BE49-F238E27FC236}">
                    <a16:creationId xmlns:a16="http://schemas.microsoft.com/office/drawing/2014/main" id="{EBB9526A-058D-75C3-907C-7C8E9EF2D7E5}"/>
                  </a:ext>
                </a:extLst>
              </p:cNvPr>
              <p:cNvSpPr/>
              <p:nvPr/>
            </p:nvSpPr>
            <p:spPr>
              <a:xfrm>
                <a:off x="2609923" y="4077660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36"/>
                    </a:moveTo>
                    <a:cubicBezTo>
                      <a:pt x="2089" y="1617"/>
                      <a:pt x="1635" y="2090"/>
                      <a:pt x="1054" y="2090"/>
                    </a:cubicBezTo>
                    <a:cubicBezTo>
                      <a:pt x="473" y="2090"/>
                      <a:pt x="1" y="1617"/>
                      <a:pt x="1" y="1036"/>
                    </a:cubicBezTo>
                    <a:cubicBezTo>
                      <a:pt x="1" y="473"/>
                      <a:pt x="473" y="1"/>
                      <a:pt x="1054" y="1"/>
                    </a:cubicBezTo>
                    <a:cubicBezTo>
                      <a:pt x="1635" y="1"/>
                      <a:pt x="2089" y="473"/>
                      <a:pt x="2089" y="1036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640;p16">
                <a:extLst>
                  <a:ext uri="{FF2B5EF4-FFF2-40B4-BE49-F238E27FC236}">
                    <a16:creationId xmlns:a16="http://schemas.microsoft.com/office/drawing/2014/main" id="{7CF9CB73-252E-4578-9AF0-51F55C5604FB}"/>
                  </a:ext>
                </a:extLst>
              </p:cNvPr>
              <p:cNvSpPr/>
              <p:nvPr/>
            </p:nvSpPr>
            <p:spPr>
              <a:xfrm>
                <a:off x="2609923" y="4438966"/>
                <a:ext cx="80413" cy="80413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90" fill="none" extrusionOk="0">
                    <a:moveTo>
                      <a:pt x="2089" y="1054"/>
                    </a:moveTo>
                    <a:cubicBezTo>
                      <a:pt x="2089" y="1617"/>
                      <a:pt x="1635" y="2089"/>
                      <a:pt x="1054" y="2089"/>
                    </a:cubicBezTo>
                    <a:cubicBezTo>
                      <a:pt x="473" y="2089"/>
                      <a:pt x="1" y="1617"/>
                      <a:pt x="1" y="1054"/>
                    </a:cubicBezTo>
                    <a:cubicBezTo>
                      <a:pt x="1" y="473"/>
                      <a:pt x="473" y="0"/>
                      <a:pt x="1054" y="0"/>
                    </a:cubicBezTo>
                    <a:cubicBezTo>
                      <a:pt x="1635" y="0"/>
                      <a:pt x="2089" y="473"/>
                      <a:pt x="2089" y="1054"/>
                    </a:cubicBezTo>
                    <a:close/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641;p16">
                <a:extLst>
                  <a:ext uri="{FF2B5EF4-FFF2-40B4-BE49-F238E27FC236}">
                    <a16:creationId xmlns:a16="http://schemas.microsoft.com/office/drawing/2014/main" id="{E440A93F-D822-5AD1-2BF9-AB9D1276B767}"/>
                  </a:ext>
                </a:extLst>
              </p:cNvPr>
              <p:cNvSpPr/>
              <p:nvPr/>
            </p:nvSpPr>
            <p:spPr>
              <a:xfrm>
                <a:off x="3519094" y="3494861"/>
                <a:ext cx="113232" cy="1102809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8663" fill="none" extrusionOk="0">
                    <a:moveTo>
                      <a:pt x="0" y="28662"/>
                    </a:moveTo>
                    <a:lnTo>
                      <a:pt x="2943" y="0"/>
                    </a:ln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642;p16">
                <a:extLst>
                  <a:ext uri="{FF2B5EF4-FFF2-40B4-BE49-F238E27FC236}">
                    <a16:creationId xmlns:a16="http://schemas.microsoft.com/office/drawing/2014/main" id="{22CBE866-60AA-A775-DA3B-0EB8CF481CD3}"/>
                  </a:ext>
                </a:extLst>
              </p:cNvPr>
              <p:cNvSpPr/>
              <p:nvPr/>
            </p:nvSpPr>
            <p:spPr>
              <a:xfrm>
                <a:off x="1438707" y="3494861"/>
                <a:ext cx="113232" cy="1102809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28663" fill="none" extrusionOk="0">
                    <a:moveTo>
                      <a:pt x="2943" y="286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w="9525" cap="rnd" cmpd="sng">
                <a:solidFill>
                  <a:srgbClr val="C2D7D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643;p16">
                <a:extLst>
                  <a:ext uri="{FF2B5EF4-FFF2-40B4-BE49-F238E27FC236}">
                    <a16:creationId xmlns:a16="http://schemas.microsoft.com/office/drawing/2014/main" id="{7179DE82-0CAA-47BA-B326-A521BEBAAE85}"/>
                  </a:ext>
                </a:extLst>
              </p:cNvPr>
              <p:cNvSpPr/>
              <p:nvPr/>
            </p:nvSpPr>
            <p:spPr>
              <a:xfrm>
                <a:off x="1530929" y="3158024"/>
                <a:ext cx="1462" cy="4925"/>
              </a:xfrm>
              <a:custGeom>
                <a:avLst/>
                <a:gdLst/>
                <a:ahLst/>
                <a:cxnLst/>
                <a:rect l="l" t="t" r="r" b="b"/>
                <a:pathLst>
                  <a:path w="38" h="128" extrusionOk="0">
                    <a:moveTo>
                      <a:pt x="37" y="128"/>
                    </a:moveTo>
                    <a:cubicBezTo>
                      <a:pt x="19" y="91"/>
                      <a:pt x="1" y="37"/>
                      <a:pt x="1" y="0"/>
                    </a:cubicBezTo>
                    <a:cubicBezTo>
                      <a:pt x="1" y="37"/>
                      <a:pt x="19" y="91"/>
                      <a:pt x="37" y="128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" name="Google Shape;644;p16">
                <a:extLst>
                  <a:ext uri="{FF2B5EF4-FFF2-40B4-BE49-F238E27FC236}">
                    <a16:creationId xmlns:a16="http://schemas.microsoft.com/office/drawing/2014/main" id="{96513747-0DBD-6889-0174-0E9945B17A35}"/>
                  </a:ext>
                </a:extLst>
              </p:cNvPr>
              <p:cNvGrpSpPr/>
              <p:nvPr/>
            </p:nvGrpSpPr>
            <p:grpSpPr>
              <a:xfrm>
                <a:off x="1985861" y="1536046"/>
                <a:ext cx="1144703" cy="434751"/>
                <a:chOff x="5867547" y="1448506"/>
                <a:chExt cx="1172491" cy="445305"/>
              </a:xfrm>
            </p:grpSpPr>
            <p:sp>
              <p:nvSpPr>
                <p:cNvPr id="95" name="Google Shape;645;p16">
                  <a:extLst>
                    <a:ext uri="{FF2B5EF4-FFF2-40B4-BE49-F238E27FC236}">
                      <a16:creationId xmlns:a16="http://schemas.microsoft.com/office/drawing/2014/main" id="{2ED2F6AC-5DA4-ECB1-7E1B-4FCD1B4D0170}"/>
                    </a:ext>
                  </a:extLst>
                </p:cNvPr>
                <p:cNvSpPr/>
                <p:nvPr/>
              </p:nvSpPr>
              <p:spPr>
                <a:xfrm>
                  <a:off x="5916216" y="1448506"/>
                  <a:ext cx="1040791" cy="9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11" h="2490" extrusionOk="0">
                      <a:moveTo>
                        <a:pt x="14224" y="1"/>
                      </a:moveTo>
                      <a:cubicBezTo>
                        <a:pt x="6663" y="1"/>
                        <a:pt x="455" y="1091"/>
                        <a:pt x="455" y="1091"/>
                      </a:cubicBezTo>
                      <a:lnTo>
                        <a:pt x="1" y="2489"/>
                      </a:lnTo>
                      <a:cubicBezTo>
                        <a:pt x="1" y="2489"/>
                        <a:pt x="6854" y="1416"/>
                        <a:pt x="14680" y="1416"/>
                      </a:cubicBezTo>
                      <a:cubicBezTo>
                        <a:pt x="18592" y="1416"/>
                        <a:pt x="22748" y="1684"/>
                        <a:pt x="26411" y="2489"/>
                      </a:cubicBezTo>
                      <a:lnTo>
                        <a:pt x="25975" y="1091"/>
                      </a:lnTo>
                      <a:cubicBezTo>
                        <a:pt x="22124" y="273"/>
                        <a:pt x="18005" y="1"/>
                        <a:pt x="1422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646;p16">
                  <a:extLst>
                    <a:ext uri="{FF2B5EF4-FFF2-40B4-BE49-F238E27FC236}">
                      <a16:creationId xmlns:a16="http://schemas.microsoft.com/office/drawing/2014/main" id="{CEA4FBD7-762B-25A5-9F04-AEF4E3ED2902}"/>
                    </a:ext>
                  </a:extLst>
                </p:cNvPr>
                <p:cNvSpPr/>
                <p:nvPr/>
              </p:nvSpPr>
              <p:spPr>
                <a:xfrm>
                  <a:off x="6234746" y="1682468"/>
                  <a:ext cx="248425" cy="1977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4" h="5018" extrusionOk="0">
                      <a:moveTo>
                        <a:pt x="5127" y="0"/>
                      </a:moveTo>
                      <a:cubicBezTo>
                        <a:pt x="2955" y="0"/>
                        <a:pt x="3881" y="3943"/>
                        <a:pt x="0" y="5016"/>
                      </a:cubicBezTo>
                      <a:cubicBezTo>
                        <a:pt x="0" y="5016"/>
                        <a:pt x="23" y="5017"/>
                        <a:pt x="64" y="5017"/>
                      </a:cubicBezTo>
                      <a:cubicBezTo>
                        <a:pt x="435" y="5017"/>
                        <a:pt x="2331" y="4944"/>
                        <a:pt x="3197" y="3473"/>
                      </a:cubicBezTo>
                      <a:cubicBezTo>
                        <a:pt x="4025" y="2093"/>
                        <a:pt x="4788" y="480"/>
                        <a:pt x="5749" y="480"/>
                      </a:cubicBezTo>
                      <a:cubicBezTo>
                        <a:pt x="5926" y="480"/>
                        <a:pt x="6111" y="535"/>
                        <a:pt x="6303" y="657"/>
                      </a:cubicBezTo>
                      <a:cubicBezTo>
                        <a:pt x="6110" y="253"/>
                        <a:pt x="5713" y="2"/>
                        <a:pt x="5277" y="2"/>
                      </a:cubicBezTo>
                      <a:cubicBezTo>
                        <a:pt x="5262" y="2"/>
                        <a:pt x="5247" y="3"/>
                        <a:pt x="5232" y="3"/>
                      </a:cubicBezTo>
                      <a:cubicBezTo>
                        <a:pt x="5196" y="1"/>
                        <a:pt x="5161" y="0"/>
                        <a:pt x="512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647;p16">
                  <a:extLst>
                    <a:ext uri="{FF2B5EF4-FFF2-40B4-BE49-F238E27FC236}">
                      <a16:creationId xmlns:a16="http://schemas.microsoft.com/office/drawing/2014/main" id="{01E0F2F1-9FCC-573F-ADE8-5D15121E814D}"/>
                    </a:ext>
                  </a:extLst>
                </p:cNvPr>
                <p:cNvSpPr/>
                <p:nvPr/>
              </p:nvSpPr>
              <p:spPr>
                <a:xfrm>
                  <a:off x="5867547" y="1504267"/>
                  <a:ext cx="1172491" cy="389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53" h="9885" extrusionOk="0">
                      <a:moveTo>
                        <a:pt x="15915" y="1"/>
                      </a:moveTo>
                      <a:cubicBezTo>
                        <a:pt x="8089" y="1"/>
                        <a:pt x="1236" y="1074"/>
                        <a:pt x="1236" y="1074"/>
                      </a:cubicBezTo>
                      <a:cubicBezTo>
                        <a:pt x="1236" y="1074"/>
                        <a:pt x="0" y="9666"/>
                        <a:pt x="6848" y="9793"/>
                      </a:cubicBezTo>
                      <a:cubicBezTo>
                        <a:pt x="6926" y="9794"/>
                        <a:pt x="7003" y="9795"/>
                        <a:pt x="7079" y="9795"/>
                      </a:cubicBezTo>
                      <a:cubicBezTo>
                        <a:pt x="13585" y="9795"/>
                        <a:pt x="11902" y="4522"/>
                        <a:pt x="14429" y="4522"/>
                      </a:cubicBezTo>
                      <a:cubicBezTo>
                        <a:pt x="14462" y="4522"/>
                        <a:pt x="14496" y="4523"/>
                        <a:pt x="14531" y="4525"/>
                      </a:cubicBezTo>
                      <a:cubicBezTo>
                        <a:pt x="17149" y="4648"/>
                        <a:pt x="14483" y="9884"/>
                        <a:pt x="21286" y="9884"/>
                      </a:cubicBezTo>
                      <a:cubicBezTo>
                        <a:pt x="21518" y="9884"/>
                        <a:pt x="21760" y="9878"/>
                        <a:pt x="22015" y="9865"/>
                      </a:cubicBezTo>
                      <a:cubicBezTo>
                        <a:pt x="29752" y="9502"/>
                        <a:pt x="27646" y="1074"/>
                        <a:pt x="27646" y="1074"/>
                      </a:cubicBezTo>
                      <a:cubicBezTo>
                        <a:pt x="23983" y="269"/>
                        <a:pt x="19827" y="1"/>
                        <a:pt x="15915" y="1"/>
                      </a:cubicBezTo>
                      <a:close/>
                    </a:path>
                  </a:pathLst>
                </a:custGeom>
                <a:solidFill>
                  <a:srgbClr val="C2D7D0">
                    <a:alpha val="279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648;p16">
                  <a:extLst>
                    <a:ext uri="{FF2B5EF4-FFF2-40B4-BE49-F238E27FC236}">
                      <a16:creationId xmlns:a16="http://schemas.microsoft.com/office/drawing/2014/main" id="{BBE7B8C1-AEBA-1145-B062-283DB739363E}"/>
                    </a:ext>
                  </a:extLst>
                </p:cNvPr>
                <p:cNvSpPr/>
                <p:nvPr/>
              </p:nvSpPr>
              <p:spPr>
                <a:xfrm>
                  <a:off x="5934107" y="1507932"/>
                  <a:ext cx="397306" cy="274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2" h="6958" extrusionOk="0">
                      <a:moveTo>
                        <a:pt x="10082" y="0"/>
                      </a:moveTo>
                      <a:cubicBezTo>
                        <a:pt x="9428" y="37"/>
                        <a:pt x="8774" y="55"/>
                        <a:pt x="8156" y="91"/>
                      </a:cubicBezTo>
                      <a:lnTo>
                        <a:pt x="1" y="5958"/>
                      </a:lnTo>
                      <a:cubicBezTo>
                        <a:pt x="110" y="6303"/>
                        <a:pt x="255" y="6630"/>
                        <a:pt x="437" y="6957"/>
                      </a:cubicBezTo>
                      <a:lnTo>
                        <a:pt x="10082" y="0"/>
                      </a:ln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649;p16">
                  <a:extLst>
                    <a:ext uri="{FF2B5EF4-FFF2-40B4-BE49-F238E27FC236}">
                      <a16:creationId xmlns:a16="http://schemas.microsoft.com/office/drawing/2014/main" id="{2CA4EE69-B067-DD21-B3BE-9CB1478FEC6C}"/>
                    </a:ext>
                  </a:extLst>
                </p:cNvPr>
                <p:cNvSpPr/>
                <p:nvPr/>
              </p:nvSpPr>
              <p:spPr>
                <a:xfrm>
                  <a:off x="6022143" y="1504346"/>
                  <a:ext cx="642815" cy="385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12" h="9791" extrusionOk="0">
                      <a:moveTo>
                        <a:pt x="12479" y="1"/>
                      </a:moveTo>
                      <a:lnTo>
                        <a:pt x="1" y="8992"/>
                      </a:lnTo>
                      <a:cubicBezTo>
                        <a:pt x="873" y="9518"/>
                        <a:pt x="1854" y="9791"/>
                        <a:pt x="2871" y="9791"/>
                      </a:cubicBezTo>
                      <a:lnTo>
                        <a:pt x="9410" y="5086"/>
                      </a:lnTo>
                      <a:cubicBezTo>
                        <a:pt x="9591" y="4832"/>
                        <a:pt x="9827" y="4669"/>
                        <a:pt x="10118" y="4578"/>
                      </a:cubicBezTo>
                      <a:lnTo>
                        <a:pt x="16312" y="110"/>
                      </a:lnTo>
                      <a:cubicBezTo>
                        <a:pt x="15022" y="37"/>
                        <a:pt x="13733" y="1"/>
                        <a:pt x="12479" y="1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650;p16">
                  <a:extLst>
                    <a:ext uri="{FF2B5EF4-FFF2-40B4-BE49-F238E27FC236}">
                      <a16:creationId xmlns:a16="http://schemas.microsoft.com/office/drawing/2014/main" id="{3727FA17-5BB3-1DDB-8030-193619AD9D33}"/>
                    </a:ext>
                  </a:extLst>
                </p:cNvPr>
                <p:cNvSpPr/>
                <p:nvPr/>
              </p:nvSpPr>
              <p:spPr>
                <a:xfrm>
                  <a:off x="6496018" y="1520818"/>
                  <a:ext cx="381543" cy="2727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2" h="6921" extrusionOk="0">
                      <a:moveTo>
                        <a:pt x="7720" y="0"/>
                      </a:moveTo>
                      <a:lnTo>
                        <a:pt x="0" y="5558"/>
                      </a:lnTo>
                      <a:cubicBezTo>
                        <a:pt x="127" y="5976"/>
                        <a:pt x="254" y="6467"/>
                        <a:pt x="436" y="6921"/>
                      </a:cubicBezTo>
                      <a:lnTo>
                        <a:pt x="9681" y="255"/>
                      </a:lnTo>
                      <a:cubicBezTo>
                        <a:pt x="9027" y="164"/>
                        <a:pt x="8374" y="73"/>
                        <a:pt x="7720" y="0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651;p16">
                  <a:extLst>
                    <a:ext uri="{FF2B5EF4-FFF2-40B4-BE49-F238E27FC236}">
                      <a16:creationId xmlns:a16="http://schemas.microsoft.com/office/drawing/2014/main" id="{08EA062E-7393-0DE9-A8D9-CF7167DF1583}"/>
                    </a:ext>
                  </a:extLst>
                </p:cNvPr>
                <p:cNvSpPr/>
                <p:nvPr/>
              </p:nvSpPr>
              <p:spPr>
                <a:xfrm>
                  <a:off x="6523919" y="1537291"/>
                  <a:ext cx="437384" cy="31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9" h="8102" extrusionOk="0">
                      <a:moveTo>
                        <a:pt x="9827" y="0"/>
                      </a:moveTo>
                      <a:lnTo>
                        <a:pt x="1" y="7066"/>
                      </a:lnTo>
                      <a:cubicBezTo>
                        <a:pt x="218" y="7465"/>
                        <a:pt x="527" y="7810"/>
                        <a:pt x="909" y="8101"/>
                      </a:cubicBezTo>
                      <a:lnTo>
                        <a:pt x="11098" y="763"/>
                      </a:lnTo>
                      <a:cubicBezTo>
                        <a:pt x="11044" y="418"/>
                        <a:pt x="10990" y="236"/>
                        <a:pt x="10990" y="236"/>
                      </a:cubicBezTo>
                      <a:cubicBezTo>
                        <a:pt x="10608" y="145"/>
                        <a:pt x="10227" y="73"/>
                        <a:pt x="9827" y="0"/>
                      </a:cubicBezTo>
                      <a:close/>
                    </a:path>
                  </a:pathLst>
                </a:custGeom>
                <a:solidFill>
                  <a:srgbClr val="334860">
                    <a:alpha val="268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" name="Google Shape;652;p16">
              <a:extLst>
                <a:ext uri="{FF2B5EF4-FFF2-40B4-BE49-F238E27FC236}">
                  <a16:creationId xmlns:a16="http://schemas.microsoft.com/office/drawing/2014/main" id="{4F66F416-ACD4-FE32-A13A-DC13F23A7118}"/>
                </a:ext>
              </a:extLst>
            </p:cNvPr>
            <p:cNvGrpSpPr/>
            <p:nvPr/>
          </p:nvGrpSpPr>
          <p:grpSpPr>
            <a:xfrm rot="5400000">
              <a:off x="2212744" y="1626248"/>
              <a:ext cx="644171" cy="2688206"/>
              <a:chOff x="3615675" y="367825"/>
              <a:chExt cx="808650" cy="3374600"/>
            </a:xfrm>
          </p:grpSpPr>
          <p:sp>
            <p:nvSpPr>
              <p:cNvPr id="10" name="Google Shape;653;p16">
                <a:extLst>
                  <a:ext uri="{FF2B5EF4-FFF2-40B4-BE49-F238E27FC236}">
                    <a16:creationId xmlns:a16="http://schemas.microsoft.com/office/drawing/2014/main" id="{0FE13A47-E4D3-95C9-E510-BC15875FBF83}"/>
                  </a:ext>
                </a:extLst>
              </p:cNvPr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54;p16">
                <a:extLst>
                  <a:ext uri="{FF2B5EF4-FFF2-40B4-BE49-F238E27FC236}">
                    <a16:creationId xmlns:a16="http://schemas.microsoft.com/office/drawing/2014/main" id="{4923377E-F537-6BED-9170-69CB50B8C24F}"/>
                  </a:ext>
                </a:extLst>
              </p:cNvPr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655;p16">
                <a:extLst>
                  <a:ext uri="{FF2B5EF4-FFF2-40B4-BE49-F238E27FC236}">
                    <a16:creationId xmlns:a16="http://schemas.microsoft.com/office/drawing/2014/main" id="{7492C736-8ED3-80EE-4F24-3A0390652439}"/>
                  </a:ext>
                </a:extLst>
              </p:cNvPr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656;p16">
                <a:extLst>
                  <a:ext uri="{FF2B5EF4-FFF2-40B4-BE49-F238E27FC236}">
                    <a16:creationId xmlns:a16="http://schemas.microsoft.com/office/drawing/2014/main" id="{E2B4AEE2-09E9-0F1B-A3FF-D57AC8FB4E8E}"/>
                  </a:ext>
                </a:extLst>
              </p:cNvPr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657;p16">
                <a:extLst>
                  <a:ext uri="{FF2B5EF4-FFF2-40B4-BE49-F238E27FC236}">
                    <a16:creationId xmlns:a16="http://schemas.microsoft.com/office/drawing/2014/main" id="{060C1CF7-5ADD-782C-0739-7A8DD2078F9E}"/>
                  </a:ext>
                </a:extLst>
              </p:cNvPr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658;p16">
                <a:extLst>
                  <a:ext uri="{FF2B5EF4-FFF2-40B4-BE49-F238E27FC236}">
                    <a16:creationId xmlns:a16="http://schemas.microsoft.com/office/drawing/2014/main" id="{2467F7EC-F28D-73C9-66CD-44C6D9BB20F9}"/>
                  </a:ext>
                </a:extLst>
              </p:cNvPr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659;p16">
                <a:extLst>
                  <a:ext uri="{FF2B5EF4-FFF2-40B4-BE49-F238E27FC236}">
                    <a16:creationId xmlns:a16="http://schemas.microsoft.com/office/drawing/2014/main" id="{C810B074-B1F7-3AD2-4101-F7A315274F61}"/>
                  </a:ext>
                </a:extLst>
              </p:cNvPr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660;p16">
                <a:extLst>
                  <a:ext uri="{FF2B5EF4-FFF2-40B4-BE49-F238E27FC236}">
                    <a16:creationId xmlns:a16="http://schemas.microsoft.com/office/drawing/2014/main" id="{48F6758A-D3AE-0283-5BA3-C90F0440E60D}"/>
                  </a:ext>
                </a:extLst>
              </p:cNvPr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661;p16">
                <a:extLst>
                  <a:ext uri="{FF2B5EF4-FFF2-40B4-BE49-F238E27FC236}">
                    <a16:creationId xmlns:a16="http://schemas.microsoft.com/office/drawing/2014/main" id="{55BDD8EC-87F9-0B6B-472A-5EDFCE31B832}"/>
                  </a:ext>
                </a:extLst>
              </p:cNvPr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662;p16">
                <a:extLst>
                  <a:ext uri="{FF2B5EF4-FFF2-40B4-BE49-F238E27FC236}">
                    <a16:creationId xmlns:a16="http://schemas.microsoft.com/office/drawing/2014/main" id="{B1DE7698-76EB-9033-F7BE-C481F939A530}"/>
                  </a:ext>
                </a:extLst>
              </p:cNvPr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663;p16">
                <a:extLst>
                  <a:ext uri="{FF2B5EF4-FFF2-40B4-BE49-F238E27FC236}">
                    <a16:creationId xmlns:a16="http://schemas.microsoft.com/office/drawing/2014/main" id="{44A5E28F-F736-7ED2-C42B-3804C182C073}"/>
                  </a:ext>
                </a:extLst>
              </p:cNvPr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664;p16">
                <a:extLst>
                  <a:ext uri="{FF2B5EF4-FFF2-40B4-BE49-F238E27FC236}">
                    <a16:creationId xmlns:a16="http://schemas.microsoft.com/office/drawing/2014/main" id="{C5094DC6-4842-DCEE-33C6-BC95999385F6}"/>
                  </a:ext>
                </a:extLst>
              </p:cNvPr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65;p16">
                <a:extLst>
                  <a:ext uri="{FF2B5EF4-FFF2-40B4-BE49-F238E27FC236}">
                    <a16:creationId xmlns:a16="http://schemas.microsoft.com/office/drawing/2014/main" id="{8343AF39-F4C6-26BA-61FE-F54C4371D005}"/>
                  </a:ext>
                </a:extLst>
              </p:cNvPr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666;p16">
                <a:extLst>
                  <a:ext uri="{FF2B5EF4-FFF2-40B4-BE49-F238E27FC236}">
                    <a16:creationId xmlns:a16="http://schemas.microsoft.com/office/drawing/2014/main" id="{5D569327-C6D5-EF14-A52C-5B2F532B7DD8}"/>
                  </a:ext>
                </a:extLst>
              </p:cNvPr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667;p16">
                <a:extLst>
                  <a:ext uri="{FF2B5EF4-FFF2-40B4-BE49-F238E27FC236}">
                    <a16:creationId xmlns:a16="http://schemas.microsoft.com/office/drawing/2014/main" id="{585E57FD-753F-96E4-10D5-7B4FD5807D75}"/>
                  </a:ext>
                </a:extLst>
              </p:cNvPr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668;p16">
                <a:extLst>
                  <a:ext uri="{FF2B5EF4-FFF2-40B4-BE49-F238E27FC236}">
                    <a16:creationId xmlns:a16="http://schemas.microsoft.com/office/drawing/2014/main" id="{7B17D558-98D4-04AA-26F2-8E12E40AB405}"/>
                  </a:ext>
                </a:extLst>
              </p:cNvPr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669;p16">
                <a:extLst>
                  <a:ext uri="{FF2B5EF4-FFF2-40B4-BE49-F238E27FC236}">
                    <a16:creationId xmlns:a16="http://schemas.microsoft.com/office/drawing/2014/main" id="{0EC4FFB7-8321-DA74-92A6-4EB3F0D91CCC}"/>
                  </a:ext>
                </a:extLst>
              </p:cNvPr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670;p16">
                <a:extLst>
                  <a:ext uri="{FF2B5EF4-FFF2-40B4-BE49-F238E27FC236}">
                    <a16:creationId xmlns:a16="http://schemas.microsoft.com/office/drawing/2014/main" id="{60C67913-63EA-81FE-8D01-AEF1238A1E91}"/>
                  </a:ext>
                </a:extLst>
              </p:cNvPr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rgbClr val="D39C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671;p16">
                <a:extLst>
                  <a:ext uri="{FF2B5EF4-FFF2-40B4-BE49-F238E27FC236}">
                    <a16:creationId xmlns:a16="http://schemas.microsoft.com/office/drawing/2014/main" id="{30AA4BD8-4ECE-D152-E202-0C2EF6BD1A15}"/>
                  </a:ext>
                </a:extLst>
              </p:cNvPr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672;p16">
                <a:extLst>
                  <a:ext uri="{FF2B5EF4-FFF2-40B4-BE49-F238E27FC236}">
                    <a16:creationId xmlns:a16="http://schemas.microsoft.com/office/drawing/2014/main" id="{E499164F-86F1-6702-F2CB-84F105C4DF88}"/>
                  </a:ext>
                </a:extLst>
              </p:cNvPr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673;p16">
                <a:extLst>
                  <a:ext uri="{FF2B5EF4-FFF2-40B4-BE49-F238E27FC236}">
                    <a16:creationId xmlns:a16="http://schemas.microsoft.com/office/drawing/2014/main" id="{823BAB66-1967-08D5-A4FA-A7DB42737841}"/>
                  </a:ext>
                </a:extLst>
              </p:cNvPr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674;p16">
                <a:extLst>
                  <a:ext uri="{FF2B5EF4-FFF2-40B4-BE49-F238E27FC236}">
                    <a16:creationId xmlns:a16="http://schemas.microsoft.com/office/drawing/2014/main" id="{C382CA3B-EEFC-EC77-A6E1-64F8BB195B6A}"/>
                  </a:ext>
                </a:extLst>
              </p:cNvPr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75;p16">
                <a:extLst>
                  <a:ext uri="{FF2B5EF4-FFF2-40B4-BE49-F238E27FC236}">
                    <a16:creationId xmlns:a16="http://schemas.microsoft.com/office/drawing/2014/main" id="{330C57C2-D937-1819-F39B-EE5567939350}"/>
                  </a:ext>
                </a:extLst>
              </p:cNvPr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76;p16">
                <a:extLst>
                  <a:ext uri="{FF2B5EF4-FFF2-40B4-BE49-F238E27FC236}">
                    <a16:creationId xmlns:a16="http://schemas.microsoft.com/office/drawing/2014/main" id="{2EF38171-B1A2-024E-3105-C5426B3BF8A9}"/>
                  </a:ext>
                </a:extLst>
              </p:cNvPr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rgbClr val="D39C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77;p16">
                <a:extLst>
                  <a:ext uri="{FF2B5EF4-FFF2-40B4-BE49-F238E27FC236}">
                    <a16:creationId xmlns:a16="http://schemas.microsoft.com/office/drawing/2014/main" id="{DB22091C-CC7F-93BF-5537-F681B7E922CD}"/>
                  </a:ext>
                </a:extLst>
              </p:cNvPr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rgbClr val="D39C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78;p16">
                <a:extLst>
                  <a:ext uri="{FF2B5EF4-FFF2-40B4-BE49-F238E27FC236}">
                    <a16:creationId xmlns:a16="http://schemas.microsoft.com/office/drawing/2014/main" id="{DF3E40B8-DFCB-0E9C-B40C-B91CFF880FB0}"/>
                  </a:ext>
                </a:extLst>
              </p:cNvPr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rgbClr val="D39C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79;p16">
                <a:extLst>
                  <a:ext uri="{FF2B5EF4-FFF2-40B4-BE49-F238E27FC236}">
                    <a16:creationId xmlns:a16="http://schemas.microsoft.com/office/drawing/2014/main" id="{4AAAD302-3157-62A7-9FCB-6BFBFF79523A}"/>
                  </a:ext>
                </a:extLst>
              </p:cNvPr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rgbClr val="D39C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80;p16">
                <a:extLst>
                  <a:ext uri="{FF2B5EF4-FFF2-40B4-BE49-F238E27FC236}">
                    <a16:creationId xmlns:a16="http://schemas.microsoft.com/office/drawing/2014/main" id="{E2D30754-14CF-1205-08F9-2213BC0BA5A2}"/>
                  </a:ext>
                </a:extLst>
              </p:cNvPr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rgbClr val="D39C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81;p16">
                <a:extLst>
                  <a:ext uri="{FF2B5EF4-FFF2-40B4-BE49-F238E27FC236}">
                    <a16:creationId xmlns:a16="http://schemas.microsoft.com/office/drawing/2014/main" id="{0E51A00A-5D00-C3BF-05FF-F3CEFC501C1D}"/>
                  </a:ext>
                </a:extLst>
              </p:cNvPr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82;p16">
                <a:extLst>
                  <a:ext uri="{FF2B5EF4-FFF2-40B4-BE49-F238E27FC236}">
                    <a16:creationId xmlns:a16="http://schemas.microsoft.com/office/drawing/2014/main" id="{8215FBAD-BB50-AB51-12BB-F47723A77121}"/>
                  </a:ext>
                </a:extLst>
              </p:cNvPr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rgbClr val="D39C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83;p16">
                <a:extLst>
                  <a:ext uri="{FF2B5EF4-FFF2-40B4-BE49-F238E27FC236}">
                    <a16:creationId xmlns:a16="http://schemas.microsoft.com/office/drawing/2014/main" id="{7288AED1-3AB0-355E-1E2E-7E3944C34168}"/>
                  </a:ext>
                </a:extLst>
              </p:cNvPr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rgbClr val="D39C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7" name="Picture 106" descr="A hand holding a test tube&#10;&#10;AI-generated content may be incorrect.">
            <a:extLst>
              <a:ext uri="{FF2B5EF4-FFF2-40B4-BE49-F238E27FC236}">
                <a16:creationId xmlns:a16="http://schemas.microsoft.com/office/drawing/2014/main" id="{E5686EE4-42A8-9071-213D-2CA9D9BA1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461" y="3788572"/>
            <a:ext cx="3365070" cy="33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95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3456025-4D76-4C8E-14B9-6DCB99AF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</p:spPr>
        <p:txBody>
          <a:bodyPr/>
          <a:lstStyle/>
          <a:p>
            <a:r>
              <a:rPr lang="fr-FR" sz="4000" b="1" dirty="0"/>
              <a:t>Notre Mission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608D46-0AAF-1670-4A2D-740F3267C7BD}"/>
              </a:ext>
            </a:extLst>
          </p:cNvPr>
          <p:cNvSpPr txBox="1">
            <a:spLocks/>
          </p:cNvSpPr>
          <p:nvPr/>
        </p:nvSpPr>
        <p:spPr>
          <a:xfrm>
            <a:off x="493470" y="1892510"/>
            <a:ext cx="5804693" cy="4357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Spartan"/>
              </a:rPr>
              <a:t>Nous allons analyser les fragments d’ADN retrouvés</a:t>
            </a:r>
          </a:p>
          <a:p>
            <a: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Spartan"/>
              </a:rPr>
              <a:t>Grâce à la bioinformatique, nous devons identifier le coupable</a:t>
            </a:r>
          </a:p>
        </p:txBody>
      </p:sp>
      <p:sp>
        <p:nvSpPr>
          <p:cNvPr id="5" name="Google Shape;1883;p41">
            <a:extLst>
              <a:ext uri="{FF2B5EF4-FFF2-40B4-BE49-F238E27FC236}">
                <a16:creationId xmlns:a16="http://schemas.microsoft.com/office/drawing/2014/main" id="{3528E0F7-12EF-57D6-15E4-C3C50E626F91}"/>
              </a:ext>
            </a:extLst>
          </p:cNvPr>
          <p:cNvSpPr/>
          <p:nvPr/>
        </p:nvSpPr>
        <p:spPr>
          <a:xfrm>
            <a:off x="6204858" y="1949617"/>
            <a:ext cx="2900405" cy="294303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grpSp>
        <p:nvGrpSpPr>
          <p:cNvPr id="6" name="Google Shape;1885;p41">
            <a:extLst>
              <a:ext uri="{FF2B5EF4-FFF2-40B4-BE49-F238E27FC236}">
                <a16:creationId xmlns:a16="http://schemas.microsoft.com/office/drawing/2014/main" id="{3436EF2D-C361-15FD-7953-660C790781F9}"/>
              </a:ext>
            </a:extLst>
          </p:cNvPr>
          <p:cNvGrpSpPr/>
          <p:nvPr/>
        </p:nvGrpSpPr>
        <p:grpSpPr>
          <a:xfrm>
            <a:off x="7277887" y="2089008"/>
            <a:ext cx="754345" cy="2664248"/>
            <a:chOff x="3615675" y="367825"/>
            <a:chExt cx="808650" cy="3374600"/>
          </a:xfrm>
        </p:grpSpPr>
        <p:sp>
          <p:nvSpPr>
            <p:cNvPr id="7" name="Google Shape;1886;p41">
              <a:extLst>
                <a:ext uri="{FF2B5EF4-FFF2-40B4-BE49-F238E27FC236}">
                  <a16:creationId xmlns:a16="http://schemas.microsoft.com/office/drawing/2014/main" id="{ACF7AFD6-A804-8F95-DD7F-C14343A16B4C}"/>
                </a:ext>
              </a:extLst>
            </p:cNvPr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887;p41">
              <a:extLst>
                <a:ext uri="{FF2B5EF4-FFF2-40B4-BE49-F238E27FC236}">
                  <a16:creationId xmlns:a16="http://schemas.microsoft.com/office/drawing/2014/main" id="{D0383CBA-ADB3-A9C1-8BC7-6F79DCC9A7E4}"/>
                </a:ext>
              </a:extLst>
            </p:cNvPr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888;p41">
              <a:extLst>
                <a:ext uri="{FF2B5EF4-FFF2-40B4-BE49-F238E27FC236}">
                  <a16:creationId xmlns:a16="http://schemas.microsoft.com/office/drawing/2014/main" id="{8E84414F-EDFF-5195-D476-EADFB76D012C}"/>
                </a:ext>
              </a:extLst>
            </p:cNvPr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89;p41">
              <a:extLst>
                <a:ext uri="{FF2B5EF4-FFF2-40B4-BE49-F238E27FC236}">
                  <a16:creationId xmlns:a16="http://schemas.microsoft.com/office/drawing/2014/main" id="{4519F2BE-47C5-B58D-213E-0378EFF199FD}"/>
                </a:ext>
              </a:extLst>
            </p:cNvPr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890;p41">
              <a:extLst>
                <a:ext uri="{FF2B5EF4-FFF2-40B4-BE49-F238E27FC236}">
                  <a16:creationId xmlns:a16="http://schemas.microsoft.com/office/drawing/2014/main" id="{8C67F958-F1D7-2E12-02DB-701162CA0E27}"/>
                </a:ext>
              </a:extLst>
            </p:cNvPr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91;p41">
              <a:extLst>
                <a:ext uri="{FF2B5EF4-FFF2-40B4-BE49-F238E27FC236}">
                  <a16:creationId xmlns:a16="http://schemas.microsoft.com/office/drawing/2014/main" id="{F57E5F0A-97EB-AEF9-252B-FE8793CE14A0}"/>
                </a:ext>
              </a:extLst>
            </p:cNvPr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92;p41">
              <a:extLst>
                <a:ext uri="{FF2B5EF4-FFF2-40B4-BE49-F238E27FC236}">
                  <a16:creationId xmlns:a16="http://schemas.microsoft.com/office/drawing/2014/main" id="{8756269D-FA08-481B-0326-FF75D217CB4E}"/>
                </a:ext>
              </a:extLst>
            </p:cNvPr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93;p41">
              <a:extLst>
                <a:ext uri="{FF2B5EF4-FFF2-40B4-BE49-F238E27FC236}">
                  <a16:creationId xmlns:a16="http://schemas.microsoft.com/office/drawing/2014/main" id="{E8090E17-7CD3-EA7D-E5D0-6914DE987B79}"/>
                </a:ext>
              </a:extLst>
            </p:cNvPr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94;p41">
              <a:extLst>
                <a:ext uri="{FF2B5EF4-FFF2-40B4-BE49-F238E27FC236}">
                  <a16:creationId xmlns:a16="http://schemas.microsoft.com/office/drawing/2014/main" id="{D44665C9-600C-D2DD-9698-6105DA21954C}"/>
                </a:ext>
              </a:extLst>
            </p:cNvPr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95;p41">
              <a:extLst>
                <a:ext uri="{FF2B5EF4-FFF2-40B4-BE49-F238E27FC236}">
                  <a16:creationId xmlns:a16="http://schemas.microsoft.com/office/drawing/2014/main" id="{AC0BDCC2-FE90-0908-0824-03F3F7EA9AE3}"/>
                </a:ext>
              </a:extLst>
            </p:cNvPr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96;p41">
              <a:extLst>
                <a:ext uri="{FF2B5EF4-FFF2-40B4-BE49-F238E27FC236}">
                  <a16:creationId xmlns:a16="http://schemas.microsoft.com/office/drawing/2014/main" id="{2C48083C-590D-B915-EA38-5B098E19AD08}"/>
                </a:ext>
              </a:extLst>
            </p:cNvPr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97;p41">
              <a:extLst>
                <a:ext uri="{FF2B5EF4-FFF2-40B4-BE49-F238E27FC236}">
                  <a16:creationId xmlns:a16="http://schemas.microsoft.com/office/drawing/2014/main" id="{10CFB037-232E-62DA-78DE-2CB3A7EC384F}"/>
                </a:ext>
              </a:extLst>
            </p:cNvPr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98;p41">
              <a:extLst>
                <a:ext uri="{FF2B5EF4-FFF2-40B4-BE49-F238E27FC236}">
                  <a16:creationId xmlns:a16="http://schemas.microsoft.com/office/drawing/2014/main" id="{82942736-229D-D575-5EFD-F52302E1FD8E}"/>
                </a:ext>
              </a:extLst>
            </p:cNvPr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99;p41">
              <a:extLst>
                <a:ext uri="{FF2B5EF4-FFF2-40B4-BE49-F238E27FC236}">
                  <a16:creationId xmlns:a16="http://schemas.microsoft.com/office/drawing/2014/main" id="{CC092C99-31E8-FDF1-6ED6-42A503A4E9AA}"/>
                </a:ext>
              </a:extLst>
            </p:cNvPr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00;p41">
              <a:extLst>
                <a:ext uri="{FF2B5EF4-FFF2-40B4-BE49-F238E27FC236}">
                  <a16:creationId xmlns:a16="http://schemas.microsoft.com/office/drawing/2014/main" id="{BBA9BFF6-598E-F8E5-89E4-AD1B44B4AB5D}"/>
                </a:ext>
              </a:extLst>
            </p:cNvPr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01;p41">
              <a:extLst>
                <a:ext uri="{FF2B5EF4-FFF2-40B4-BE49-F238E27FC236}">
                  <a16:creationId xmlns:a16="http://schemas.microsoft.com/office/drawing/2014/main" id="{D901B80F-211C-0D52-680A-87C09F5B92E1}"/>
                </a:ext>
              </a:extLst>
            </p:cNvPr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rgbClr val="C2D7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02;p41">
              <a:extLst>
                <a:ext uri="{FF2B5EF4-FFF2-40B4-BE49-F238E27FC236}">
                  <a16:creationId xmlns:a16="http://schemas.microsoft.com/office/drawing/2014/main" id="{D4F42239-CDA0-ADBB-19C4-FC754A75E6E0}"/>
                </a:ext>
              </a:extLst>
            </p:cNvPr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rgbClr val="AA43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03;p41">
              <a:extLst>
                <a:ext uri="{FF2B5EF4-FFF2-40B4-BE49-F238E27FC236}">
                  <a16:creationId xmlns:a16="http://schemas.microsoft.com/office/drawing/2014/main" id="{D35F9E3B-FED7-4A9C-E34E-784D978FDCDA}"/>
                </a:ext>
              </a:extLst>
            </p:cNvPr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rgbClr val="D3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04;p41">
              <a:extLst>
                <a:ext uri="{FF2B5EF4-FFF2-40B4-BE49-F238E27FC236}">
                  <a16:creationId xmlns:a16="http://schemas.microsoft.com/office/drawing/2014/main" id="{5D78908A-ED7E-20AB-1026-5B96446E256E}"/>
                </a:ext>
              </a:extLst>
            </p:cNvPr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05;p41">
              <a:extLst>
                <a:ext uri="{FF2B5EF4-FFF2-40B4-BE49-F238E27FC236}">
                  <a16:creationId xmlns:a16="http://schemas.microsoft.com/office/drawing/2014/main" id="{3BE09F5B-0635-D008-266F-DAC628EBAE9C}"/>
                </a:ext>
              </a:extLst>
            </p:cNvPr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06;p41">
              <a:extLst>
                <a:ext uri="{FF2B5EF4-FFF2-40B4-BE49-F238E27FC236}">
                  <a16:creationId xmlns:a16="http://schemas.microsoft.com/office/drawing/2014/main" id="{94299ABE-E1D3-054D-5F6A-71D8300FEBB3}"/>
                </a:ext>
              </a:extLst>
            </p:cNvPr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07;p41">
              <a:extLst>
                <a:ext uri="{FF2B5EF4-FFF2-40B4-BE49-F238E27FC236}">
                  <a16:creationId xmlns:a16="http://schemas.microsoft.com/office/drawing/2014/main" id="{DCAD514A-DE4F-1563-6A39-222B21777CE7}"/>
                </a:ext>
              </a:extLst>
            </p:cNvPr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08;p41">
              <a:extLst>
                <a:ext uri="{FF2B5EF4-FFF2-40B4-BE49-F238E27FC236}">
                  <a16:creationId xmlns:a16="http://schemas.microsoft.com/office/drawing/2014/main" id="{198F85E4-0503-C303-0AAF-B3CA7AD1547C}"/>
                </a:ext>
              </a:extLst>
            </p:cNvPr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09;p41">
              <a:extLst>
                <a:ext uri="{FF2B5EF4-FFF2-40B4-BE49-F238E27FC236}">
                  <a16:creationId xmlns:a16="http://schemas.microsoft.com/office/drawing/2014/main" id="{C64783C3-B2F8-6AFA-47F7-EF12AF178DE8}"/>
                </a:ext>
              </a:extLst>
            </p:cNvPr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rgbClr val="D3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10;p41">
              <a:extLst>
                <a:ext uri="{FF2B5EF4-FFF2-40B4-BE49-F238E27FC236}">
                  <a16:creationId xmlns:a16="http://schemas.microsoft.com/office/drawing/2014/main" id="{4A692BE3-D2B4-132E-663A-DA2FE2061017}"/>
                </a:ext>
              </a:extLst>
            </p:cNvPr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rgbClr val="D3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11;p41">
              <a:extLst>
                <a:ext uri="{FF2B5EF4-FFF2-40B4-BE49-F238E27FC236}">
                  <a16:creationId xmlns:a16="http://schemas.microsoft.com/office/drawing/2014/main" id="{3DC55C56-475B-DC95-7C8F-39B9DDF962BE}"/>
                </a:ext>
              </a:extLst>
            </p:cNvPr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rgbClr val="D3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12;p41">
              <a:extLst>
                <a:ext uri="{FF2B5EF4-FFF2-40B4-BE49-F238E27FC236}">
                  <a16:creationId xmlns:a16="http://schemas.microsoft.com/office/drawing/2014/main" id="{D149BC4B-1FE1-6A6A-642D-94B132C7E800}"/>
                </a:ext>
              </a:extLst>
            </p:cNvPr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rgbClr val="D3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13;p41">
              <a:extLst>
                <a:ext uri="{FF2B5EF4-FFF2-40B4-BE49-F238E27FC236}">
                  <a16:creationId xmlns:a16="http://schemas.microsoft.com/office/drawing/2014/main" id="{509B90D9-563C-DA6F-0BDE-BC02D9DE743F}"/>
                </a:ext>
              </a:extLst>
            </p:cNvPr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rgbClr val="D3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14;p41">
              <a:extLst>
                <a:ext uri="{FF2B5EF4-FFF2-40B4-BE49-F238E27FC236}">
                  <a16:creationId xmlns:a16="http://schemas.microsoft.com/office/drawing/2014/main" id="{492385F7-2832-072C-18CE-8B33E5A6BD2D}"/>
                </a:ext>
              </a:extLst>
            </p:cNvPr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rgbClr val="F75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15;p41">
              <a:extLst>
                <a:ext uri="{FF2B5EF4-FFF2-40B4-BE49-F238E27FC236}">
                  <a16:creationId xmlns:a16="http://schemas.microsoft.com/office/drawing/2014/main" id="{C30F0E77-0A5E-DF16-E15B-59E6857573B8}"/>
                </a:ext>
              </a:extLst>
            </p:cNvPr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rgbClr val="D3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16;p41">
              <a:extLst>
                <a:ext uri="{FF2B5EF4-FFF2-40B4-BE49-F238E27FC236}">
                  <a16:creationId xmlns:a16="http://schemas.microsoft.com/office/drawing/2014/main" id="{C5AF11E2-5B73-AAF8-023B-75EEE094E988}"/>
                </a:ext>
              </a:extLst>
            </p:cNvPr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rgbClr val="D39C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8" name="Google Shape;1933;p41">
            <a:extLst>
              <a:ext uri="{FF2B5EF4-FFF2-40B4-BE49-F238E27FC236}">
                <a16:creationId xmlns:a16="http://schemas.microsoft.com/office/drawing/2014/main" id="{7529F52E-9DF5-705F-B7AB-94FEE510E015}"/>
              </a:ext>
            </a:extLst>
          </p:cNvPr>
          <p:cNvCxnSpPr>
            <a:cxnSpLocks/>
            <a:stCxn id="5" idx="6"/>
            <a:endCxn id="41" idx="1"/>
          </p:cNvCxnSpPr>
          <p:nvPr/>
        </p:nvCxnSpPr>
        <p:spPr>
          <a:xfrm flipV="1">
            <a:off x="9105263" y="2685700"/>
            <a:ext cx="528954" cy="735432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1935;p41">
            <a:extLst>
              <a:ext uri="{FF2B5EF4-FFF2-40B4-BE49-F238E27FC236}">
                <a16:creationId xmlns:a16="http://schemas.microsoft.com/office/drawing/2014/main" id="{4E180D84-0C39-A5B3-B739-840A45CA6B9B}"/>
              </a:ext>
            </a:extLst>
          </p:cNvPr>
          <p:cNvCxnSpPr>
            <a:cxnSpLocks/>
            <a:stCxn id="5" idx="6"/>
            <a:endCxn id="42" idx="1"/>
          </p:cNvCxnSpPr>
          <p:nvPr/>
        </p:nvCxnSpPr>
        <p:spPr>
          <a:xfrm>
            <a:off x="9105263" y="3421132"/>
            <a:ext cx="528954" cy="798149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Google Shape;1936;p41">
            <a:extLst>
              <a:ext uri="{FF2B5EF4-FFF2-40B4-BE49-F238E27FC236}">
                <a16:creationId xmlns:a16="http://schemas.microsoft.com/office/drawing/2014/main" id="{CC3F3CE0-CEFA-7294-5204-53DFBF9EC31A}"/>
              </a:ext>
            </a:extLst>
          </p:cNvPr>
          <p:cNvCxnSpPr>
            <a:cxnSpLocks/>
            <a:stCxn id="5" idx="6"/>
            <a:endCxn id="43" idx="1"/>
          </p:cNvCxnSpPr>
          <p:nvPr/>
        </p:nvCxnSpPr>
        <p:spPr>
          <a:xfrm>
            <a:off x="9105263" y="3421132"/>
            <a:ext cx="536767" cy="1471515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1921;p41">
            <a:extLst>
              <a:ext uri="{FF2B5EF4-FFF2-40B4-BE49-F238E27FC236}">
                <a16:creationId xmlns:a16="http://schemas.microsoft.com/office/drawing/2014/main" id="{657965F4-4F25-6600-BA4A-1D7CE24C8239}"/>
              </a:ext>
            </a:extLst>
          </p:cNvPr>
          <p:cNvSpPr txBox="1"/>
          <p:nvPr/>
        </p:nvSpPr>
        <p:spPr>
          <a:xfrm>
            <a:off x="9634217" y="2500000"/>
            <a:ext cx="2056500" cy="37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S</a:t>
            </a:r>
            <a:r>
              <a:rPr lang="en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uspect 2</a:t>
            </a:r>
            <a:endParaRPr sz="2000" dirty="0">
              <a:solidFill>
                <a:srgbClr val="F9F9F9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42" name="Google Shape;1927;p41">
            <a:extLst>
              <a:ext uri="{FF2B5EF4-FFF2-40B4-BE49-F238E27FC236}">
                <a16:creationId xmlns:a16="http://schemas.microsoft.com/office/drawing/2014/main" id="{D4187498-09F2-2180-8DEF-1ECE4B714876}"/>
              </a:ext>
            </a:extLst>
          </p:cNvPr>
          <p:cNvSpPr txBox="1"/>
          <p:nvPr/>
        </p:nvSpPr>
        <p:spPr>
          <a:xfrm>
            <a:off x="9634217" y="4033581"/>
            <a:ext cx="2056500" cy="371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S</a:t>
            </a:r>
            <a:r>
              <a:rPr lang="en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uspect 4</a:t>
            </a:r>
            <a:endParaRPr sz="2000" dirty="0">
              <a:solidFill>
                <a:srgbClr val="F9F9F9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43" name="Google Shape;1930;p41">
            <a:extLst>
              <a:ext uri="{FF2B5EF4-FFF2-40B4-BE49-F238E27FC236}">
                <a16:creationId xmlns:a16="http://schemas.microsoft.com/office/drawing/2014/main" id="{910038DB-674C-610D-B861-65003B32BAB2}"/>
              </a:ext>
            </a:extLst>
          </p:cNvPr>
          <p:cNvSpPr txBox="1"/>
          <p:nvPr/>
        </p:nvSpPr>
        <p:spPr>
          <a:xfrm>
            <a:off x="9642030" y="4706947"/>
            <a:ext cx="2056500" cy="371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S</a:t>
            </a:r>
            <a:r>
              <a:rPr lang="en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uspect 5</a:t>
            </a:r>
            <a:endParaRPr sz="2000" dirty="0">
              <a:solidFill>
                <a:srgbClr val="F9F9F9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cxnSp>
        <p:nvCxnSpPr>
          <p:cNvPr id="44" name="Google Shape;1932;p41">
            <a:extLst>
              <a:ext uri="{FF2B5EF4-FFF2-40B4-BE49-F238E27FC236}">
                <a16:creationId xmlns:a16="http://schemas.microsoft.com/office/drawing/2014/main" id="{80566006-374A-CCD4-6640-60AF20B7117B}"/>
              </a:ext>
            </a:extLst>
          </p:cNvPr>
          <p:cNvCxnSpPr>
            <a:cxnSpLocks/>
            <a:stCxn id="5" idx="6"/>
            <a:endCxn id="46" idx="1"/>
          </p:cNvCxnSpPr>
          <p:nvPr/>
        </p:nvCxnSpPr>
        <p:spPr>
          <a:xfrm flipV="1">
            <a:off x="9105263" y="1993210"/>
            <a:ext cx="528954" cy="1427922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1918;p41">
            <a:extLst>
              <a:ext uri="{FF2B5EF4-FFF2-40B4-BE49-F238E27FC236}">
                <a16:creationId xmlns:a16="http://schemas.microsoft.com/office/drawing/2014/main" id="{B66838B8-822F-6C71-426E-FA2FF043F6D3}"/>
              </a:ext>
            </a:extLst>
          </p:cNvPr>
          <p:cNvSpPr txBox="1"/>
          <p:nvPr/>
        </p:nvSpPr>
        <p:spPr>
          <a:xfrm>
            <a:off x="9634217" y="1807510"/>
            <a:ext cx="2056500" cy="37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S</a:t>
            </a:r>
            <a:r>
              <a:rPr lang="en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uspect 1</a:t>
            </a:r>
            <a:endParaRPr sz="2000" dirty="0">
              <a:solidFill>
                <a:srgbClr val="F9F9F9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48" name="Google Shape;1924;p41">
            <a:extLst>
              <a:ext uri="{FF2B5EF4-FFF2-40B4-BE49-F238E27FC236}">
                <a16:creationId xmlns:a16="http://schemas.microsoft.com/office/drawing/2014/main" id="{6209509F-F66E-8CF7-9B01-0CE7C7CC8FE1}"/>
              </a:ext>
            </a:extLst>
          </p:cNvPr>
          <p:cNvSpPr txBox="1"/>
          <p:nvPr/>
        </p:nvSpPr>
        <p:spPr>
          <a:xfrm>
            <a:off x="9642030" y="3246342"/>
            <a:ext cx="2056500" cy="37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Suspect 3</a:t>
            </a:r>
            <a:endParaRPr sz="2000" dirty="0">
              <a:solidFill>
                <a:srgbClr val="F9F9F9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cxnSp>
        <p:nvCxnSpPr>
          <p:cNvPr id="50" name="Google Shape;1934;p41">
            <a:extLst>
              <a:ext uri="{FF2B5EF4-FFF2-40B4-BE49-F238E27FC236}">
                <a16:creationId xmlns:a16="http://schemas.microsoft.com/office/drawing/2014/main" id="{4ABA6093-6094-BD68-F30E-FEAC7EBD7936}"/>
              </a:ext>
            </a:extLst>
          </p:cNvPr>
          <p:cNvCxnSpPr>
            <a:cxnSpLocks/>
            <a:stCxn id="5" idx="6"/>
            <a:endCxn id="48" idx="1"/>
          </p:cNvCxnSpPr>
          <p:nvPr/>
        </p:nvCxnSpPr>
        <p:spPr>
          <a:xfrm>
            <a:off x="9105263" y="3421132"/>
            <a:ext cx="536767" cy="1091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Google Shape;1930;p41">
            <a:extLst>
              <a:ext uri="{FF2B5EF4-FFF2-40B4-BE49-F238E27FC236}">
                <a16:creationId xmlns:a16="http://schemas.microsoft.com/office/drawing/2014/main" id="{FAA0E797-4AC6-9798-F742-CA4ED31AD76B}"/>
              </a:ext>
            </a:extLst>
          </p:cNvPr>
          <p:cNvSpPr txBox="1"/>
          <p:nvPr/>
        </p:nvSpPr>
        <p:spPr>
          <a:xfrm>
            <a:off x="9642030" y="5387754"/>
            <a:ext cx="2056500" cy="371400"/>
          </a:xfrm>
          <a:prstGeom prst="rect">
            <a:avLst/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S</a:t>
            </a:r>
            <a:r>
              <a:rPr lang="en" sz="2000" dirty="0">
                <a:solidFill>
                  <a:srgbClr val="F9F9F9"/>
                </a:solidFill>
                <a:latin typeface="Spartan"/>
                <a:ea typeface="Spartan"/>
                <a:cs typeface="Spartan"/>
                <a:sym typeface="Spartan"/>
              </a:rPr>
              <a:t>uspect 6</a:t>
            </a:r>
            <a:endParaRPr sz="2000" dirty="0">
              <a:solidFill>
                <a:srgbClr val="F9F9F9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3C991A84-4166-526D-1F97-136DA618F089}"/>
              </a:ext>
            </a:extLst>
          </p:cNvPr>
          <p:cNvCxnSpPr>
            <a:cxnSpLocks/>
            <a:stCxn id="5" idx="6"/>
            <a:endCxn id="51" idx="1"/>
          </p:cNvCxnSpPr>
          <p:nvPr/>
        </p:nvCxnSpPr>
        <p:spPr>
          <a:xfrm>
            <a:off x="9105263" y="3421132"/>
            <a:ext cx="536767" cy="2152322"/>
          </a:xfrm>
          <a:prstGeom prst="curvedConnector3">
            <a:avLst>
              <a:gd name="adj1" fmla="val 50000"/>
            </a:avLst>
          </a:prstGeom>
          <a:ln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3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E38F86-F98A-63F0-08CB-092897C8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695" y="679793"/>
            <a:ext cx="10272000" cy="789600"/>
          </a:xfrm>
        </p:spPr>
        <p:txBody>
          <a:bodyPr/>
          <a:lstStyle/>
          <a:p>
            <a:r>
              <a:rPr lang="fr-FR" sz="4400" b="1" dirty="0"/>
              <a:t>Assembler l’ADN pour trouver des indices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FDECC4-ABDC-AEC7-904B-2FB1C4404F5F}"/>
              </a:ext>
            </a:extLst>
          </p:cNvPr>
          <p:cNvSpPr txBox="1">
            <a:spLocks/>
          </p:cNvSpPr>
          <p:nvPr/>
        </p:nvSpPr>
        <p:spPr>
          <a:xfrm>
            <a:off x="1194319" y="1698170"/>
            <a:ext cx="9944376" cy="321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pPr marL="476250" indent="-342900" algn="l">
              <a:buSzPct val="110000"/>
              <a:buFont typeface="Arial" panose="020B0604020202020204" pitchFamily="34" charset="0"/>
              <a:buChar char="•"/>
            </a:pPr>
            <a:r>
              <a:rPr lang="fr-FR" dirty="0"/>
              <a:t>Lors d’une enquête en bioinformatique, on travaille souvent avec des petits morceaux d’ADN</a:t>
            </a:r>
          </a:p>
          <a:p>
            <a:pPr marL="476250" indent="-342900" algn="l">
              <a:buSzPct val="110000"/>
              <a:buFont typeface="Arial" panose="020B0604020202020204" pitchFamily="34" charset="0"/>
              <a:buChar char="•"/>
            </a:pPr>
            <a:r>
              <a:rPr lang="fr-FR" dirty="0"/>
              <a:t>Ces fragments sont comme des pièces de puzzle qu’il faut remettre dans le bon ordre pour reconstruire la séquence complète</a:t>
            </a:r>
          </a:p>
          <a:p>
            <a:pPr marL="476250" indent="-342900" algn="l">
              <a:buSzPct val="110000"/>
              <a:buFont typeface="Arial" panose="020B0604020202020204" pitchFamily="34" charset="0"/>
              <a:buChar char="•"/>
            </a:pPr>
            <a:r>
              <a:rPr lang="fr-FR" dirty="0"/>
              <a:t>Plus il y a d’erreurs, plus l’enquête devient compliquée !</a:t>
            </a:r>
          </a:p>
        </p:txBody>
      </p:sp>
      <p:pic>
        <p:nvPicPr>
          <p:cNvPr id="6" name="Picture 5" descr="A magnifying glass over a computer screen&#10;&#10;AI-generated content may be incorrect.">
            <a:extLst>
              <a:ext uri="{FF2B5EF4-FFF2-40B4-BE49-F238E27FC236}">
                <a16:creationId xmlns:a16="http://schemas.microsoft.com/office/drawing/2014/main" id="{7495D56C-722C-8BCA-1A09-1B8A1D18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780" y="3984171"/>
            <a:ext cx="4146169" cy="28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60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7BC05B9-15C6-DD0D-5800-D00CF11C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</p:spPr>
        <p:txBody>
          <a:bodyPr/>
          <a:lstStyle/>
          <a:p>
            <a:r>
              <a:rPr lang="fr-FR" sz="3200" b="1" dirty="0"/>
              <a:t>Activité 1 – Assemblage du Génome </a:t>
            </a:r>
            <a:endParaRPr lang="fr-FR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65C2A3-12A0-339C-BA88-4D7CB4690211}"/>
              </a:ext>
            </a:extLst>
          </p:cNvPr>
          <p:cNvSpPr txBox="1">
            <a:spLocks/>
          </p:cNvSpPr>
          <p:nvPr/>
        </p:nvSpPr>
        <p:spPr>
          <a:xfrm>
            <a:off x="1025314" y="1734467"/>
            <a:ext cx="9975478" cy="4357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3350"/>
            <a:r>
              <a:rPr lang="fr-FR" sz="2000" dirty="0">
                <a:solidFill>
                  <a:schemeClr val="bg1"/>
                </a:solidFill>
              </a:rPr>
              <a:t>Reconstituer un génome pour identifier une espèce :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4 niveaux d'assemblage, du plus simple au plus complexe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À la fin, le génome reconstitué indiquera l'espèce qui a volé l'animal</a:t>
            </a:r>
          </a:p>
          <a:p>
            <a:pPr marL="133350"/>
            <a:endParaRPr lang="fr-FR" sz="2000" dirty="0">
              <a:solidFill>
                <a:schemeClr val="bg1"/>
              </a:solidFill>
            </a:endParaRPr>
          </a:p>
          <a:p>
            <a:pPr marL="133350"/>
            <a:r>
              <a:rPr lang="fr-FR" sz="2000" b="1" dirty="0">
                <a:solidFill>
                  <a:schemeClr val="bg1"/>
                </a:solidFill>
              </a:rPr>
              <a:t>Objectif : </a:t>
            </a:r>
            <a:r>
              <a:rPr lang="fr-FR" sz="2000" dirty="0">
                <a:solidFill>
                  <a:schemeClr val="bg1"/>
                </a:solidFill>
              </a:rPr>
              <a:t>Utiliser l'assemblage pour comprendre comment on peut retrouver une espèce grâce à son ADN</a:t>
            </a:r>
          </a:p>
        </p:txBody>
      </p:sp>
      <p:pic>
        <p:nvPicPr>
          <p:cNvPr id="8" name="Picture 7" descr="A cartoon of a person smiling&#10;&#10;AI-generated content may be incorrect.">
            <a:extLst>
              <a:ext uri="{FF2B5EF4-FFF2-40B4-BE49-F238E27FC236}">
                <a16:creationId xmlns:a16="http://schemas.microsoft.com/office/drawing/2014/main" id="{DFF96757-9CB5-307A-3B09-3B862059C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053" y="3286853"/>
            <a:ext cx="1960986" cy="1960986"/>
          </a:xfrm>
          <a:prstGeom prst="rect">
            <a:avLst/>
          </a:prstGeom>
        </p:spPr>
      </p:pic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02444954-4D98-2AAC-A7BA-A395E94C7A8D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7008318" y="3913067"/>
            <a:ext cx="1606742" cy="143167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FE2725C2-06A8-8E2D-3451-E540A00BDC5F}"/>
              </a:ext>
            </a:extLst>
          </p:cNvPr>
          <p:cNvCxnSpPr>
            <a:cxnSpLocks/>
            <a:stCxn id="42" idx="0"/>
            <a:endCxn id="1026" idx="2"/>
          </p:cNvCxnSpPr>
          <p:nvPr/>
        </p:nvCxnSpPr>
        <p:spPr>
          <a:xfrm>
            <a:off x="7008318" y="5344746"/>
            <a:ext cx="2872841" cy="776857"/>
          </a:xfrm>
          <a:prstGeom prst="curvedConnector4">
            <a:avLst>
              <a:gd name="adj1" fmla="val 33693"/>
              <a:gd name="adj2" fmla="val 12942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7F874C1C-4588-4938-9039-D7A7EE3BB950}"/>
              </a:ext>
            </a:extLst>
          </p:cNvPr>
          <p:cNvCxnSpPr>
            <a:cxnSpLocks/>
            <a:stCxn id="42" idx="0"/>
          </p:cNvCxnSpPr>
          <p:nvPr/>
        </p:nvCxnSpPr>
        <p:spPr>
          <a:xfrm>
            <a:off x="7008318" y="5344746"/>
            <a:ext cx="1213999" cy="1270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ction Button: Help 4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3C0AE3B-CBA2-DCF9-1344-5A994F97062E}"/>
              </a:ext>
            </a:extLst>
          </p:cNvPr>
          <p:cNvSpPr/>
          <p:nvPr/>
        </p:nvSpPr>
        <p:spPr>
          <a:xfrm>
            <a:off x="6532457" y="5101546"/>
            <a:ext cx="475861" cy="486400"/>
          </a:xfrm>
          <a:prstGeom prst="actionButtonHelp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Lapin - Images vectorielles gratuites sur creazilla.com">
            <a:extLst>
              <a:ext uri="{FF2B5EF4-FFF2-40B4-BE49-F238E27FC236}">
                <a16:creationId xmlns:a16="http://schemas.microsoft.com/office/drawing/2014/main" id="{39F37BC1-E377-0ABE-1464-77F7B1B3E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4228" y="4664867"/>
            <a:ext cx="1873861" cy="145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artoon of a cat with pink bows&#10;&#10;AI-generated content may be incorrect.">
            <a:extLst>
              <a:ext uri="{FF2B5EF4-FFF2-40B4-BE49-F238E27FC236}">
                <a16:creationId xmlns:a16="http://schemas.microsoft.com/office/drawing/2014/main" id="{656F4D7A-165D-BC99-CE22-1C129AC04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173" y="4432193"/>
            <a:ext cx="1960986" cy="1860224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6775CD4F-F5E9-FBA9-02E0-4F186650B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61" y="3878168"/>
            <a:ext cx="3333750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16C349F-F61A-0DE1-437E-D1ACBAB64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927" y="4304056"/>
            <a:ext cx="183832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79ACC04E-D9AD-3263-A28C-32D29AD80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927" y="5165358"/>
            <a:ext cx="44196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5AD5C300-349B-153F-60B2-69EA1B276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793" y="4304056"/>
            <a:ext cx="2276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011CEA-DDB1-490B-A22A-2193EC51A403}"/>
              </a:ext>
            </a:extLst>
          </p:cNvPr>
          <p:cNvCxnSpPr/>
          <p:nvPr/>
        </p:nvCxnSpPr>
        <p:spPr>
          <a:xfrm>
            <a:off x="1476276" y="4919241"/>
            <a:ext cx="519703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693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5656AE-0B76-EB91-27B6-518BF946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483850"/>
            <a:ext cx="10272000" cy="934402"/>
          </a:xfrm>
        </p:spPr>
        <p:txBody>
          <a:bodyPr/>
          <a:lstStyle/>
          <a:p>
            <a:pPr algn="l"/>
            <a:r>
              <a:rPr lang="fr-FR" sz="3200" b="1" dirty="0"/>
              <a:t>Activité 2 – De la comparaison à l’alignement 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7298D1-A466-100C-3AD2-E602DC1418A5}"/>
              </a:ext>
            </a:extLst>
          </p:cNvPr>
          <p:cNvSpPr txBox="1">
            <a:spLocks/>
          </p:cNvSpPr>
          <p:nvPr/>
        </p:nvSpPr>
        <p:spPr>
          <a:xfrm>
            <a:off x="1099959" y="1687814"/>
            <a:ext cx="10272000" cy="4357200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3350"/>
            <a:r>
              <a:rPr lang="fr-FR" sz="2400" b="1" dirty="0">
                <a:solidFill>
                  <a:schemeClr val="bg1"/>
                </a:solidFill>
                <a:latin typeface="Spartan"/>
              </a:rPr>
              <a:t>Objectif général : </a:t>
            </a:r>
            <a:r>
              <a:rPr lang="fr-FR" sz="2400" dirty="0">
                <a:solidFill>
                  <a:schemeClr val="bg1"/>
                </a:solidFill>
                <a:latin typeface="Spartan"/>
              </a:rPr>
              <a:t>Apprendre à aligner et comparer des séquences ADN en bioinformatique</a:t>
            </a:r>
          </a:p>
          <a:p>
            <a:pPr marL="476250" indent="-3429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fr-FR" sz="2400" b="1" dirty="0">
                <a:solidFill>
                  <a:schemeClr val="bg1"/>
                </a:solidFill>
                <a:latin typeface="Spartan"/>
              </a:rPr>
              <a:t>But : </a:t>
            </a:r>
            <a:r>
              <a:rPr lang="fr-FR" sz="2400" dirty="0">
                <a:solidFill>
                  <a:schemeClr val="bg1"/>
                </a:solidFill>
                <a:latin typeface="Spartan"/>
              </a:rPr>
              <a:t>Identifier le coupable !</a:t>
            </a:r>
          </a:p>
          <a:p>
            <a:pPr marL="47625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Spartan"/>
              </a:rPr>
              <a:t>On vous donne plusieurs fragments d’ADN</a:t>
            </a:r>
          </a:p>
          <a:p>
            <a:pPr marL="476250" indent="-3429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400" b="1" dirty="0">
                <a:solidFill>
                  <a:schemeClr val="bg1"/>
                </a:solidFill>
                <a:latin typeface="Spartan"/>
              </a:rPr>
              <a:t>Votre mission : </a:t>
            </a:r>
            <a:r>
              <a:rPr lang="fr-FR" sz="2400" dirty="0">
                <a:solidFill>
                  <a:schemeClr val="bg1"/>
                </a:solidFill>
                <a:latin typeface="Spartan"/>
              </a:rPr>
              <a:t>les aligner avec les gènes pour découvrir les caractéristiques génétiques d'un suspect</a:t>
            </a:r>
            <a:br>
              <a:rPr lang="fr-FR" sz="2400" dirty="0">
                <a:solidFill>
                  <a:schemeClr val="bg1"/>
                </a:solidFill>
                <a:latin typeface="Spartan"/>
              </a:rPr>
            </a:br>
            <a:r>
              <a:rPr lang="fr-FR" sz="2400" dirty="0">
                <a:solidFill>
                  <a:schemeClr val="bg1"/>
                </a:solidFill>
                <a:latin typeface="Spartan"/>
              </a:rPr>
              <a:t>Vous trouverez donc 3 traits supplémentaires pour identifier le coupable !</a:t>
            </a:r>
          </a:p>
          <a:p>
            <a:endParaRPr lang="fr-FR" sz="2000" dirty="0">
              <a:solidFill>
                <a:schemeClr val="bg1"/>
              </a:solidFill>
              <a:latin typeface="Spartan"/>
            </a:endParaRPr>
          </a:p>
          <a:p>
            <a:endParaRPr lang="fr-FR" sz="1600" dirty="0">
              <a:latin typeface="Spartan"/>
            </a:endParaRPr>
          </a:p>
        </p:txBody>
      </p:sp>
    </p:spTree>
    <p:extLst>
      <p:ext uri="{BB962C8B-B14F-4D97-AF65-F5344CB8AC3E}">
        <p14:creationId xmlns:p14="http://schemas.microsoft.com/office/powerpoint/2010/main" val="188921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Gene mutation Generic color fill icon | Freepik">
            <a:extLst>
              <a:ext uri="{FF2B5EF4-FFF2-40B4-BE49-F238E27FC236}">
                <a16:creationId xmlns:a16="http://schemas.microsoft.com/office/drawing/2014/main" id="{42FF4E7E-19C1-9F27-D4AC-F493F13AD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944" y="-185835"/>
            <a:ext cx="5137093" cy="722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CF3F9D-D2D6-323C-AC96-D5475B1FB254}"/>
              </a:ext>
            </a:extLst>
          </p:cNvPr>
          <p:cNvSpPr/>
          <p:nvPr/>
        </p:nvSpPr>
        <p:spPr>
          <a:xfrm>
            <a:off x="3009418" y="3831220"/>
            <a:ext cx="3895761" cy="2900434"/>
          </a:xfrm>
          <a:custGeom>
            <a:avLst/>
            <a:gdLst>
              <a:gd name="connsiteX0" fmla="*/ 0 w 3895761"/>
              <a:gd name="connsiteY0" fmla="*/ 483415 h 2900434"/>
              <a:gd name="connsiteX1" fmla="*/ 483415 w 3895761"/>
              <a:gd name="connsiteY1" fmla="*/ 0 h 2900434"/>
              <a:gd name="connsiteX2" fmla="*/ 3412346 w 3895761"/>
              <a:gd name="connsiteY2" fmla="*/ 0 h 2900434"/>
              <a:gd name="connsiteX3" fmla="*/ 3895761 w 3895761"/>
              <a:gd name="connsiteY3" fmla="*/ 483415 h 2900434"/>
              <a:gd name="connsiteX4" fmla="*/ 3895761 w 3895761"/>
              <a:gd name="connsiteY4" fmla="*/ 2417019 h 2900434"/>
              <a:gd name="connsiteX5" fmla="*/ 3412346 w 3895761"/>
              <a:gd name="connsiteY5" fmla="*/ 2900434 h 2900434"/>
              <a:gd name="connsiteX6" fmla="*/ 483415 w 3895761"/>
              <a:gd name="connsiteY6" fmla="*/ 2900434 h 2900434"/>
              <a:gd name="connsiteX7" fmla="*/ 0 w 3895761"/>
              <a:gd name="connsiteY7" fmla="*/ 2417019 h 2900434"/>
              <a:gd name="connsiteX8" fmla="*/ 0 w 3895761"/>
              <a:gd name="connsiteY8" fmla="*/ 483415 h 290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5761" h="2900434" fill="none" extrusionOk="0">
                <a:moveTo>
                  <a:pt x="0" y="483415"/>
                </a:moveTo>
                <a:cubicBezTo>
                  <a:pt x="5963" y="220251"/>
                  <a:pt x="241137" y="14449"/>
                  <a:pt x="483415" y="0"/>
                </a:cubicBezTo>
                <a:cubicBezTo>
                  <a:pt x="1187015" y="-1247"/>
                  <a:pt x="2700985" y="-2884"/>
                  <a:pt x="3412346" y="0"/>
                </a:cubicBezTo>
                <a:cubicBezTo>
                  <a:pt x="3693842" y="32329"/>
                  <a:pt x="3898073" y="226819"/>
                  <a:pt x="3895761" y="483415"/>
                </a:cubicBezTo>
                <a:cubicBezTo>
                  <a:pt x="3914022" y="976173"/>
                  <a:pt x="3883147" y="1757537"/>
                  <a:pt x="3895761" y="2417019"/>
                </a:cubicBezTo>
                <a:cubicBezTo>
                  <a:pt x="3864118" y="2676706"/>
                  <a:pt x="3679287" y="2908591"/>
                  <a:pt x="3412346" y="2900434"/>
                </a:cubicBezTo>
                <a:cubicBezTo>
                  <a:pt x="2729193" y="2836125"/>
                  <a:pt x="1867527" y="2864349"/>
                  <a:pt x="483415" y="2900434"/>
                </a:cubicBezTo>
                <a:cubicBezTo>
                  <a:pt x="257164" y="2916614"/>
                  <a:pt x="13219" y="2717229"/>
                  <a:pt x="0" y="2417019"/>
                </a:cubicBezTo>
                <a:cubicBezTo>
                  <a:pt x="-80284" y="1558492"/>
                  <a:pt x="-10285" y="1315705"/>
                  <a:pt x="0" y="483415"/>
                </a:cubicBezTo>
                <a:close/>
              </a:path>
              <a:path w="3895761" h="2900434" stroke="0" extrusionOk="0">
                <a:moveTo>
                  <a:pt x="0" y="483415"/>
                </a:moveTo>
                <a:cubicBezTo>
                  <a:pt x="-6367" y="261841"/>
                  <a:pt x="246988" y="4547"/>
                  <a:pt x="483415" y="0"/>
                </a:cubicBezTo>
                <a:cubicBezTo>
                  <a:pt x="1549350" y="131291"/>
                  <a:pt x="2370129" y="126957"/>
                  <a:pt x="3412346" y="0"/>
                </a:cubicBezTo>
                <a:cubicBezTo>
                  <a:pt x="3637444" y="9004"/>
                  <a:pt x="3882030" y="221726"/>
                  <a:pt x="3895761" y="483415"/>
                </a:cubicBezTo>
                <a:cubicBezTo>
                  <a:pt x="3824068" y="804593"/>
                  <a:pt x="4029813" y="1765259"/>
                  <a:pt x="3895761" y="2417019"/>
                </a:cubicBezTo>
                <a:cubicBezTo>
                  <a:pt x="3875636" y="2656509"/>
                  <a:pt x="3679781" y="2885751"/>
                  <a:pt x="3412346" y="2900434"/>
                </a:cubicBezTo>
                <a:cubicBezTo>
                  <a:pt x="3015661" y="2982789"/>
                  <a:pt x="1590599" y="2795289"/>
                  <a:pt x="483415" y="2900434"/>
                </a:cubicBezTo>
                <a:cubicBezTo>
                  <a:pt x="168723" y="2918970"/>
                  <a:pt x="28352" y="2656249"/>
                  <a:pt x="0" y="2417019"/>
                </a:cubicBezTo>
                <a:cubicBezTo>
                  <a:pt x="154054" y="1970770"/>
                  <a:pt x="98306" y="1259925"/>
                  <a:pt x="0" y="48341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57150"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461054733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C8B1B-78E0-B477-D8C8-2BC4A486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Activité 3 – Comprendre les erreurs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98EB-403F-0342-EBDB-C0E3ACBE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36" y="1481555"/>
            <a:ext cx="9649734" cy="4357200"/>
          </a:xfrm>
        </p:spPr>
        <p:txBody>
          <a:bodyPr>
            <a:normAutofit/>
          </a:bodyPr>
          <a:lstStyle/>
          <a:p>
            <a:pPr marL="133350" indent="0">
              <a:buNone/>
            </a:pPr>
            <a:r>
              <a:rPr lang="fr-FR" sz="2000" dirty="0"/>
              <a:t>Identification et correction des erreurs ADN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fr-FR" sz="2000" dirty="0"/>
              <a:t>Lorsqu'on aligne des séquences, il peut y avoir des erreurs (substitutions, insertions, délétions)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fr-FR" sz="2000" dirty="0"/>
              <a:t>On utilise une méthode de recherche intelligente pour identifier ces erreurs, on les appelle « automates »</a:t>
            </a:r>
          </a:p>
          <a:p>
            <a:pPr>
              <a:buClr>
                <a:schemeClr val="accent6">
                  <a:lumMod val="60000"/>
                  <a:lumOff val="40000"/>
                </a:schemeClr>
              </a:buClr>
            </a:pPr>
            <a:r>
              <a:rPr lang="fr-FR" sz="2000" b="1" dirty="0"/>
              <a:t>Votre mission : </a:t>
            </a:r>
            <a:r>
              <a:rPr lang="fr-FR" sz="2000" dirty="0"/>
              <a:t>Identifier le type d’erreur présent et sa position </a:t>
            </a:r>
          </a:p>
          <a:p>
            <a:pPr marL="133350" indent="0">
              <a:buClr>
                <a:schemeClr val="tx1">
                  <a:lumMod val="20000"/>
                  <a:lumOff val="80000"/>
                </a:schemeClr>
              </a:buClr>
              <a:buNone/>
            </a:pPr>
            <a:endParaRPr lang="fr-FR" sz="2000" dirty="0"/>
          </a:p>
          <a:p>
            <a:pPr marL="133350" indent="0">
              <a:buClr>
                <a:schemeClr val="tx1">
                  <a:lumMod val="20000"/>
                  <a:lumOff val="80000"/>
                </a:schemeClr>
              </a:buClr>
              <a:buNone/>
            </a:pPr>
            <a:endParaRPr lang="fr-FR" sz="2000" dirty="0"/>
          </a:p>
          <a:p>
            <a:pPr marL="133350" indent="0">
              <a:buClr>
                <a:schemeClr val="tx1">
                  <a:lumMod val="20000"/>
                  <a:lumOff val="80000"/>
                </a:schemeClr>
              </a:buClr>
              <a:buNone/>
            </a:pPr>
            <a:r>
              <a:rPr lang="fr-FR" sz="2000" dirty="0"/>
              <a:t>Pour information : </a:t>
            </a:r>
          </a:p>
        </p:txBody>
      </p:sp>
      <p:pic>
        <p:nvPicPr>
          <p:cNvPr id="2056" name="Picture 8" descr="À l'origine de la variabilité génétique : les mutations : Fiche de cours -  SVT | SchoolMouv">
            <a:extLst>
              <a:ext uri="{FF2B5EF4-FFF2-40B4-BE49-F238E27FC236}">
                <a16:creationId xmlns:a16="http://schemas.microsoft.com/office/drawing/2014/main" id="{CEB1A1F7-3EE6-5B8B-B86D-88558B530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1" r="20334"/>
          <a:stretch/>
        </p:blipFill>
        <p:spPr bwMode="auto">
          <a:xfrm>
            <a:off x="3176685" y="3533363"/>
            <a:ext cx="3592286" cy="342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603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6E0EC-62E7-79D2-7FBC-0B3FBBF4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692" y="1538137"/>
            <a:ext cx="6882614" cy="1674000"/>
          </a:xfrm>
        </p:spPr>
        <p:txBody>
          <a:bodyPr/>
          <a:lstStyle/>
          <a:p>
            <a:r>
              <a:rPr lang="fr-FR" sz="5400" b="1" dirty="0"/>
              <a:t>Avez-vous trouvé le/la coupable ?</a:t>
            </a:r>
          </a:p>
        </p:txBody>
      </p:sp>
      <p:pic>
        <p:nvPicPr>
          <p:cNvPr id="5" name="Picture 4" descr="A silhouette of a person with a question mark on their head&#10;&#10;AI-generated content may be incorrect.">
            <a:extLst>
              <a:ext uri="{FF2B5EF4-FFF2-40B4-BE49-F238E27FC236}">
                <a16:creationId xmlns:a16="http://schemas.microsoft.com/office/drawing/2014/main" id="{BDE27176-20A2-11A8-5ED2-E28E04876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469" y="3429000"/>
            <a:ext cx="2131061" cy="26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47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air of yellow shoes on a black background&#10;&#10;AI-generated content may be incorrect.">
            <a:extLst>
              <a:ext uri="{FF2B5EF4-FFF2-40B4-BE49-F238E27FC236}">
                <a16:creationId xmlns:a16="http://schemas.microsoft.com/office/drawing/2014/main" id="{665F5C7F-BB84-18DB-D580-65294CA49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87395">
            <a:off x="6620632" y="3592617"/>
            <a:ext cx="6688311" cy="193682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7E4EFAD-FFD5-FB52-CF6E-94F31287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</p:spPr>
        <p:txBody>
          <a:bodyPr/>
          <a:lstStyle/>
          <a:p>
            <a:r>
              <a:rPr lang="fr-FR" sz="4000" b="1" dirty="0"/>
              <a:t>Un vol troublant</a:t>
            </a:r>
            <a:endParaRPr lang="fr-FR" sz="4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5D85A0-25EE-1363-B5DD-2DE282EB4C53}"/>
              </a:ext>
            </a:extLst>
          </p:cNvPr>
          <p:cNvSpPr txBox="1">
            <a:spLocks/>
          </p:cNvSpPr>
          <p:nvPr/>
        </p:nvSpPr>
        <p:spPr>
          <a:xfrm>
            <a:off x="960000" y="1951635"/>
            <a:ext cx="10272000" cy="43572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Spartan"/>
              </a:rPr>
              <a:t>Dans un laboratoire de recherche, un échantillon d’ADN a disparu. Il est essentiel à une étude scientifique en cours !</a:t>
            </a:r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bg1"/>
                </a:solidFill>
                <a:latin typeface="Spartan"/>
              </a:rPr>
              <a:t>Problème : Qui l’a pris ?</a:t>
            </a:r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chemeClr val="bg1"/>
                </a:solidFill>
                <a:latin typeface="Spartan"/>
              </a:rPr>
              <a:t>Votre mission : </a:t>
            </a:r>
            <a:r>
              <a:rPr lang="fr-FR" sz="2800" dirty="0">
                <a:solidFill>
                  <a:schemeClr val="bg1"/>
                </a:solidFill>
                <a:latin typeface="Spartan"/>
              </a:rPr>
              <a:t>Mener l'enquête en utilisant des techniques de bioinformatique et d'analyse ADN</a:t>
            </a:r>
          </a:p>
        </p:txBody>
      </p:sp>
      <p:pic>
        <p:nvPicPr>
          <p:cNvPr id="12" name="Picture 11" descr="A pair of orange footprints on a black background&#10;&#10;AI-generated content may be incorrect.">
            <a:extLst>
              <a:ext uri="{FF2B5EF4-FFF2-40B4-BE49-F238E27FC236}">
                <a16:creationId xmlns:a16="http://schemas.microsoft.com/office/drawing/2014/main" id="{31DD9E4A-86EC-1887-9C96-1E81EBC30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6" y="4810793"/>
            <a:ext cx="7069494" cy="2047207"/>
          </a:xfrm>
          <a:prstGeom prst="rect">
            <a:avLst/>
          </a:prstGeom>
        </p:spPr>
      </p:pic>
      <p:pic>
        <p:nvPicPr>
          <p:cNvPr id="14" name="Picture 13" descr="A person in a hat and sunglasses holding a magnifying glass&#10;&#10;AI-generated content may be incorrect.">
            <a:extLst>
              <a:ext uri="{FF2B5EF4-FFF2-40B4-BE49-F238E27FC236}">
                <a16:creationId xmlns:a16="http://schemas.microsoft.com/office/drawing/2014/main" id="{27EF5896-B947-901B-A8E9-B9C935746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50453" y="3697260"/>
            <a:ext cx="4041547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5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0B7B-B393-167F-AAF5-78FBB380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L’ADN, c’est quoi?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26EC-5EF7-FA56-1060-77BDB8AE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469" y="1572403"/>
            <a:ext cx="9760873" cy="4357200"/>
          </a:xfrm>
        </p:spPr>
        <p:txBody>
          <a:bodyPr>
            <a:normAutofit/>
          </a:bodyPr>
          <a:lstStyle/>
          <a:p>
            <a:r>
              <a:rPr lang="fr-FR" sz="2800" dirty="0"/>
              <a:t>L’ADN est comme un code secret qui contient les informations (apparence, fonctionnement) d’un être vivant</a:t>
            </a:r>
          </a:p>
          <a:p>
            <a:r>
              <a:rPr lang="fr-FR" sz="2800" dirty="0"/>
              <a:t>Il est composé de 4 lettres : A, T, C, G</a:t>
            </a:r>
          </a:p>
          <a:p>
            <a:r>
              <a:rPr lang="fr-FR" sz="2800" dirty="0"/>
              <a:t>Ces lettres forment des instructions pour fabriquer </a:t>
            </a:r>
          </a:p>
          <a:p>
            <a:pPr marL="133350" indent="0">
              <a:buNone/>
            </a:pPr>
            <a:r>
              <a:rPr lang="fr-FR" sz="2800" dirty="0"/>
              <a:t>    les êtres vivants</a:t>
            </a:r>
          </a:p>
          <a:p>
            <a:r>
              <a:rPr lang="fr-FR" sz="2800" dirty="0"/>
              <a:t>L’ADN est unique à chacun!</a:t>
            </a:r>
          </a:p>
        </p:txBody>
      </p:sp>
      <p:pic>
        <p:nvPicPr>
          <p:cNvPr id="5" name="Picture 4" descr="A dna strand with colorful strips&#10;&#10;AI-generated content may be incorrect.">
            <a:extLst>
              <a:ext uri="{FF2B5EF4-FFF2-40B4-BE49-F238E27FC236}">
                <a16:creationId xmlns:a16="http://schemas.microsoft.com/office/drawing/2014/main" id="{29E542AC-1ADF-DD9E-5232-02E83E1F9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" y="81556"/>
            <a:ext cx="12183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0B7B-B393-167F-AAF5-78FBB3806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L’ADN c’est quoi?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26EC-5EF7-FA56-1060-77BDB8AEE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3350" indent="0">
              <a:buNone/>
            </a:pPr>
            <a:r>
              <a:rPr lang="fr-FR" sz="2800" dirty="0"/>
              <a:t>Pourquoi l'ADN est-il utile dans cette enquête ?</a:t>
            </a:r>
          </a:p>
          <a:p>
            <a:r>
              <a:rPr lang="fr-FR" sz="2800" dirty="0"/>
              <a:t>Il permet d'identifier une personne à partir d'un échantillon biologique</a:t>
            </a:r>
          </a:p>
          <a:p>
            <a:r>
              <a:rPr lang="fr-FR" sz="2800" dirty="0"/>
              <a:t>Il peut être extrait de cheveux, poils, salive ou peau retrouvés sur la scène du crime</a:t>
            </a:r>
          </a:p>
          <a:p>
            <a:r>
              <a:rPr lang="fr-FR" sz="2800" dirty="0"/>
              <a:t>Il nous aide à comparer les traces ADN avec celles des suspects pour trouver le coupable</a:t>
            </a:r>
          </a:p>
        </p:txBody>
      </p:sp>
      <p:pic>
        <p:nvPicPr>
          <p:cNvPr id="7" name="Picture 6" descr="A fingerprint with red squares&#10;&#10;AI-generated content may be incorrect.">
            <a:extLst>
              <a:ext uri="{FF2B5EF4-FFF2-40B4-BE49-F238E27FC236}">
                <a16:creationId xmlns:a16="http://schemas.microsoft.com/office/drawing/2014/main" id="{4522F9FD-D3E3-E06B-4354-5ED76D8EB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668" y="4870462"/>
            <a:ext cx="1297389" cy="1828918"/>
          </a:xfrm>
          <a:prstGeom prst="rect">
            <a:avLst/>
          </a:prstGeom>
        </p:spPr>
      </p:pic>
      <p:pic>
        <p:nvPicPr>
          <p:cNvPr id="9" name="Picture 8" descr="Yellow cards with numbers on them with University of Iowa in the background&#10;&#10;AI-generated content may be incorrect.">
            <a:extLst>
              <a:ext uri="{FF2B5EF4-FFF2-40B4-BE49-F238E27FC236}">
                <a16:creationId xmlns:a16="http://schemas.microsoft.com/office/drawing/2014/main" id="{6BFFB359-002F-7D40-331B-6729BB21B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863" y="-277375"/>
            <a:ext cx="3113881" cy="3113881"/>
          </a:xfrm>
          <a:prstGeom prst="rect">
            <a:avLst/>
          </a:prstGeom>
        </p:spPr>
      </p:pic>
      <p:pic>
        <p:nvPicPr>
          <p:cNvPr id="10" name="Picture 9" descr="A silhouette of a person with a question mark on their head&#10;&#10;AI-generated content may be incorrect.">
            <a:extLst>
              <a:ext uri="{FF2B5EF4-FFF2-40B4-BE49-F238E27FC236}">
                <a16:creationId xmlns:a16="http://schemas.microsoft.com/office/drawing/2014/main" id="{86601CD9-94F5-C11A-3F6E-4C76945B1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657" y="4486082"/>
            <a:ext cx="1852412" cy="2317877"/>
          </a:xfrm>
          <a:prstGeom prst="rect">
            <a:avLst/>
          </a:prstGeom>
        </p:spPr>
      </p:pic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CD19060-ACDB-3008-BBF3-25C4D4D7AA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469" y="5094514"/>
            <a:ext cx="3241497" cy="134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6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ference genome - Wikipedia">
            <a:extLst>
              <a:ext uri="{FF2B5EF4-FFF2-40B4-BE49-F238E27FC236}">
                <a16:creationId xmlns:a16="http://schemas.microsoft.com/office/drawing/2014/main" id="{C962D79A-EB22-D937-0644-E84BA03B2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525" y="661987"/>
            <a:ext cx="6333647" cy="553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0B7C855-3034-877C-42C7-619E941E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696" y="2443989"/>
            <a:ext cx="4199829" cy="1433590"/>
          </a:xfrm>
        </p:spPr>
        <p:txBody>
          <a:bodyPr/>
          <a:lstStyle/>
          <a:p>
            <a:r>
              <a:rPr lang="fr-FR" sz="4400" b="1" dirty="0"/>
              <a:t>Le génome est</a:t>
            </a:r>
            <a:br>
              <a:rPr lang="fr-FR" sz="4400" b="1" dirty="0"/>
            </a:br>
            <a:r>
              <a:rPr lang="fr-FR" sz="4400" b="1" dirty="0"/>
              <a:t>immense ! </a:t>
            </a:r>
          </a:p>
        </p:txBody>
      </p:sp>
    </p:spTree>
    <p:extLst>
      <p:ext uri="{BB962C8B-B14F-4D97-AF65-F5344CB8AC3E}">
        <p14:creationId xmlns:p14="http://schemas.microsoft.com/office/powerpoint/2010/main" val="94143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5FCE-075A-80F3-9E47-6F77CBA4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La Scène du Crime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4D3A4-AD8F-43F6-A1C1-DE7DCE72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3350" indent="0">
              <a:buNone/>
            </a:pPr>
            <a:r>
              <a:rPr lang="fr-FR" sz="2400" dirty="0"/>
              <a:t>Indices retrouvés :</a:t>
            </a:r>
          </a:p>
          <a:p>
            <a:r>
              <a:rPr lang="fr-FR" sz="2400" dirty="0"/>
              <a:t>La boîte contenant l’échantillon était vide</a:t>
            </a:r>
          </a:p>
          <a:p>
            <a:r>
              <a:rPr lang="fr-FR" sz="2400" dirty="0"/>
              <a:t>Un cheveu et trace de peau</a:t>
            </a:r>
          </a:p>
          <a:p>
            <a:r>
              <a:rPr lang="fr-FR" sz="2400" dirty="0"/>
              <a:t>Des empreintes suspectes</a:t>
            </a:r>
          </a:p>
        </p:txBody>
      </p:sp>
      <p:pic>
        <p:nvPicPr>
          <p:cNvPr id="1028" name="Picture 4" descr="Lion Paw Print Clip Art - Transparent Cat Paw Prints - (437x300) Png Clipart  Download">
            <a:extLst>
              <a:ext uri="{FF2B5EF4-FFF2-40B4-BE49-F238E27FC236}">
                <a16:creationId xmlns:a16="http://schemas.microsoft.com/office/drawing/2014/main" id="{49262A00-A52B-4C11-4A75-8A7920AC9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48" y="4737478"/>
            <a:ext cx="39528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on Paw Print Clip Art - Transparent Cat Paw Prints - (437x300) Png Clipart  Download">
            <a:extLst>
              <a:ext uri="{FF2B5EF4-FFF2-40B4-BE49-F238E27FC236}">
                <a16:creationId xmlns:a16="http://schemas.microsoft.com/office/drawing/2014/main" id="{9E597AC1-4C9A-9AF4-9700-D501EEA45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258" y="2324354"/>
            <a:ext cx="39528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on Paw Print Clip Art - Transparent Cat Paw Prints - (437x300) Png Clipart  Download">
            <a:extLst>
              <a:ext uri="{FF2B5EF4-FFF2-40B4-BE49-F238E27FC236}">
                <a16:creationId xmlns:a16="http://schemas.microsoft.com/office/drawing/2014/main" id="{F2B2B8C6-95BD-C763-8577-709383F62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971" y="-147798"/>
            <a:ext cx="39528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mpty Box 3D Icon - Free Download Design &amp; Development 3D Icons | IconScout">
            <a:extLst>
              <a:ext uri="{FF2B5EF4-FFF2-40B4-BE49-F238E27FC236}">
                <a16:creationId xmlns:a16="http://schemas.microsoft.com/office/drawing/2014/main" id="{F58469CE-B445-E022-02B1-5B8136468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792" y="2860642"/>
            <a:ext cx="3626727" cy="362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354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E62F92C-9CF7-EC13-B112-7C421CAF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49165"/>
            <a:ext cx="10272000" cy="789600"/>
          </a:xfrm>
        </p:spPr>
        <p:txBody>
          <a:bodyPr/>
          <a:lstStyle/>
          <a:p>
            <a:pPr algn="l"/>
            <a:r>
              <a:rPr lang="fr-FR" sz="4000" b="1" dirty="0">
                <a:solidFill>
                  <a:schemeClr val="bg1"/>
                </a:solidFill>
              </a:rPr>
              <a:t>Liste des Suspects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D1165E5-345B-E8DB-4E0D-C5CA072876FE}"/>
              </a:ext>
            </a:extLst>
          </p:cNvPr>
          <p:cNvSpPr txBox="1">
            <a:spLocks/>
          </p:cNvSpPr>
          <p:nvPr/>
        </p:nvSpPr>
        <p:spPr>
          <a:xfrm>
            <a:off x="960000" y="1463880"/>
            <a:ext cx="10272000" cy="43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2667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667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667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667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667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667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667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667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None/>
              <a:defRPr sz="2667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pPr algn="l"/>
            <a:r>
              <a:rPr lang="fr-FR" sz="2000" dirty="0"/>
              <a:t>Qui pourrait avoir volé l’échantillon ?</a:t>
            </a:r>
          </a:p>
          <a:p>
            <a:pPr algn="l">
              <a:buFont typeface="+mj-lt"/>
              <a:buAutoNum type="arabicPeriod"/>
            </a:pPr>
            <a:r>
              <a:rPr lang="fr-FR" sz="2000" b="1" dirty="0"/>
              <a:t>Le technicien de laboratoire : </a:t>
            </a:r>
            <a:r>
              <a:rPr lang="fr-FR" sz="2000" dirty="0"/>
              <a:t>Il manipule souvent les échantillons et pourrait l’avoir pris par erreur…ou pas</a:t>
            </a:r>
          </a:p>
          <a:p>
            <a:pPr algn="l">
              <a:buFont typeface="+mj-lt"/>
              <a:buAutoNum type="arabicPeriod"/>
            </a:pPr>
            <a:r>
              <a:rPr lang="fr-FR" sz="2000" b="1" dirty="0"/>
              <a:t>L'étudiante en recherche : </a:t>
            </a:r>
            <a:r>
              <a:rPr lang="fr-FR" sz="2000" dirty="0"/>
              <a:t>Elle travaille sur un projet nécessitant cet ADN. Aurait-elle voulu le garder pour elle ?</a:t>
            </a:r>
          </a:p>
          <a:p>
            <a:pPr algn="l">
              <a:buFont typeface="+mj-lt"/>
              <a:buAutoNum type="arabicPeriod"/>
            </a:pPr>
            <a:r>
              <a:rPr lang="fr-FR" sz="2000" b="1" dirty="0"/>
              <a:t>La professeure : </a:t>
            </a:r>
            <a:r>
              <a:rPr lang="fr-FR" sz="2000" dirty="0"/>
              <a:t>Elle voulait interrompre l’expérience. A-t-elle pris l’échantillon pour empêcher la recherche de continuer ?</a:t>
            </a:r>
          </a:p>
          <a:p>
            <a:pPr algn="l">
              <a:buFont typeface="+mj-lt"/>
              <a:buAutoNum type="arabicPeriod"/>
            </a:pPr>
            <a:r>
              <a:rPr lang="fr-FR" sz="2000" b="1" dirty="0"/>
              <a:t>Un visiteur : </a:t>
            </a:r>
            <a:r>
              <a:rPr lang="fr-FR" sz="2000" dirty="0"/>
              <a:t>il est entré dans le labo sans permission ce jour-là, Était-il vraiment là par hasard ?</a:t>
            </a:r>
          </a:p>
          <a:p>
            <a:pPr algn="l">
              <a:buFont typeface="+mj-lt"/>
              <a:buAutoNum type="arabicPeriod"/>
            </a:pPr>
            <a:r>
              <a:rPr lang="fr-FR" sz="2000" b="1" dirty="0"/>
              <a:t>La responsable des stocks</a:t>
            </a:r>
            <a:r>
              <a:rPr lang="fr-FR" sz="2000" dirty="0"/>
              <a:t> : Elle gère l’inventaire des réactifs et échantillons. A-t-elle fait une erreur en le rangeant ailleurs… ou voulait-elle cacher quelque chose ?</a:t>
            </a:r>
          </a:p>
          <a:p>
            <a:pPr algn="l">
              <a:buFont typeface="+mj-lt"/>
              <a:buAutoNum type="arabicPeriod"/>
            </a:pPr>
            <a:r>
              <a:rPr lang="fr-FR" sz="2000" b="1" dirty="0"/>
              <a:t>L'ancienne employée du labo</a:t>
            </a:r>
            <a:r>
              <a:rPr lang="fr-FR" sz="2000" dirty="0"/>
              <a:t> : Elle vient tout juste de se faire virer. Par vengeance ou pour poursuivre ses recherches ailleurs, aurait-elle volé l’échantillon avant de partir ?</a:t>
            </a:r>
          </a:p>
        </p:txBody>
      </p:sp>
    </p:spTree>
    <p:extLst>
      <p:ext uri="{BB962C8B-B14F-4D97-AF65-F5344CB8AC3E}">
        <p14:creationId xmlns:p14="http://schemas.microsoft.com/office/powerpoint/2010/main" val="250216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of a child with long hair&#10;&#10;AI-generated content may be incorrect.">
            <a:extLst>
              <a:ext uri="{FF2B5EF4-FFF2-40B4-BE49-F238E27FC236}">
                <a16:creationId xmlns:a16="http://schemas.microsoft.com/office/drawing/2014/main" id="{FBE0F072-BCDA-8194-091C-FE42F756D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7936"/>
          <a:stretch/>
        </p:blipFill>
        <p:spPr>
          <a:xfrm>
            <a:off x="-127111" y="-143158"/>
            <a:ext cx="4352925" cy="357215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9CE72EB-76A5-1D02-F64D-DB8CC7B32481}"/>
              </a:ext>
            </a:extLst>
          </p:cNvPr>
          <p:cNvSpPr txBox="1">
            <a:spLocks/>
          </p:cNvSpPr>
          <p:nvPr/>
        </p:nvSpPr>
        <p:spPr>
          <a:xfrm>
            <a:off x="3103535" y="788709"/>
            <a:ext cx="3920042" cy="1325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pPr marL="133350" indent="0"/>
            <a:r>
              <a:rPr lang="fr-FR" b="1" dirty="0"/>
              <a:t>L’étudiante en recherche: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 un chien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Yeux marrons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Sexe féminin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Brune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D8DA4C4-0E6B-60C8-7539-39EF6A636781}"/>
              </a:ext>
            </a:extLst>
          </p:cNvPr>
          <p:cNvSpPr txBox="1">
            <a:spLocks/>
          </p:cNvSpPr>
          <p:nvPr/>
        </p:nvSpPr>
        <p:spPr>
          <a:xfrm>
            <a:off x="6186196" y="1911801"/>
            <a:ext cx="3536260" cy="1325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fr-FR" b="1" dirty="0"/>
              <a:t>Le visiteur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 un chien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Yeux marrons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Sexe masculin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Brun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B22CDA9-969D-C854-474C-D73ADD831E6A}"/>
              </a:ext>
            </a:extLst>
          </p:cNvPr>
          <p:cNvSpPr txBox="1">
            <a:spLocks/>
          </p:cNvSpPr>
          <p:nvPr/>
        </p:nvSpPr>
        <p:spPr>
          <a:xfrm>
            <a:off x="2696547" y="4711568"/>
            <a:ext cx="3673639" cy="1325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fr-FR" b="1" dirty="0"/>
              <a:t>Responsable des stocks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Sans animal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Yeux verts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Sexe féminin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Rousse</a:t>
            </a:r>
          </a:p>
        </p:txBody>
      </p:sp>
      <p:pic>
        <p:nvPicPr>
          <p:cNvPr id="18" name="Picture 17" descr="A cartoon of a child&#10;&#10;AI-generated content may be incorrect.">
            <a:extLst>
              <a:ext uri="{FF2B5EF4-FFF2-40B4-BE49-F238E27FC236}">
                <a16:creationId xmlns:a16="http://schemas.microsoft.com/office/drawing/2014/main" id="{64B6C1F9-2907-6025-B256-6ED7904CA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0" t="2932" r="2804" b="18209"/>
          <a:stretch/>
        </p:blipFill>
        <p:spPr>
          <a:xfrm>
            <a:off x="7576553" y="0"/>
            <a:ext cx="4291806" cy="3432640"/>
          </a:xfrm>
          <a:prstGeom prst="rect">
            <a:avLst/>
          </a:prstGeom>
        </p:spPr>
      </p:pic>
      <p:pic>
        <p:nvPicPr>
          <p:cNvPr id="2" name="Picture 1" descr="A cartoon of a person with long hair&#10;&#10;AI-generated content may be incorrect.">
            <a:extLst>
              <a:ext uri="{FF2B5EF4-FFF2-40B4-BE49-F238E27FC236}">
                <a16:creationId xmlns:a16="http://schemas.microsoft.com/office/drawing/2014/main" id="{7FAE3D13-1A93-B490-C4D6-802E0AF6D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9"/>
          <a:stretch/>
        </p:blipFill>
        <p:spPr>
          <a:xfrm>
            <a:off x="4778790" y="2925489"/>
            <a:ext cx="4305300" cy="357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artoon&#10;&#10;AI-generated content may be incorrect.">
            <a:extLst>
              <a:ext uri="{FF2B5EF4-FFF2-40B4-BE49-F238E27FC236}">
                <a16:creationId xmlns:a16="http://schemas.microsoft.com/office/drawing/2014/main" id="{B3320C5F-2408-EFF9-E031-527801500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36"/>
          <a:stretch/>
        </p:blipFill>
        <p:spPr>
          <a:xfrm>
            <a:off x="7351302" y="-272798"/>
            <a:ext cx="4352925" cy="357215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62FACC-012E-82A1-560E-CA9B620506A0}"/>
              </a:ext>
            </a:extLst>
          </p:cNvPr>
          <p:cNvSpPr txBox="1">
            <a:spLocks/>
          </p:cNvSpPr>
          <p:nvPr/>
        </p:nvSpPr>
        <p:spPr>
          <a:xfrm>
            <a:off x="6096000" y="1756552"/>
            <a:ext cx="3182792" cy="1325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fr-FR" b="1" dirty="0"/>
              <a:t>La professeure :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Yeux bleus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 un lapin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Sexe féminin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Blonde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D8DA4C4-0E6B-60C8-7539-39EF6A636781}"/>
              </a:ext>
            </a:extLst>
          </p:cNvPr>
          <p:cNvSpPr txBox="1">
            <a:spLocks/>
          </p:cNvSpPr>
          <p:nvPr/>
        </p:nvSpPr>
        <p:spPr>
          <a:xfrm>
            <a:off x="3084003" y="4736884"/>
            <a:ext cx="3414186" cy="1325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fr-FR" b="1" dirty="0"/>
              <a:t>Ancienne employée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 un furet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Yeux marrons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Sexe féminin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Brune </a:t>
            </a:r>
          </a:p>
        </p:txBody>
      </p:sp>
      <p:pic>
        <p:nvPicPr>
          <p:cNvPr id="3" name="Picture 2" descr="A cartoon of a child with long hair&#10;&#10;AI-generated content may be incorrect.">
            <a:extLst>
              <a:ext uri="{FF2B5EF4-FFF2-40B4-BE49-F238E27FC236}">
                <a16:creationId xmlns:a16="http://schemas.microsoft.com/office/drawing/2014/main" id="{C8D332B1-1BA4-F6F4-3CC2-3EC783655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9"/>
          <a:stretch/>
        </p:blipFill>
        <p:spPr>
          <a:xfrm>
            <a:off x="4906793" y="2950805"/>
            <a:ext cx="4305300" cy="3572158"/>
          </a:xfrm>
          <a:prstGeom prst="rect">
            <a:avLst/>
          </a:prstGeom>
        </p:spPr>
      </p:pic>
      <p:pic>
        <p:nvPicPr>
          <p:cNvPr id="7" name="Picture 6" descr="A cartoon of a person with glasses&#10;&#10;AI-generated content may be incorrect.">
            <a:extLst>
              <a:ext uri="{FF2B5EF4-FFF2-40B4-BE49-F238E27FC236}">
                <a16:creationId xmlns:a16="http://schemas.microsoft.com/office/drawing/2014/main" id="{A63EBE54-20A5-5E58-99E2-E862E6D07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9058"/>
          <a:stretch/>
        </p:blipFill>
        <p:spPr>
          <a:xfrm>
            <a:off x="-176967" y="-94343"/>
            <a:ext cx="4352925" cy="35233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B330DB8-A399-7DB2-1616-EC2CC05C527E}"/>
              </a:ext>
            </a:extLst>
          </p:cNvPr>
          <p:cNvSpPr txBox="1">
            <a:spLocks/>
          </p:cNvSpPr>
          <p:nvPr/>
        </p:nvSpPr>
        <p:spPr>
          <a:xfrm>
            <a:off x="3084003" y="899270"/>
            <a:ext cx="3182792" cy="1325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marR="0" lvl="2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marR="0" lvl="3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marR="0" lvl="4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marR="0" lvl="5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marR="0" lvl="6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marR="0" lvl="7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marR="0" lvl="8" indent="-32385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rtan"/>
              <a:buNone/>
              <a:defRPr sz="2400" b="0" i="0" u="none" strike="noStrike" cap="none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r>
              <a:rPr lang="fr-FR" b="1" dirty="0"/>
              <a:t>Le technicien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 un chat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Yeux bleus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Sexe masculin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Brun </a:t>
            </a:r>
          </a:p>
        </p:txBody>
      </p:sp>
    </p:spTree>
    <p:extLst>
      <p:ext uri="{BB962C8B-B14F-4D97-AF65-F5344CB8AC3E}">
        <p14:creationId xmlns:p14="http://schemas.microsoft.com/office/powerpoint/2010/main" val="4175604524"/>
      </p:ext>
    </p:extLst>
  </p:cSld>
  <p:clrMapOvr>
    <a:masterClrMapping/>
  </p:clrMapOvr>
</p:sld>
</file>

<file path=ppt/theme/theme1.xml><?xml version="1.0" encoding="utf-8"?>
<a:theme xmlns:a="http://schemas.openxmlformats.org/drawingml/2006/main" name="DNA: The Human Body Recipe Infographics by Slidesgo">
  <a:themeElements>
    <a:clrScheme name="Simple Light">
      <a:dk1>
        <a:srgbClr val="334860"/>
      </a:dk1>
      <a:lt1>
        <a:srgbClr val="F9F9F9"/>
      </a:lt1>
      <a:dk2>
        <a:srgbClr val="261E23"/>
      </a:dk2>
      <a:lt2>
        <a:srgbClr val="F75F4F"/>
      </a:lt2>
      <a:accent1>
        <a:srgbClr val="ED8962"/>
      </a:accent1>
      <a:accent2>
        <a:srgbClr val="EFB94B"/>
      </a:accent2>
      <a:accent3>
        <a:srgbClr val="D39C2C"/>
      </a:accent3>
      <a:accent4>
        <a:srgbClr val="C2D7D0"/>
      </a:accent4>
      <a:accent5>
        <a:srgbClr val="AA437E"/>
      </a:accent5>
      <a:accent6>
        <a:srgbClr val="C65490"/>
      </a:accent6>
      <a:hlink>
        <a:srgbClr val="F9F9F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DNA: The Human Body Recipe Infographics by Slidesgo">
  <a:themeElements>
    <a:clrScheme name="Simple Light">
      <a:dk1>
        <a:srgbClr val="334860"/>
      </a:dk1>
      <a:lt1>
        <a:srgbClr val="F9F9F9"/>
      </a:lt1>
      <a:dk2>
        <a:srgbClr val="261E23"/>
      </a:dk2>
      <a:lt2>
        <a:srgbClr val="F75F4F"/>
      </a:lt2>
      <a:accent1>
        <a:srgbClr val="ED8962"/>
      </a:accent1>
      <a:accent2>
        <a:srgbClr val="EFB94B"/>
      </a:accent2>
      <a:accent3>
        <a:srgbClr val="D39C2C"/>
      </a:accent3>
      <a:accent4>
        <a:srgbClr val="C2D7D0"/>
      </a:accent4>
      <a:accent5>
        <a:srgbClr val="AA437E"/>
      </a:accent5>
      <a:accent6>
        <a:srgbClr val="C65490"/>
      </a:accent6>
      <a:hlink>
        <a:srgbClr val="F9F9F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DNA_ The Human Body Recipe Infographics by Slidesgo</Template>
  <TotalTime>3827</TotalTime>
  <Words>675</Words>
  <Application>Microsoft Office PowerPoint</Application>
  <PresentationFormat>Widescreen</PresentationFormat>
  <Paragraphs>94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Palanquin Dark</vt:lpstr>
      <vt:lpstr>Proxima Nova</vt:lpstr>
      <vt:lpstr>Proxima Nova Semibold</vt:lpstr>
      <vt:lpstr>Roboto Condensed Light</vt:lpstr>
      <vt:lpstr>Spartan</vt:lpstr>
      <vt:lpstr>Wingdings</vt:lpstr>
      <vt:lpstr>DNA: The Human Body Recipe Infographics by Slidesgo</vt:lpstr>
      <vt:lpstr>Slidesgo Final Pages</vt:lpstr>
      <vt:lpstr>1_DNA: The Human Body Recipe Infographics by Slidesgo</vt:lpstr>
      <vt:lpstr>1_Slidesgo Final Pages</vt:lpstr>
      <vt:lpstr>L'Affaire de l’échantillon d’ADN disparu </vt:lpstr>
      <vt:lpstr>Un vol troublant</vt:lpstr>
      <vt:lpstr>L’ADN, c’est quoi? </vt:lpstr>
      <vt:lpstr>L’ADN c’est quoi? </vt:lpstr>
      <vt:lpstr>Le génome est immense ! </vt:lpstr>
      <vt:lpstr>La Scène du Crime</vt:lpstr>
      <vt:lpstr>Liste des Suspects</vt:lpstr>
      <vt:lpstr>PowerPoint Presentation</vt:lpstr>
      <vt:lpstr>PowerPoint Presentation</vt:lpstr>
      <vt:lpstr>Notre Mission</vt:lpstr>
      <vt:lpstr>Assembler l’ADN pour trouver des indices</vt:lpstr>
      <vt:lpstr>Activité 1 – Assemblage du Génome </vt:lpstr>
      <vt:lpstr>Activité 2 – De la comparaison à l’alignement !</vt:lpstr>
      <vt:lpstr>Activité 3 – Comprendre les erreurs</vt:lpstr>
      <vt:lpstr>Avez-vous trouvé le/la coupable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Lucie Perez</dc:creator>
  <cp:lastModifiedBy>Lucie Perez</cp:lastModifiedBy>
  <cp:revision>59</cp:revision>
  <dcterms:created xsi:type="dcterms:W3CDTF">2025-02-04T14:12:14Z</dcterms:created>
  <dcterms:modified xsi:type="dcterms:W3CDTF">2025-02-27T13:56:38Z</dcterms:modified>
</cp:coreProperties>
</file>