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01" r:id="rId3"/>
    <p:sldMasterId id="2147483715" r:id="rId4"/>
  </p:sldMasterIdLst>
  <p:sldIdLst>
    <p:sldId id="280" r:id="rId5"/>
    <p:sldId id="283" r:id="rId6"/>
    <p:sldId id="258" r:id="rId7"/>
    <p:sldId id="271" r:id="rId8"/>
    <p:sldId id="281" r:id="rId9"/>
    <p:sldId id="268" r:id="rId10"/>
    <p:sldId id="286" r:id="rId11"/>
    <p:sldId id="278" r:id="rId12"/>
    <p:sldId id="289" r:id="rId13"/>
    <p:sldId id="284" r:id="rId14"/>
    <p:sldId id="279" r:id="rId15"/>
    <p:sldId id="290" r:id="rId16"/>
    <p:sldId id="288" r:id="rId17"/>
    <p:sldId id="275" r:id="rId18"/>
    <p:sldId id="2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88600" y="2442767"/>
            <a:ext cx="5943600" cy="2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88733" y="5288300"/>
            <a:ext cx="383800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" y="10"/>
            <a:ext cx="12191979" cy="6858027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5288749" y="683833"/>
            <a:ext cx="5943600" cy="1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5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2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25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6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37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88600" y="2442767"/>
            <a:ext cx="5943600" cy="2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88733" y="5288300"/>
            <a:ext cx="383800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" y="10"/>
            <a:ext cx="12191979" cy="6858027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5288749" y="683833"/>
            <a:ext cx="5943600" cy="1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5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67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8" name="Google Shape;108;p4"/>
          <p:cNvGrpSpPr/>
          <p:nvPr/>
        </p:nvGrpSpPr>
        <p:grpSpPr>
          <a:xfrm>
            <a:off x="9348685" y="-393073"/>
            <a:ext cx="2843328" cy="5582992"/>
            <a:chOff x="7011514" y="-294805"/>
            <a:chExt cx="2132496" cy="4187244"/>
          </a:xfrm>
        </p:grpSpPr>
        <p:sp>
          <p:nvSpPr>
            <p:cNvPr id="109" name="Google Shape;109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60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870451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2"/>
          </p:nvPr>
        </p:nvSpPr>
        <p:spPr>
          <a:xfrm>
            <a:off x="1870451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7013949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7013949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hasCustomPrompt="1"/>
          </p:nvPr>
        </p:nvSpPr>
        <p:spPr>
          <a:xfrm>
            <a:off x="2748651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7892149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706107" y="4136329"/>
            <a:ext cx="13604213" cy="3571380"/>
            <a:chOff x="-529580" y="3102246"/>
            <a:chExt cx="10203160" cy="2678535"/>
          </a:xfrm>
        </p:grpSpPr>
        <p:grpSp>
          <p:nvGrpSpPr>
            <p:cNvPr id="122" name="Google Shape;122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86" name="Google Shape;186;p5"/>
          <p:cNvSpPr txBox="1">
            <a:spLocks noGrp="1"/>
          </p:cNvSpPr>
          <p:nvPr>
            <p:ph type="title" idx="6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188" name="Google Shape;188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200" name="Google Shape;200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01" name="Google Shape;201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4089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05" name="Google Shape;205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209" name="Google Shape;209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212" name="Google Shape;212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217" name="Google Shape;217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8" name="Google Shape;218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069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1484500" y="1983100"/>
            <a:ext cx="42152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1"/>
          </p:nvPr>
        </p:nvSpPr>
        <p:spPr>
          <a:xfrm>
            <a:off x="1484500" y="3168467"/>
            <a:ext cx="42152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225" name="Google Shape;225;p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26" name="Google Shape;226;p7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1" name="Google Shape;231;p7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-1138794" y="-834034"/>
            <a:ext cx="14469587" cy="8526067"/>
            <a:chOff x="-854095" y="-625525"/>
            <a:chExt cx="10852190" cy="6394550"/>
          </a:xfrm>
        </p:grpSpPr>
        <p:grpSp>
          <p:nvGrpSpPr>
            <p:cNvPr id="245" name="Google Shape;245;p7"/>
            <p:cNvGrpSpPr/>
            <p:nvPr/>
          </p:nvGrpSpPr>
          <p:grpSpPr>
            <a:xfrm rot="2400048">
              <a:off x="8369292" y="2835216"/>
              <a:ext cx="732291" cy="3055942"/>
              <a:chOff x="3615675" y="367825"/>
              <a:chExt cx="808650" cy="3374600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7" name="Google Shape;277;p7"/>
            <p:cNvGrpSpPr/>
            <p:nvPr/>
          </p:nvGrpSpPr>
          <p:grpSpPr>
            <a:xfrm rot="2400048">
              <a:off x="42417" y="-747659"/>
              <a:ext cx="732291" cy="3055942"/>
              <a:chOff x="3615675" y="367825"/>
              <a:chExt cx="808650" cy="3374600"/>
            </a:xfrm>
          </p:grpSpPr>
          <p:sp>
            <p:nvSpPr>
              <p:cNvPr id="278" name="Google Shape;278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0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0600" y="3040243"/>
            <a:ext cx="71708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6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674400" y="1457168"/>
            <a:ext cx="2843200" cy="1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13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656400" y="4531909"/>
            <a:ext cx="4879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26" name="Google Shape;26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" name="Google Shape;41;p3"/>
          <p:cNvGrpSpPr/>
          <p:nvPr/>
        </p:nvGrpSpPr>
        <p:grpSpPr>
          <a:xfrm>
            <a:off x="-957249" y="-952622"/>
            <a:ext cx="14106497" cy="8763247"/>
            <a:chOff x="-717937" y="-714467"/>
            <a:chExt cx="10579873" cy="6572435"/>
          </a:xfrm>
        </p:grpSpPr>
        <p:grpSp>
          <p:nvGrpSpPr>
            <p:cNvPr id="42" name="Google Shape;42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47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8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311" name="Google Shape;311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12" name="Google Shape;312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17" name="Google Shape;317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-1147110" y="-754281"/>
            <a:ext cx="14486223" cy="8366561"/>
            <a:chOff x="-860333" y="-565711"/>
            <a:chExt cx="10864667" cy="6274921"/>
          </a:xfrm>
        </p:grpSpPr>
        <p:grpSp>
          <p:nvGrpSpPr>
            <p:cNvPr id="333" name="Google Shape;333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65" name="Google Shape;365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97" name="Google Shape;397;p8"/>
          <p:cNvSpPr txBox="1">
            <a:spLocks noGrp="1"/>
          </p:cNvSpPr>
          <p:nvPr>
            <p:ph type="title"/>
          </p:nvPr>
        </p:nvSpPr>
        <p:spPr>
          <a:xfrm>
            <a:off x="1904200" y="1895300"/>
            <a:ext cx="8383600" cy="3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792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>
            <a:spLocks noGrp="1"/>
          </p:cNvSpPr>
          <p:nvPr>
            <p:ph type="subTitle" idx="1"/>
          </p:nvPr>
        </p:nvSpPr>
        <p:spPr>
          <a:xfrm>
            <a:off x="6217333" y="2685859"/>
            <a:ext cx="50112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6217500" y="1823919"/>
            <a:ext cx="50112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1" name="Google Shape;401;p9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402" name="Google Shape;402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03" name="Google Shape;403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04" name="Google Shape;404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05" name="Google Shape;405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06" name="Google Shape;406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07" name="Google Shape;407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08" name="Google Shape;408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412" name="Google Shape;412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13" name="Google Shape;413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4" name="Google Shape;414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5" name="Google Shape;415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6" name="Google Shape;416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417" name="Google Shape;417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418" name="Google Shape;418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19" name="Google Shape;419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0" name="Google Shape;420;p9"/>
          <p:cNvGrpSpPr/>
          <p:nvPr/>
        </p:nvGrpSpPr>
        <p:grpSpPr>
          <a:xfrm rot="-8100000">
            <a:off x="284242" y="-1197053"/>
            <a:ext cx="976333" cy="4074361"/>
            <a:chOff x="3615675" y="367825"/>
            <a:chExt cx="808650" cy="3374600"/>
          </a:xfrm>
        </p:grpSpPr>
        <p:sp>
          <p:nvSpPr>
            <p:cNvPr id="421" name="Google Shape;421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217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/>
          <p:nvPr/>
        </p:nvSpPr>
        <p:spPr>
          <a:xfrm>
            <a:off x="0" y="0"/>
            <a:ext cx="5344000" cy="45152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4" name="Google Shape;454;p10"/>
          <p:cNvSpPr txBox="1">
            <a:spLocks noGrp="1"/>
          </p:cNvSpPr>
          <p:nvPr>
            <p:ph type="title"/>
          </p:nvPr>
        </p:nvSpPr>
        <p:spPr>
          <a:xfrm>
            <a:off x="963167" y="549167"/>
            <a:ext cx="3458000" cy="25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10"/>
          <p:cNvGrpSpPr/>
          <p:nvPr/>
        </p:nvGrpSpPr>
        <p:grpSpPr>
          <a:xfrm rot="2700000" flipH="1">
            <a:off x="10740667" y="3904594"/>
            <a:ext cx="976333" cy="4074361"/>
            <a:chOff x="3615675" y="367825"/>
            <a:chExt cx="808650" cy="3374600"/>
          </a:xfrm>
        </p:grpSpPr>
        <p:sp>
          <p:nvSpPr>
            <p:cNvPr id="456" name="Google Shape;456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3898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1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489" name="Google Shape;489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90" name="Google Shape;490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95" name="Google Shape;495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2939800" y="2116635"/>
            <a:ext cx="63124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 flipH="1">
            <a:off x="3511000" y="3856433"/>
            <a:ext cx="5170000" cy="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>
            <a:off x="-1221104" y="2854382"/>
            <a:ext cx="14634208" cy="4625909"/>
            <a:chOff x="-915828" y="2140786"/>
            <a:chExt cx="10975656" cy="3469432"/>
          </a:xfrm>
        </p:grpSpPr>
        <p:grpSp>
          <p:nvGrpSpPr>
            <p:cNvPr id="511" name="Google Shape;511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43" name="Google Shape;543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544" name="Google Shape;544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26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45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112-330C-5727-8326-165DA45D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0578-7D1D-62AB-04DC-7B96A4C9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EEBC-6FF3-8CE9-BB6D-A2EF5A03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53BF-4CF4-E559-20B9-D236A336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F4E8-8523-805D-6340-C5C236C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09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16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2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67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8" name="Google Shape;108;p4"/>
          <p:cNvGrpSpPr/>
          <p:nvPr/>
        </p:nvGrpSpPr>
        <p:grpSpPr>
          <a:xfrm>
            <a:off x="9348685" y="-393073"/>
            <a:ext cx="2843328" cy="5582992"/>
            <a:chOff x="7011514" y="-294805"/>
            <a:chExt cx="2132496" cy="4187244"/>
          </a:xfrm>
        </p:grpSpPr>
        <p:sp>
          <p:nvSpPr>
            <p:cNvPr id="109" name="Google Shape;109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59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870451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2"/>
          </p:nvPr>
        </p:nvSpPr>
        <p:spPr>
          <a:xfrm>
            <a:off x="1870451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7013949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7013949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hasCustomPrompt="1"/>
          </p:nvPr>
        </p:nvSpPr>
        <p:spPr>
          <a:xfrm>
            <a:off x="2748651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7892149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706107" y="4136329"/>
            <a:ext cx="13604213" cy="3571380"/>
            <a:chOff x="-529580" y="3102246"/>
            <a:chExt cx="10203160" cy="2678535"/>
          </a:xfrm>
        </p:grpSpPr>
        <p:grpSp>
          <p:nvGrpSpPr>
            <p:cNvPr id="122" name="Google Shape;122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6" name="Google Shape;186;p5"/>
          <p:cNvSpPr txBox="1">
            <a:spLocks noGrp="1"/>
          </p:cNvSpPr>
          <p:nvPr>
            <p:ph type="title" idx="6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188" name="Google Shape;188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00" name="Google Shape;200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45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05" name="Google Shape;205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209" name="Google Shape;209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12" name="Google Shape;212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17" name="Google Shape;217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8" name="Google Shape;218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5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8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311" name="Google Shape;311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2" name="Google Shape;312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7" name="Google Shape;317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-1147110" y="-754281"/>
            <a:ext cx="14486223" cy="8366561"/>
            <a:chOff x="-860333" y="-565711"/>
            <a:chExt cx="10864667" cy="6274921"/>
          </a:xfrm>
        </p:grpSpPr>
        <p:grpSp>
          <p:nvGrpSpPr>
            <p:cNvPr id="333" name="Google Shape;333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5" name="Google Shape;365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7" name="Google Shape;397;p8"/>
          <p:cNvSpPr txBox="1">
            <a:spLocks noGrp="1"/>
          </p:cNvSpPr>
          <p:nvPr>
            <p:ph type="title"/>
          </p:nvPr>
        </p:nvSpPr>
        <p:spPr>
          <a:xfrm>
            <a:off x="1904200" y="1895300"/>
            <a:ext cx="8383600" cy="3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7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>
            <a:spLocks noGrp="1"/>
          </p:cNvSpPr>
          <p:nvPr>
            <p:ph type="subTitle" idx="1"/>
          </p:nvPr>
        </p:nvSpPr>
        <p:spPr>
          <a:xfrm>
            <a:off x="6217333" y="2685859"/>
            <a:ext cx="50112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6217500" y="1823919"/>
            <a:ext cx="50112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1" name="Google Shape;401;p9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402" name="Google Shape;402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03" name="Google Shape;403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04" name="Google Shape;404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05" name="Google Shape;405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06" name="Google Shape;406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07" name="Google Shape;407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08" name="Google Shape;408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412" name="Google Shape;412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13" name="Google Shape;413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4" name="Google Shape;414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5" name="Google Shape;415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6" name="Google Shape;416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417" name="Google Shape;417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18" name="Google Shape;418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9" name="Google Shape;419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 rot="-8100000">
            <a:off x="284242" y="-1197053"/>
            <a:ext cx="976333" cy="4074361"/>
            <a:chOff x="3615675" y="367825"/>
            <a:chExt cx="808650" cy="3374600"/>
          </a:xfrm>
        </p:grpSpPr>
        <p:sp>
          <p:nvSpPr>
            <p:cNvPr id="421" name="Google Shape;421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10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/>
          <p:nvPr/>
        </p:nvSpPr>
        <p:spPr>
          <a:xfrm>
            <a:off x="0" y="0"/>
            <a:ext cx="5344000" cy="45152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0"/>
          <p:cNvSpPr txBox="1">
            <a:spLocks noGrp="1"/>
          </p:cNvSpPr>
          <p:nvPr>
            <p:ph type="title"/>
          </p:nvPr>
        </p:nvSpPr>
        <p:spPr>
          <a:xfrm>
            <a:off x="963167" y="549167"/>
            <a:ext cx="3458000" cy="25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10"/>
          <p:cNvGrpSpPr/>
          <p:nvPr/>
        </p:nvGrpSpPr>
        <p:grpSpPr>
          <a:xfrm rot="2700000" flipH="1">
            <a:off x="10740667" y="3904594"/>
            <a:ext cx="976333" cy="4074361"/>
            <a:chOff x="3615675" y="367825"/>
            <a:chExt cx="808650" cy="3374600"/>
          </a:xfrm>
        </p:grpSpPr>
        <p:sp>
          <p:nvSpPr>
            <p:cNvPr id="456" name="Google Shape;456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89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1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489" name="Google Shape;489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0" name="Google Shape;490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5" name="Google Shape;495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2939800" y="2116635"/>
            <a:ext cx="63124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 flipH="1">
            <a:off x="3511000" y="3856433"/>
            <a:ext cx="5170000" cy="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>
            <a:off x="-1221104" y="2854382"/>
            <a:ext cx="14634208" cy="4625909"/>
            <a:chOff x="-915828" y="2140786"/>
            <a:chExt cx="10975656" cy="3469432"/>
          </a:xfrm>
        </p:grpSpPr>
        <p:grpSp>
          <p:nvGrpSpPr>
            <p:cNvPr id="511" name="Google Shape;511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544" name="Google Shape;544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6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756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4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3622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777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44ADB-01A4-2B49-D6A2-CD0ADB9B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557" y="1501418"/>
            <a:ext cx="740772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L'Affaire de l’échantillon</a:t>
            </a:r>
            <a:br>
              <a:rPr lang="fr-FR" b="1" dirty="0"/>
            </a:br>
            <a:r>
              <a:rPr lang="fr-FR" b="1" dirty="0"/>
              <a:t>d’ADN disparu</a:t>
            </a:r>
            <a:br>
              <a:rPr lang="fr-FR" dirty="0"/>
            </a:br>
            <a:endParaRPr lang="fr-FR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6D3E5C-45B1-F042-A968-95C3902F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4449" y="2691996"/>
            <a:ext cx="5845944" cy="1655762"/>
          </a:xfrm>
        </p:spPr>
        <p:txBody>
          <a:bodyPr/>
          <a:lstStyle/>
          <a:p>
            <a:r>
              <a:rPr lang="fr-FR" dirty="0"/>
              <a:t>enquête scientifique en </a:t>
            </a:r>
            <a:r>
              <a:rPr lang="fr-FR" dirty="0" err="1"/>
              <a:t>bioinformatique</a:t>
            </a:r>
            <a:endParaRPr lang="fr-FR" dirty="0"/>
          </a:p>
        </p:txBody>
      </p:sp>
      <p:grpSp>
        <p:nvGrpSpPr>
          <p:cNvPr id="7" name="Google Shape;589;p16">
            <a:extLst>
              <a:ext uri="{FF2B5EF4-FFF2-40B4-BE49-F238E27FC236}">
                <a16:creationId xmlns:a16="http://schemas.microsoft.com/office/drawing/2014/main" id="{941CFE47-25B9-3CDA-685A-76A27AC819AB}"/>
              </a:ext>
            </a:extLst>
          </p:cNvPr>
          <p:cNvGrpSpPr/>
          <p:nvPr/>
        </p:nvGrpSpPr>
        <p:grpSpPr>
          <a:xfrm>
            <a:off x="260440" y="2406316"/>
            <a:ext cx="4098779" cy="4451684"/>
            <a:chOff x="721019" y="1004075"/>
            <a:chExt cx="3627631" cy="4139429"/>
          </a:xfrm>
        </p:grpSpPr>
        <p:grpSp>
          <p:nvGrpSpPr>
            <p:cNvPr id="8" name="Google Shape;590;p16">
              <a:extLst>
                <a:ext uri="{FF2B5EF4-FFF2-40B4-BE49-F238E27FC236}">
                  <a16:creationId xmlns:a16="http://schemas.microsoft.com/office/drawing/2014/main" id="{A7006DA0-8E39-07A4-FC10-F1397579EF7B}"/>
                </a:ext>
              </a:extLst>
            </p:cNvPr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41" name="Google Shape;591;p16">
                <a:extLst>
                  <a:ext uri="{FF2B5EF4-FFF2-40B4-BE49-F238E27FC236}">
                    <a16:creationId xmlns:a16="http://schemas.microsoft.com/office/drawing/2014/main" id="{B9E324FF-43D9-8C40-166B-0A1564D423EE}"/>
                  </a:ext>
                </a:extLst>
              </p:cNvPr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92;p16">
                <a:extLst>
                  <a:ext uri="{FF2B5EF4-FFF2-40B4-BE49-F238E27FC236}">
                    <a16:creationId xmlns:a16="http://schemas.microsoft.com/office/drawing/2014/main" id="{BC11BBC6-E904-F04A-AFB1-40FB61BE9D59}"/>
                  </a:ext>
                </a:extLst>
              </p:cNvPr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93;p16">
                <a:extLst>
                  <a:ext uri="{FF2B5EF4-FFF2-40B4-BE49-F238E27FC236}">
                    <a16:creationId xmlns:a16="http://schemas.microsoft.com/office/drawing/2014/main" id="{E71AB7C3-E1C4-FB80-5546-1CF8549216EC}"/>
                  </a:ext>
                </a:extLst>
              </p:cNvPr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94;p16">
                <a:extLst>
                  <a:ext uri="{FF2B5EF4-FFF2-40B4-BE49-F238E27FC236}">
                    <a16:creationId xmlns:a16="http://schemas.microsoft.com/office/drawing/2014/main" id="{0CF1BBDC-2DB4-F4D1-C65C-0827313DE6D8}"/>
                  </a:ext>
                </a:extLst>
              </p:cNvPr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5;p16">
                <a:extLst>
                  <a:ext uri="{FF2B5EF4-FFF2-40B4-BE49-F238E27FC236}">
                    <a16:creationId xmlns:a16="http://schemas.microsoft.com/office/drawing/2014/main" id="{AA486635-E457-0B21-435D-D48FEA0566C2}"/>
                  </a:ext>
                </a:extLst>
              </p:cNvPr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6;p16">
                <a:extLst>
                  <a:ext uri="{FF2B5EF4-FFF2-40B4-BE49-F238E27FC236}">
                    <a16:creationId xmlns:a16="http://schemas.microsoft.com/office/drawing/2014/main" id="{3FBA33DB-ECBA-26E3-AAF1-26E49C832C66}"/>
                  </a:ext>
                </a:extLst>
              </p:cNvPr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7;p16">
                <a:extLst>
                  <a:ext uri="{FF2B5EF4-FFF2-40B4-BE49-F238E27FC236}">
                    <a16:creationId xmlns:a16="http://schemas.microsoft.com/office/drawing/2014/main" id="{2893E36F-DB03-788C-3E22-D6CA70AA79C2}"/>
                  </a:ext>
                </a:extLst>
              </p:cNvPr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8;p16">
                <a:extLst>
                  <a:ext uri="{FF2B5EF4-FFF2-40B4-BE49-F238E27FC236}">
                    <a16:creationId xmlns:a16="http://schemas.microsoft.com/office/drawing/2014/main" id="{DA8B1A4C-D234-A261-3EF4-C329FB971039}"/>
                  </a:ext>
                </a:extLst>
              </p:cNvPr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9;p16">
                <a:extLst>
                  <a:ext uri="{FF2B5EF4-FFF2-40B4-BE49-F238E27FC236}">
                    <a16:creationId xmlns:a16="http://schemas.microsoft.com/office/drawing/2014/main" id="{74E073B7-DDBB-E9A7-C07B-C1B56CF4E306}"/>
                  </a:ext>
                </a:extLst>
              </p:cNvPr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0;p16">
                <a:extLst>
                  <a:ext uri="{FF2B5EF4-FFF2-40B4-BE49-F238E27FC236}">
                    <a16:creationId xmlns:a16="http://schemas.microsoft.com/office/drawing/2014/main" id="{B91A6B56-3B51-1503-6FD9-789A196C9890}"/>
                  </a:ext>
                </a:extLst>
              </p:cNvPr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01;p16">
                <a:extLst>
                  <a:ext uri="{FF2B5EF4-FFF2-40B4-BE49-F238E27FC236}">
                    <a16:creationId xmlns:a16="http://schemas.microsoft.com/office/drawing/2014/main" id="{238AE921-EFB6-7E0C-F61B-3D129987E958}"/>
                  </a:ext>
                </a:extLst>
              </p:cNvPr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02;p16">
                <a:extLst>
                  <a:ext uri="{FF2B5EF4-FFF2-40B4-BE49-F238E27FC236}">
                    <a16:creationId xmlns:a16="http://schemas.microsoft.com/office/drawing/2014/main" id="{209BEA34-A48C-7BA7-4B61-ABDE9CB5DC6A}"/>
                  </a:ext>
                </a:extLst>
              </p:cNvPr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03;p16">
                <a:extLst>
                  <a:ext uri="{FF2B5EF4-FFF2-40B4-BE49-F238E27FC236}">
                    <a16:creationId xmlns:a16="http://schemas.microsoft.com/office/drawing/2014/main" id="{3CD250CB-E9A4-0AB9-F8BF-C0C87F58CFE0}"/>
                  </a:ext>
                </a:extLst>
              </p:cNvPr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4;p16">
                <a:extLst>
                  <a:ext uri="{FF2B5EF4-FFF2-40B4-BE49-F238E27FC236}">
                    <a16:creationId xmlns:a16="http://schemas.microsoft.com/office/drawing/2014/main" id="{2379A40C-4B7B-8358-E280-0B7679D37239}"/>
                  </a:ext>
                </a:extLst>
              </p:cNvPr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5;p16">
                <a:extLst>
                  <a:ext uri="{FF2B5EF4-FFF2-40B4-BE49-F238E27FC236}">
                    <a16:creationId xmlns:a16="http://schemas.microsoft.com/office/drawing/2014/main" id="{AB8CEED1-6271-7347-8355-C4FDF020AA03}"/>
                  </a:ext>
                </a:extLst>
              </p:cNvPr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6;p16">
                <a:extLst>
                  <a:ext uri="{FF2B5EF4-FFF2-40B4-BE49-F238E27FC236}">
                    <a16:creationId xmlns:a16="http://schemas.microsoft.com/office/drawing/2014/main" id="{9B57571F-549D-58F8-102C-23EB8DA5A7E6}"/>
                  </a:ext>
                </a:extLst>
              </p:cNvPr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7;p16">
                <a:extLst>
                  <a:ext uri="{FF2B5EF4-FFF2-40B4-BE49-F238E27FC236}">
                    <a16:creationId xmlns:a16="http://schemas.microsoft.com/office/drawing/2014/main" id="{8BA9CA25-BE82-4C48-AEA3-2BF5695423DF}"/>
                  </a:ext>
                </a:extLst>
              </p:cNvPr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8;p16">
                <a:extLst>
                  <a:ext uri="{FF2B5EF4-FFF2-40B4-BE49-F238E27FC236}">
                    <a16:creationId xmlns:a16="http://schemas.microsoft.com/office/drawing/2014/main" id="{D9F9D53B-3DB7-387A-3B3F-B722896ACAEC}"/>
                  </a:ext>
                </a:extLst>
              </p:cNvPr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9;p16">
                <a:extLst>
                  <a:ext uri="{FF2B5EF4-FFF2-40B4-BE49-F238E27FC236}">
                    <a16:creationId xmlns:a16="http://schemas.microsoft.com/office/drawing/2014/main" id="{E76821CA-E449-21ED-6EF6-12877AA8B8DA}"/>
                  </a:ext>
                </a:extLst>
              </p:cNvPr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10;p16">
                <a:extLst>
                  <a:ext uri="{FF2B5EF4-FFF2-40B4-BE49-F238E27FC236}">
                    <a16:creationId xmlns:a16="http://schemas.microsoft.com/office/drawing/2014/main" id="{34837CCC-C8E6-64B9-4127-FE67320EBAFA}"/>
                  </a:ext>
                </a:extLst>
              </p:cNvPr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1;p16">
                <a:extLst>
                  <a:ext uri="{FF2B5EF4-FFF2-40B4-BE49-F238E27FC236}">
                    <a16:creationId xmlns:a16="http://schemas.microsoft.com/office/drawing/2014/main" id="{D2E9AB2B-2A92-439E-A4FF-DDEC54EAFAB2}"/>
                  </a:ext>
                </a:extLst>
              </p:cNvPr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12;p16">
                <a:extLst>
                  <a:ext uri="{FF2B5EF4-FFF2-40B4-BE49-F238E27FC236}">
                    <a16:creationId xmlns:a16="http://schemas.microsoft.com/office/drawing/2014/main" id="{A74A320C-00F3-3011-EACD-FFA95943CCED}"/>
                  </a:ext>
                </a:extLst>
              </p:cNvPr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13;p16">
                <a:extLst>
                  <a:ext uri="{FF2B5EF4-FFF2-40B4-BE49-F238E27FC236}">
                    <a16:creationId xmlns:a16="http://schemas.microsoft.com/office/drawing/2014/main" id="{40C0581E-0E32-7000-2C4C-04C6678FB27F}"/>
                  </a:ext>
                </a:extLst>
              </p:cNvPr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14;p16">
                <a:extLst>
                  <a:ext uri="{FF2B5EF4-FFF2-40B4-BE49-F238E27FC236}">
                    <a16:creationId xmlns:a16="http://schemas.microsoft.com/office/drawing/2014/main" id="{8ED1F7A0-66A5-91B6-A538-3DA0401B4495}"/>
                  </a:ext>
                </a:extLst>
              </p:cNvPr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15;p16">
                <a:extLst>
                  <a:ext uri="{FF2B5EF4-FFF2-40B4-BE49-F238E27FC236}">
                    <a16:creationId xmlns:a16="http://schemas.microsoft.com/office/drawing/2014/main" id="{B28A77ED-0A42-AB95-E1C6-74150DB45EA3}"/>
                  </a:ext>
                </a:extLst>
              </p:cNvPr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16;p16">
                <a:extLst>
                  <a:ext uri="{FF2B5EF4-FFF2-40B4-BE49-F238E27FC236}">
                    <a16:creationId xmlns:a16="http://schemas.microsoft.com/office/drawing/2014/main" id="{E76D871B-EE9B-9DDB-A254-1673F1C150DC}"/>
                  </a:ext>
                </a:extLst>
              </p:cNvPr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17;p16">
                <a:extLst>
                  <a:ext uri="{FF2B5EF4-FFF2-40B4-BE49-F238E27FC236}">
                    <a16:creationId xmlns:a16="http://schemas.microsoft.com/office/drawing/2014/main" id="{2F2834BE-3AD2-7B19-1BC1-BD8E5601502C}"/>
                  </a:ext>
                </a:extLst>
              </p:cNvPr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8;p16">
                <a:extLst>
                  <a:ext uri="{FF2B5EF4-FFF2-40B4-BE49-F238E27FC236}">
                    <a16:creationId xmlns:a16="http://schemas.microsoft.com/office/drawing/2014/main" id="{7C7C17DB-3F42-F510-DAA4-98C4CBA5113C}"/>
                  </a:ext>
                </a:extLst>
              </p:cNvPr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9;p16">
                <a:extLst>
                  <a:ext uri="{FF2B5EF4-FFF2-40B4-BE49-F238E27FC236}">
                    <a16:creationId xmlns:a16="http://schemas.microsoft.com/office/drawing/2014/main" id="{DC66370E-8B39-7888-064B-D392A56BC925}"/>
                  </a:ext>
                </a:extLst>
              </p:cNvPr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20;p16">
                <a:extLst>
                  <a:ext uri="{FF2B5EF4-FFF2-40B4-BE49-F238E27FC236}">
                    <a16:creationId xmlns:a16="http://schemas.microsoft.com/office/drawing/2014/main" id="{E1CAE75A-C603-8399-1B4C-7E51125EC4DC}"/>
                  </a:ext>
                </a:extLst>
              </p:cNvPr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21;p16">
                <a:extLst>
                  <a:ext uri="{FF2B5EF4-FFF2-40B4-BE49-F238E27FC236}">
                    <a16:creationId xmlns:a16="http://schemas.microsoft.com/office/drawing/2014/main" id="{C0C546D8-93C4-8DD7-5AA0-528E52C18EFB}"/>
                  </a:ext>
                </a:extLst>
              </p:cNvPr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22;p16">
                <a:extLst>
                  <a:ext uri="{FF2B5EF4-FFF2-40B4-BE49-F238E27FC236}">
                    <a16:creationId xmlns:a16="http://schemas.microsoft.com/office/drawing/2014/main" id="{D8F45F06-9117-25A7-F074-73BF2019217F}"/>
                  </a:ext>
                </a:extLst>
              </p:cNvPr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23;p16">
                <a:extLst>
                  <a:ext uri="{FF2B5EF4-FFF2-40B4-BE49-F238E27FC236}">
                    <a16:creationId xmlns:a16="http://schemas.microsoft.com/office/drawing/2014/main" id="{8F1A2652-E060-E256-9ADD-CBBADA341331}"/>
                  </a:ext>
                </a:extLst>
              </p:cNvPr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24;p16">
                <a:extLst>
                  <a:ext uri="{FF2B5EF4-FFF2-40B4-BE49-F238E27FC236}">
                    <a16:creationId xmlns:a16="http://schemas.microsoft.com/office/drawing/2014/main" id="{2B8348DE-05CE-6157-6C1B-607901D3CC30}"/>
                  </a:ext>
                </a:extLst>
              </p:cNvPr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5;p16">
                <a:extLst>
                  <a:ext uri="{FF2B5EF4-FFF2-40B4-BE49-F238E27FC236}">
                    <a16:creationId xmlns:a16="http://schemas.microsoft.com/office/drawing/2014/main" id="{39B9FB99-1C46-B2A8-DB92-B245759519CB}"/>
                  </a:ext>
                </a:extLst>
              </p:cNvPr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6;p16">
                <a:extLst>
                  <a:ext uri="{FF2B5EF4-FFF2-40B4-BE49-F238E27FC236}">
                    <a16:creationId xmlns:a16="http://schemas.microsoft.com/office/drawing/2014/main" id="{23943107-DAA0-213D-8609-6E258F124D28}"/>
                  </a:ext>
                </a:extLst>
              </p:cNvPr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27;p16">
                <a:extLst>
                  <a:ext uri="{FF2B5EF4-FFF2-40B4-BE49-F238E27FC236}">
                    <a16:creationId xmlns:a16="http://schemas.microsoft.com/office/drawing/2014/main" id="{E9E776A7-5197-5765-2D9B-879AF0E4BAF9}"/>
                  </a:ext>
                </a:extLst>
              </p:cNvPr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8;p16">
                <a:extLst>
                  <a:ext uri="{FF2B5EF4-FFF2-40B4-BE49-F238E27FC236}">
                    <a16:creationId xmlns:a16="http://schemas.microsoft.com/office/drawing/2014/main" id="{98192B74-4D9A-9367-6BAC-C2AE689285A1}"/>
                  </a:ext>
                </a:extLst>
              </p:cNvPr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rgbClr val="ED89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9;p16">
                <a:extLst>
                  <a:ext uri="{FF2B5EF4-FFF2-40B4-BE49-F238E27FC236}">
                    <a16:creationId xmlns:a16="http://schemas.microsoft.com/office/drawing/2014/main" id="{8E65EC26-5394-FBEE-C8FE-09B0114AA539}"/>
                  </a:ext>
                </a:extLst>
              </p:cNvPr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30;p16">
                <a:extLst>
                  <a:ext uri="{FF2B5EF4-FFF2-40B4-BE49-F238E27FC236}">
                    <a16:creationId xmlns:a16="http://schemas.microsoft.com/office/drawing/2014/main" id="{23A4A9BC-9519-3E6E-E31B-02C7ED38E12F}"/>
                  </a:ext>
                </a:extLst>
              </p:cNvPr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31;p16">
                <a:extLst>
                  <a:ext uri="{FF2B5EF4-FFF2-40B4-BE49-F238E27FC236}">
                    <a16:creationId xmlns:a16="http://schemas.microsoft.com/office/drawing/2014/main" id="{614C1DC4-2E3B-1D26-EBF2-4B11ED20D21D}"/>
                  </a:ext>
                </a:extLst>
              </p:cNvPr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32;p16">
                <a:extLst>
                  <a:ext uri="{FF2B5EF4-FFF2-40B4-BE49-F238E27FC236}">
                    <a16:creationId xmlns:a16="http://schemas.microsoft.com/office/drawing/2014/main" id="{13A2A9A7-CD31-64CF-716D-EC053206F3EC}"/>
                  </a:ext>
                </a:extLst>
              </p:cNvPr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33;p16">
                <a:extLst>
                  <a:ext uri="{FF2B5EF4-FFF2-40B4-BE49-F238E27FC236}">
                    <a16:creationId xmlns:a16="http://schemas.microsoft.com/office/drawing/2014/main" id="{723D9D28-F395-0EE3-1829-361ACBEC8C50}"/>
                  </a:ext>
                </a:extLst>
              </p:cNvPr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34;p16">
                <a:extLst>
                  <a:ext uri="{FF2B5EF4-FFF2-40B4-BE49-F238E27FC236}">
                    <a16:creationId xmlns:a16="http://schemas.microsoft.com/office/drawing/2014/main" id="{AED2F5FC-34F0-A7C7-FD5B-3EBF8768828C}"/>
                  </a:ext>
                </a:extLst>
              </p:cNvPr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35;p16">
                <a:extLst>
                  <a:ext uri="{FF2B5EF4-FFF2-40B4-BE49-F238E27FC236}">
                    <a16:creationId xmlns:a16="http://schemas.microsoft.com/office/drawing/2014/main" id="{23F45C22-D0A8-BB44-D793-792FE7D55ED5}"/>
                  </a:ext>
                </a:extLst>
              </p:cNvPr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36;p16">
                <a:extLst>
                  <a:ext uri="{FF2B5EF4-FFF2-40B4-BE49-F238E27FC236}">
                    <a16:creationId xmlns:a16="http://schemas.microsoft.com/office/drawing/2014/main" id="{C8D0C3BB-5195-83A8-820C-66A0891CADC8}"/>
                  </a:ext>
                </a:extLst>
              </p:cNvPr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37;p16">
                <a:extLst>
                  <a:ext uri="{FF2B5EF4-FFF2-40B4-BE49-F238E27FC236}">
                    <a16:creationId xmlns:a16="http://schemas.microsoft.com/office/drawing/2014/main" id="{F57E497D-2E45-8D59-749C-8BF5983E6B33}"/>
                  </a:ext>
                </a:extLst>
              </p:cNvPr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38;p16">
                <a:extLst>
                  <a:ext uri="{FF2B5EF4-FFF2-40B4-BE49-F238E27FC236}">
                    <a16:creationId xmlns:a16="http://schemas.microsoft.com/office/drawing/2014/main" id="{D4D0E06C-D8EF-4906-DACF-7EC60BAD3FA9}"/>
                  </a:ext>
                </a:extLst>
              </p:cNvPr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39;p16">
                <a:extLst>
                  <a:ext uri="{FF2B5EF4-FFF2-40B4-BE49-F238E27FC236}">
                    <a16:creationId xmlns:a16="http://schemas.microsoft.com/office/drawing/2014/main" id="{EBB9526A-058D-75C3-907C-7C8E9EF2D7E5}"/>
                  </a:ext>
                </a:extLst>
              </p:cNvPr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0;p16">
                <a:extLst>
                  <a:ext uri="{FF2B5EF4-FFF2-40B4-BE49-F238E27FC236}">
                    <a16:creationId xmlns:a16="http://schemas.microsoft.com/office/drawing/2014/main" id="{7CF9CB73-252E-4578-9AF0-51F55C5604FB}"/>
                  </a:ext>
                </a:extLst>
              </p:cNvPr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41;p16">
                <a:extLst>
                  <a:ext uri="{FF2B5EF4-FFF2-40B4-BE49-F238E27FC236}">
                    <a16:creationId xmlns:a16="http://schemas.microsoft.com/office/drawing/2014/main" id="{E440A93F-D822-5AD1-2BF9-AB9D1276B767}"/>
                  </a:ext>
                </a:extLst>
              </p:cNvPr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42;p16">
                <a:extLst>
                  <a:ext uri="{FF2B5EF4-FFF2-40B4-BE49-F238E27FC236}">
                    <a16:creationId xmlns:a16="http://schemas.microsoft.com/office/drawing/2014/main" id="{22CBE866-60AA-A775-DA3B-0EB8CF481CD3}"/>
                  </a:ext>
                </a:extLst>
              </p:cNvPr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43;p16">
                <a:extLst>
                  <a:ext uri="{FF2B5EF4-FFF2-40B4-BE49-F238E27FC236}">
                    <a16:creationId xmlns:a16="http://schemas.microsoft.com/office/drawing/2014/main" id="{7179DE82-0CAA-47BA-B326-A521BEBAAE85}"/>
                  </a:ext>
                </a:extLst>
              </p:cNvPr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644;p16">
                <a:extLst>
                  <a:ext uri="{FF2B5EF4-FFF2-40B4-BE49-F238E27FC236}">
                    <a16:creationId xmlns:a16="http://schemas.microsoft.com/office/drawing/2014/main" id="{96513747-0DBD-6889-0174-0E9945B17A35}"/>
                  </a:ext>
                </a:extLst>
              </p:cNvPr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95" name="Google Shape;645;p16">
                  <a:extLst>
                    <a:ext uri="{FF2B5EF4-FFF2-40B4-BE49-F238E27FC236}">
                      <a16:creationId xmlns:a16="http://schemas.microsoft.com/office/drawing/2014/main" id="{2ED2F6AC-5DA4-ECB1-7E1B-4FCD1B4D0170}"/>
                    </a:ext>
                  </a:extLst>
                </p:cNvPr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46;p16">
                  <a:extLst>
                    <a:ext uri="{FF2B5EF4-FFF2-40B4-BE49-F238E27FC236}">
                      <a16:creationId xmlns:a16="http://schemas.microsoft.com/office/drawing/2014/main" id="{CEA4FBD7-762B-25A5-9F04-AEF4E3ED2902}"/>
                    </a:ext>
                  </a:extLst>
                </p:cNvPr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647;p16">
                  <a:extLst>
                    <a:ext uri="{FF2B5EF4-FFF2-40B4-BE49-F238E27FC236}">
                      <a16:creationId xmlns:a16="http://schemas.microsoft.com/office/drawing/2014/main" id="{01E0F2F1-9FCC-573F-ADE8-5D15121E814D}"/>
                    </a:ext>
                  </a:extLst>
                </p:cNvPr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648;p16">
                  <a:extLst>
                    <a:ext uri="{FF2B5EF4-FFF2-40B4-BE49-F238E27FC236}">
                      <a16:creationId xmlns:a16="http://schemas.microsoft.com/office/drawing/2014/main" id="{BBE7B8C1-AEBA-1145-B062-283DB739363E}"/>
                    </a:ext>
                  </a:extLst>
                </p:cNvPr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649;p16">
                  <a:extLst>
                    <a:ext uri="{FF2B5EF4-FFF2-40B4-BE49-F238E27FC236}">
                      <a16:creationId xmlns:a16="http://schemas.microsoft.com/office/drawing/2014/main" id="{2CA4EE69-B067-DD21-B3BE-9CB1478FEC6C}"/>
                    </a:ext>
                  </a:extLst>
                </p:cNvPr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650;p16">
                  <a:extLst>
                    <a:ext uri="{FF2B5EF4-FFF2-40B4-BE49-F238E27FC236}">
                      <a16:creationId xmlns:a16="http://schemas.microsoft.com/office/drawing/2014/main" id="{3727FA17-5BB3-1DDB-8030-193619AD9D33}"/>
                    </a:ext>
                  </a:extLst>
                </p:cNvPr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651;p16">
                  <a:extLst>
                    <a:ext uri="{FF2B5EF4-FFF2-40B4-BE49-F238E27FC236}">
                      <a16:creationId xmlns:a16="http://schemas.microsoft.com/office/drawing/2014/main" id="{08EA062E-7393-0DE9-A8D9-CF7167DF1583}"/>
                    </a:ext>
                  </a:extLst>
                </p:cNvPr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652;p16">
              <a:extLst>
                <a:ext uri="{FF2B5EF4-FFF2-40B4-BE49-F238E27FC236}">
                  <a16:creationId xmlns:a16="http://schemas.microsoft.com/office/drawing/2014/main" id="{4F66F416-ACD4-FE32-A13A-DC13F23A7118}"/>
                </a:ext>
              </a:extLst>
            </p:cNvPr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10" name="Google Shape;653;p16">
                <a:extLst>
                  <a:ext uri="{FF2B5EF4-FFF2-40B4-BE49-F238E27FC236}">
                    <a16:creationId xmlns:a16="http://schemas.microsoft.com/office/drawing/2014/main" id="{0FE13A47-E4D3-95C9-E510-BC15875FBF83}"/>
                  </a:ext>
                </a:extLst>
              </p:cNvPr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54;p16">
                <a:extLst>
                  <a:ext uri="{FF2B5EF4-FFF2-40B4-BE49-F238E27FC236}">
                    <a16:creationId xmlns:a16="http://schemas.microsoft.com/office/drawing/2014/main" id="{4923377E-F537-6BED-9170-69CB50B8C24F}"/>
                  </a:ext>
                </a:extLst>
              </p:cNvPr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55;p16">
                <a:extLst>
                  <a:ext uri="{FF2B5EF4-FFF2-40B4-BE49-F238E27FC236}">
                    <a16:creationId xmlns:a16="http://schemas.microsoft.com/office/drawing/2014/main" id="{7492C736-8ED3-80EE-4F24-3A0390652439}"/>
                  </a:ext>
                </a:extLst>
              </p:cNvPr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56;p16">
                <a:extLst>
                  <a:ext uri="{FF2B5EF4-FFF2-40B4-BE49-F238E27FC236}">
                    <a16:creationId xmlns:a16="http://schemas.microsoft.com/office/drawing/2014/main" id="{E2B4AEE2-09E9-0F1B-A3FF-D57AC8FB4E8E}"/>
                  </a:ext>
                </a:extLst>
              </p:cNvPr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57;p16">
                <a:extLst>
                  <a:ext uri="{FF2B5EF4-FFF2-40B4-BE49-F238E27FC236}">
                    <a16:creationId xmlns:a16="http://schemas.microsoft.com/office/drawing/2014/main" id="{060C1CF7-5ADD-782C-0739-7A8DD2078F9E}"/>
                  </a:ext>
                </a:extLst>
              </p:cNvPr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58;p16">
                <a:extLst>
                  <a:ext uri="{FF2B5EF4-FFF2-40B4-BE49-F238E27FC236}">
                    <a16:creationId xmlns:a16="http://schemas.microsoft.com/office/drawing/2014/main" id="{2467F7EC-F28D-73C9-66CD-44C6D9BB20F9}"/>
                  </a:ext>
                </a:extLst>
              </p:cNvPr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59;p16">
                <a:extLst>
                  <a:ext uri="{FF2B5EF4-FFF2-40B4-BE49-F238E27FC236}">
                    <a16:creationId xmlns:a16="http://schemas.microsoft.com/office/drawing/2014/main" id="{C810B074-B1F7-3AD2-4101-F7A315274F61}"/>
                  </a:ext>
                </a:extLst>
              </p:cNvPr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0;p16">
                <a:extLst>
                  <a:ext uri="{FF2B5EF4-FFF2-40B4-BE49-F238E27FC236}">
                    <a16:creationId xmlns:a16="http://schemas.microsoft.com/office/drawing/2014/main" id="{48F6758A-D3AE-0283-5BA3-C90F0440E60D}"/>
                  </a:ext>
                </a:extLst>
              </p:cNvPr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61;p16">
                <a:extLst>
                  <a:ext uri="{FF2B5EF4-FFF2-40B4-BE49-F238E27FC236}">
                    <a16:creationId xmlns:a16="http://schemas.microsoft.com/office/drawing/2014/main" id="{55BDD8EC-87F9-0B6B-472A-5EDFCE31B832}"/>
                  </a:ext>
                </a:extLst>
              </p:cNvPr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62;p16">
                <a:extLst>
                  <a:ext uri="{FF2B5EF4-FFF2-40B4-BE49-F238E27FC236}">
                    <a16:creationId xmlns:a16="http://schemas.microsoft.com/office/drawing/2014/main" id="{B1DE7698-76EB-9033-F7BE-C481F939A530}"/>
                  </a:ext>
                </a:extLst>
              </p:cNvPr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63;p16">
                <a:extLst>
                  <a:ext uri="{FF2B5EF4-FFF2-40B4-BE49-F238E27FC236}">
                    <a16:creationId xmlns:a16="http://schemas.microsoft.com/office/drawing/2014/main" id="{44A5E28F-F736-7ED2-C42B-3804C182C073}"/>
                  </a:ext>
                </a:extLst>
              </p:cNvPr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64;p16">
                <a:extLst>
                  <a:ext uri="{FF2B5EF4-FFF2-40B4-BE49-F238E27FC236}">
                    <a16:creationId xmlns:a16="http://schemas.microsoft.com/office/drawing/2014/main" id="{C5094DC6-4842-DCEE-33C6-BC95999385F6}"/>
                  </a:ext>
                </a:extLst>
              </p:cNvPr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5;p16">
                <a:extLst>
                  <a:ext uri="{FF2B5EF4-FFF2-40B4-BE49-F238E27FC236}">
                    <a16:creationId xmlns:a16="http://schemas.microsoft.com/office/drawing/2014/main" id="{8343AF39-F4C6-26BA-61FE-F54C4371D005}"/>
                  </a:ext>
                </a:extLst>
              </p:cNvPr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66;p16">
                <a:extLst>
                  <a:ext uri="{FF2B5EF4-FFF2-40B4-BE49-F238E27FC236}">
                    <a16:creationId xmlns:a16="http://schemas.microsoft.com/office/drawing/2014/main" id="{5D569327-C6D5-EF14-A52C-5B2F532B7DD8}"/>
                  </a:ext>
                </a:extLst>
              </p:cNvPr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67;p16">
                <a:extLst>
                  <a:ext uri="{FF2B5EF4-FFF2-40B4-BE49-F238E27FC236}">
                    <a16:creationId xmlns:a16="http://schemas.microsoft.com/office/drawing/2014/main" id="{585E57FD-753F-96E4-10D5-7B4FD5807D75}"/>
                  </a:ext>
                </a:extLst>
              </p:cNvPr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68;p16">
                <a:extLst>
                  <a:ext uri="{FF2B5EF4-FFF2-40B4-BE49-F238E27FC236}">
                    <a16:creationId xmlns:a16="http://schemas.microsoft.com/office/drawing/2014/main" id="{7B17D558-98D4-04AA-26F2-8E12E40AB405}"/>
                  </a:ext>
                </a:extLst>
              </p:cNvPr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69;p16">
                <a:extLst>
                  <a:ext uri="{FF2B5EF4-FFF2-40B4-BE49-F238E27FC236}">
                    <a16:creationId xmlns:a16="http://schemas.microsoft.com/office/drawing/2014/main" id="{0EC4FFB7-8321-DA74-92A6-4EB3F0D91CCC}"/>
                  </a:ext>
                </a:extLst>
              </p:cNvPr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70;p16">
                <a:extLst>
                  <a:ext uri="{FF2B5EF4-FFF2-40B4-BE49-F238E27FC236}">
                    <a16:creationId xmlns:a16="http://schemas.microsoft.com/office/drawing/2014/main" id="{60C67913-63EA-81FE-8D01-AEF1238A1E91}"/>
                  </a:ext>
                </a:extLst>
              </p:cNvPr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71;p16">
                <a:extLst>
                  <a:ext uri="{FF2B5EF4-FFF2-40B4-BE49-F238E27FC236}">
                    <a16:creationId xmlns:a16="http://schemas.microsoft.com/office/drawing/2014/main" id="{30AA4BD8-4ECE-D152-E202-0C2EF6BD1A15}"/>
                  </a:ext>
                </a:extLst>
              </p:cNvPr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72;p16">
                <a:extLst>
                  <a:ext uri="{FF2B5EF4-FFF2-40B4-BE49-F238E27FC236}">
                    <a16:creationId xmlns:a16="http://schemas.microsoft.com/office/drawing/2014/main" id="{E499164F-86F1-6702-F2CB-84F105C4DF88}"/>
                  </a:ext>
                </a:extLst>
              </p:cNvPr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3;p16">
                <a:extLst>
                  <a:ext uri="{FF2B5EF4-FFF2-40B4-BE49-F238E27FC236}">
                    <a16:creationId xmlns:a16="http://schemas.microsoft.com/office/drawing/2014/main" id="{823BAB66-1967-08D5-A4FA-A7DB42737841}"/>
                  </a:ext>
                </a:extLst>
              </p:cNvPr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74;p16">
                <a:extLst>
                  <a:ext uri="{FF2B5EF4-FFF2-40B4-BE49-F238E27FC236}">
                    <a16:creationId xmlns:a16="http://schemas.microsoft.com/office/drawing/2014/main" id="{C382CA3B-EEFC-EC77-A6E1-64F8BB195B6A}"/>
                  </a:ext>
                </a:extLst>
              </p:cNvPr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75;p16">
                <a:extLst>
                  <a:ext uri="{FF2B5EF4-FFF2-40B4-BE49-F238E27FC236}">
                    <a16:creationId xmlns:a16="http://schemas.microsoft.com/office/drawing/2014/main" id="{330C57C2-D937-1819-F39B-EE5567939350}"/>
                  </a:ext>
                </a:extLst>
              </p:cNvPr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76;p16">
                <a:extLst>
                  <a:ext uri="{FF2B5EF4-FFF2-40B4-BE49-F238E27FC236}">
                    <a16:creationId xmlns:a16="http://schemas.microsoft.com/office/drawing/2014/main" id="{2EF38171-B1A2-024E-3105-C5426B3BF8A9}"/>
                  </a:ext>
                </a:extLst>
              </p:cNvPr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77;p16">
                <a:extLst>
                  <a:ext uri="{FF2B5EF4-FFF2-40B4-BE49-F238E27FC236}">
                    <a16:creationId xmlns:a16="http://schemas.microsoft.com/office/drawing/2014/main" id="{DB22091C-CC7F-93BF-5537-F681B7E922CD}"/>
                  </a:ext>
                </a:extLst>
              </p:cNvPr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78;p16">
                <a:extLst>
                  <a:ext uri="{FF2B5EF4-FFF2-40B4-BE49-F238E27FC236}">
                    <a16:creationId xmlns:a16="http://schemas.microsoft.com/office/drawing/2014/main" id="{DF3E40B8-DFCB-0E9C-B40C-B91CFF880FB0}"/>
                  </a:ext>
                </a:extLst>
              </p:cNvPr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79;p16">
                <a:extLst>
                  <a:ext uri="{FF2B5EF4-FFF2-40B4-BE49-F238E27FC236}">
                    <a16:creationId xmlns:a16="http://schemas.microsoft.com/office/drawing/2014/main" id="{4AAAD302-3157-62A7-9FCB-6BFBFF79523A}"/>
                  </a:ext>
                </a:extLst>
              </p:cNvPr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80;p16">
                <a:extLst>
                  <a:ext uri="{FF2B5EF4-FFF2-40B4-BE49-F238E27FC236}">
                    <a16:creationId xmlns:a16="http://schemas.microsoft.com/office/drawing/2014/main" id="{E2D30754-14CF-1205-08F9-2213BC0BA5A2}"/>
                  </a:ext>
                </a:extLst>
              </p:cNvPr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81;p16">
                <a:extLst>
                  <a:ext uri="{FF2B5EF4-FFF2-40B4-BE49-F238E27FC236}">
                    <a16:creationId xmlns:a16="http://schemas.microsoft.com/office/drawing/2014/main" id="{0E51A00A-5D00-C3BF-05FF-F3CEFC501C1D}"/>
                  </a:ext>
                </a:extLst>
              </p:cNvPr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82;p16">
                <a:extLst>
                  <a:ext uri="{FF2B5EF4-FFF2-40B4-BE49-F238E27FC236}">
                    <a16:creationId xmlns:a16="http://schemas.microsoft.com/office/drawing/2014/main" id="{8215FBAD-BB50-AB51-12BB-F47723A77121}"/>
                  </a:ext>
                </a:extLst>
              </p:cNvPr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83;p16">
                <a:extLst>
                  <a:ext uri="{FF2B5EF4-FFF2-40B4-BE49-F238E27FC236}">
                    <a16:creationId xmlns:a16="http://schemas.microsoft.com/office/drawing/2014/main" id="{7288AED1-3AB0-355E-1E2E-7E3944C34168}"/>
                  </a:ext>
                </a:extLst>
              </p:cNvPr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7" name="Picture 106" descr="A hand holding a test tube&#10;&#10;AI-generated content may be incorrect.">
            <a:extLst>
              <a:ext uri="{FF2B5EF4-FFF2-40B4-BE49-F238E27FC236}">
                <a16:creationId xmlns:a16="http://schemas.microsoft.com/office/drawing/2014/main" id="{E5686EE4-42A8-9071-213D-2CA9D9BA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61" y="3788572"/>
            <a:ext cx="3365070" cy="33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456025-4D76-4C8E-14B9-6DCB99AF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4000" b="1" dirty="0"/>
              <a:t>Notre Mission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08D46-0AAF-1670-4A2D-740F3267C7BD}"/>
              </a:ext>
            </a:extLst>
          </p:cNvPr>
          <p:cNvSpPr txBox="1">
            <a:spLocks/>
          </p:cNvSpPr>
          <p:nvPr/>
        </p:nvSpPr>
        <p:spPr>
          <a:xfrm>
            <a:off x="493470" y="1892510"/>
            <a:ext cx="5804693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Nous allons analyser les fragments d’ADN retrouvés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Grâce à la </a:t>
            </a:r>
            <a:r>
              <a:rPr lang="fr-FR" sz="2400" dirty="0" err="1">
                <a:solidFill>
                  <a:schemeClr val="bg1"/>
                </a:solidFill>
                <a:latin typeface="Spartan"/>
              </a:rPr>
              <a:t>bioinformatique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, nous devons identifier le coupable</a:t>
            </a:r>
          </a:p>
        </p:txBody>
      </p:sp>
      <p:sp>
        <p:nvSpPr>
          <p:cNvPr id="5" name="Google Shape;1883;p41">
            <a:extLst>
              <a:ext uri="{FF2B5EF4-FFF2-40B4-BE49-F238E27FC236}">
                <a16:creationId xmlns:a16="http://schemas.microsoft.com/office/drawing/2014/main" id="{3528E0F7-12EF-57D6-15E4-C3C50E626F91}"/>
              </a:ext>
            </a:extLst>
          </p:cNvPr>
          <p:cNvSpPr/>
          <p:nvPr/>
        </p:nvSpPr>
        <p:spPr>
          <a:xfrm>
            <a:off x="6298163" y="2060294"/>
            <a:ext cx="2797769" cy="2743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6" name="Google Shape;1885;p41">
            <a:extLst>
              <a:ext uri="{FF2B5EF4-FFF2-40B4-BE49-F238E27FC236}">
                <a16:creationId xmlns:a16="http://schemas.microsoft.com/office/drawing/2014/main" id="{3436EF2D-C361-15FD-7953-660C790781F9}"/>
              </a:ext>
            </a:extLst>
          </p:cNvPr>
          <p:cNvGrpSpPr/>
          <p:nvPr/>
        </p:nvGrpSpPr>
        <p:grpSpPr>
          <a:xfrm>
            <a:off x="7361871" y="2187669"/>
            <a:ext cx="670352" cy="2482661"/>
            <a:chOff x="3615675" y="367825"/>
            <a:chExt cx="808650" cy="3374600"/>
          </a:xfrm>
        </p:grpSpPr>
        <p:sp>
          <p:nvSpPr>
            <p:cNvPr id="7" name="Google Shape;1886;p41">
              <a:extLst>
                <a:ext uri="{FF2B5EF4-FFF2-40B4-BE49-F238E27FC236}">
                  <a16:creationId xmlns:a16="http://schemas.microsoft.com/office/drawing/2014/main" id="{ACF7AFD6-A804-8F95-DD7F-C14343A16B4C}"/>
                </a:ext>
              </a:extLst>
            </p:cNvPr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7;p41">
              <a:extLst>
                <a:ext uri="{FF2B5EF4-FFF2-40B4-BE49-F238E27FC236}">
                  <a16:creationId xmlns:a16="http://schemas.microsoft.com/office/drawing/2014/main" id="{D0383CBA-ADB3-A9C1-8BC7-6F79DCC9A7E4}"/>
                </a:ext>
              </a:extLst>
            </p:cNvPr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8;p41">
              <a:extLst>
                <a:ext uri="{FF2B5EF4-FFF2-40B4-BE49-F238E27FC236}">
                  <a16:creationId xmlns:a16="http://schemas.microsoft.com/office/drawing/2014/main" id="{8E84414F-EDFF-5195-D476-EADFB76D012C}"/>
                </a:ext>
              </a:extLst>
            </p:cNvPr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9;p41">
              <a:extLst>
                <a:ext uri="{FF2B5EF4-FFF2-40B4-BE49-F238E27FC236}">
                  <a16:creationId xmlns:a16="http://schemas.microsoft.com/office/drawing/2014/main" id="{4519F2BE-47C5-B58D-213E-0378EFF199FD}"/>
                </a:ext>
              </a:extLst>
            </p:cNvPr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0;p41">
              <a:extLst>
                <a:ext uri="{FF2B5EF4-FFF2-40B4-BE49-F238E27FC236}">
                  <a16:creationId xmlns:a16="http://schemas.microsoft.com/office/drawing/2014/main" id="{8C67F958-F1D7-2E12-02DB-701162CA0E27}"/>
                </a:ext>
              </a:extLst>
            </p:cNvPr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1;p41">
              <a:extLst>
                <a:ext uri="{FF2B5EF4-FFF2-40B4-BE49-F238E27FC236}">
                  <a16:creationId xmlns:a16="http://schemas.microsoft.com/office/drawing/2014/main" id="{F57E5F0A-97EB-AEF9-252B-FE8793CE14A0}"/>
                </a:ext>
              </a:extLst>
            </p:cNvPr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92;p41">
              <a:extLst>
                <a:ext uri="{FF2B5EF4-FFF2-40B4-BE49-F238E27FC236}">
                  <a16:creationId xmlns:a16="http://schemas.microsoft.com/office/drawing/2014/main" id="{8756269D-FA08-481B-0326-FF75D217CB4E}"/>
                </a:ext>
              </a:extLst>
            </p:cNvPr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93;p41">
              <a:extLst>
                <a:ext uri="{FF2B5EF4-FFF2-40B4-BE49-F238E27FC236}">
                  <a16:creationId xmlns:a16="http://schemas.microsoft.com/office/drawing/2014/main" id="{E8090E17-7CD3-EA7D-E5D0-6914DE987B79}"/>
                </a:ext>
              </a:extLst>
            </p:cNvPr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94;p41">
              <a:extLst>
                <a:ext uri="{FF2B5EF4-FFF2-40B4-BE49-F238E27FC236}">
                  <a16:creationId xmlns:a16="http://schemas.microsoft.com/office/drawing/2014/main" id="{D44665C9-600C-D2DD-9698-6105DA21954C}"/>
                </a:ext>
              </a:extLst>
            </p:cNvPr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5;p41">
              <a:extLst>
                <a:ext uri="{FF2B5EF4-FFF2-40B4-BE49-F238E27FC236}">
                  <a16:creationId xmlns:a16="http://schemas.microsoft.com/office/drawing/2014/main" id="{AC0BDCC2-FE90-0908-0824-03F3F7EA9AE3}"/>
                </a:ext>
              </a:extLst>
            </p:cNvPr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6;p41">
              <a:extLst>
                <a:ext uri="{FF2B5EF4-FFF2-40B4-BE49-F238E27FC236}">
                  <a16:creationId xmlns:a16="http://schemas.microsoft.com/office/drawing/2014/main" id="{2C48083C-590D-B915-EA38-5B098E19AD08}"/>
                </a:ext>
              </a:extLst>
            </p:cNvPr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7;p41">
              <a:extLst>
                <a:ext uri="{FF2B5EF4-FFF2-40B4-BE49-F238E27FC236}">
                  <a16:creationId xmlns:a16="http://schemas.microsoft.com/office/drawing/2014/main" id="{10CFB037-232E-62DA-78DE-2CB3A7EC384F}"/>
                </a:ext>
              </a:extLst>
            </p:cNvPr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8;p41">
              <a:extLst>
                <a:ext uri="{FF2B5EF4-FFF2-40B4-BE49-F238E27FC236}">
                  <a16:creationId xmlns:a16="http://schemas.microsoft.com/office/drawing/2014/main" id="{82942736-229D-D575-5EFD-F52302E1FD8E}"/>
                </a:ext>
              </a:extLst>
            </p:cNvPr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9;p41">
              <a:extLst>
                <a:ext uri="{FF2B5EF4-FFF2-40B4-BE49-F238E27FC236}">
                  <a16:creationId xmlns:a16="http://schemas.microsoft.com/office/drawing/2014/main" id="{CC092C99-31E8-FDF1-6ED6-42A503A4E9AA}"/>
                </a:ext>
              </a:extLst>
            </p:cNvPr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0;p41">
              <a:extLst>
                <a:ext uri="{FF2B5EF4-FFF2-40B4-BE49-F238E27FC236}">
                  <a16:creationId xmlns:a16="http://schemas.microsoft.com/office/drawing/2014/main" id="{BBA9BFF6-598E-F8E5-89E4-AD1B44B4AB5D}"/>
                </a:ext>
              </a:extLst>
            </p:cNvPr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1;p41">
              <a:extLst>
                <a:ext uri="{FF2B5EF4-FFF2-40B4-BE49-F238E27FC236}">
                  <a16:creationId xmlns:a16="http://schemas.microsoft.com/office/drawing/2014/main" id="{D901B80F-211C-0D52-680A-87C09F5B92E1}"/>
                </a:ext>
              </a:extLst>
            </p:cNvPr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02;p41">
              <a:extLst>
                <a:ext uri="{FF2B5EF4-FFF2-40B4-BE49-F238E27FC236}">
                  <a16:creationId xmlns:a16="http://schemas.microsoft.com/office/drawing/2014/main" id="{D4F42239-CDA0-ADBB-19C4-FC754A75E6E0}"/>
                </a:ext>
              </a:extLst>
            </p:cNvPr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rgbClr val="AA4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3;p41">
              <a:extLst>
                <a:ext uri="{FF2B5EF4-FFF2-40B4-BE49-F238E27FC236}">
                  <a16:creationId xmlns:a16="http://schemas.microsoft.com/office/drawing/2014/main" id="{D35F9E3B-FED7-4A9C-E34E-784D978FDCDA}"/>
                </a:ext>
              </a:extLst>
            </p:cNvPr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04;p41">
              <a:extLst>
                <a:ext uri="{FF2B5EF4-FFF2-40B4-BE49-F238E27FC236}">
                  <a16:creationId xmlns:a16="http://schemas.microsoft.com/office/drawing/2014/main" id="{5D78908A-ED7E-20AB-1026-5B96446E256E}"/>
                </a:ext>
              </a:extLst>
            </p:cNvPr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05;p41">
              <a:extLst>
                <a:ext uri="{FF2B5EF4-FFF2-40B4-BE49-F238E27FC236}">
                  <a16:creationId xmlns:a16="http://schemas.microsoft.com/office/drawing/2014/main" id="{3BE09F5B-0635-D008-266F-DAC628EBAE9C}"/>
                </a:ext>
              </a:extLst>
            </p:cNvPr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6;p41">
              <a:extLst>
                <a:ext uri="{FF2B5EF4-FFF2-40B4-BE49-F238E27FC236}">
                  <a16:creationId xmlns:a16="http://schemas.microsoft.com/office/drawing/2014/main" id="{94299ABE-E1D3-054D-5F6A-71D8300FEBB3}"/>
                </a:ext>
              </a:extLst>
            </p:cNvPr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7;p41">
              <a:extLst>
                <a:ext uri="{FF2B5EF4-FFF2-40B4-BE49-F238E27FC236}">
                  <a16:creationId xmlns:a16="http://schemas.microsoft.com/office/drawing/2014/main" id="{DCAD514A-DE4F-1563-6A39-222B21777CE7}"/>
                </a:ext>
              </a:extLst>
            </p:cNvPr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8;p41">
              <a:extLst>
                <a:ext uri="{FF2B5EF4-FFF2-40B4-BE49-F238E27FC236}">
                  <a16:creationId xmlns:a16="http://schemas.microsoft.com/office/drawing/2014/main" id="{198F85E4-0503-C303-0AAF-B3CA7AD1547C}"/>
                </a:ext>
              </a:extLst>
            </p:cNvPr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9;p41">
              <a:extLst>
                <a:ext uri="{FF2B5EF4-FFF2-40B4-BE49-F238E27FC236}">
                  <a16:creationId xmlns:a16="http://schemas.microsoft.com/office/drawing/2014/main" id="{C64783C3-B2F8-6AFA-47F7-EF12AF178DE8}"/>
                </a:ext>
              </a:extLst>
            </p:cNvPr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0;p41">
              <a:extLst>
                <a:ext uri="{FF2B5EF4-FFF2-40B4-BE49-F238E27FC236}">
                  <a16:creationId xmlns:a16="http://schemas.microsoft.com/office/drawing/2014/main" id="{4A692BE3-D2B4-132E-663A-DA2FE2061017}"/>
                </a:ext>
              </a:extLst>
            </p:cNvPr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1;p41">
              <a:extLst>
                <a:ext uri="{FF2B5EF4-FFF2-40B4-BE49-F238E27FC236}">
                  <a16:creationId xmlns:a16="http://schemas.microsoft.com/office/drawing/2014/main" id="{3DC55C56-475B-DC95-7C8F-39B9DDF962BE}"/>
                </a:ext>
              </a:extLst>
            </p:cNvPr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2;p41">
              <a:extLst>
                <a:ext uri="{FF2B5EF4-FFF2-40B4-BE49-F238E27FC236}">
                  <a16:creationId xmlns:a16="http://schemas.microsoft.com/office/drawing/2014/main" id="{D149BC4B-1FE1-6A6A-642D-94B132C7E800}"/>
                </a:ext>
              </a:extLst>
            </p:cNvPr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3;p41">
              <a:extLst>
                <a:ext uri="{FF2B5EF4-FFF2-40B4-BE49-F238E27FC236}">
                  <a16:creationId xmlns:a16="http://schemas.microsoft.com/office/drawing/2014/main" id="{509B90D9-563C-DA6F-0BDE-BC02D9DE743F}"/>
                </a:ext>
              </a:extLst>
            </p:cNvPr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4;p41">
              <a:extLst>
                <a:ext uri="{FF2B5EF4-FFF2-40B4-BE49-F238E27FC236}">
                  <a16:creationId xmlns:a16="http://schemas.microsoft.com/office/drawing/2014/main" id="{492385F7-2832-072C-18CE-8B33E5A6BD2D}"/>
                </a:ext>
              </a:extLst>
            </p:cNvPr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5;p41">
              <a:extLst>
                <a:ext uri="{FF2B5EF4-FFF2-40B4-BE49-F238E27FC236}">
                  <a16:creationId xmlns:a16="http://schemas.microsoft.com/office/drawing/2014/main" id="{C30F0E77-0A5E-DF16-E15B-59E6857573B8}"/>
                </a:ext>
              </a:extLst>
            </p:cNvPr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6;p41">
              <a:extLst>
                <a:ext uri="{FF2B5EF4-FFF2-40B4-BE49-F238E27FC236}">
                  <a16:creationId xmlns:a16="http://schemas.microsoft.com/office/drawing/2014/main" id="{C5AF11E2-5B73-AAF8-023B-75EEE094E988}"/>
                </a:ext>
              </a:extLst>
            </p:cNvPr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1933;p41">
            <a:extLst>
              <a:ext uri="{FF2B5EF4-FFF2-40B4-BE49-F238E27FC236}">
                <a16:creationId xmlns:a16="http://schemas.microsoft.com/office/drawing/2014/main" id="{7529F52E-9DF5-705F-B7AB-94FEE510E01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095932" y="2700966"/>
            <a:ext cx="538285" cy="730928"/>
          </a:xfrm>
          <a:prstGeom prst="curved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935;p41">
            <a:extLst>
              <a:ext uri="{FF2B5EF4-FFF2-40B4-BE49-F238E27FC236}">
                <a16:creationId xmlns:a16="http://schemas.microsoft.com/office/drawing/2014/main" id="{4E180D84-0C39-A5B3-B739-840A45CA6B9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95932" y="3431894"/>
            <a:ext cx="538285" cy="755672"/>
          </a:xfrm>
          <a:prstGeom prst="curved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936;p41">
            <a:extLst>
              <a:ext uri="{FF2B5EF4-FFF2-40B4-BE49-F238E27FC236}">
                <a16:creationId xmlns:a16="http://schemas.microsoft.com/office/drawing/2014/main" id="{CC3F3CE0-CEFA-7294-5204-53DFBF9EC31A}"/>
              </a:ext>
            </a:extLst>
          </p:cNvPr>
          <p:cNvCxnSpPr>
            <a:cxnSpLocks/>
            <a:stCxn id="5" idx="6"/>
            <a:endCxn id="43" idx="1"/>
          </p:cNvCxnSpPr>
          <p:nvPr/>
        </p:nvCxnSpPr>
        <p:spPr>
          <a:xfrm>
            <a:off x="9095932" y="3431894"/>
            <a:ext cx="546098" cy="146075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921;p41">
            <a:extLst>
              <a:ext uri="{FF2B5EF4-FFF2-40B4-BE49-F238E27FC236}">
                <a16:creationId xmlns:a16="http://schemas.microsoft.com/office/drawing/2014/main" id="{657965F4-4F25-6600-BA4A-1D7CE24C8239}"/>
              </a:ext>
            </a:extLst>
          </p:cNvPr>
          <p:cNvSpPr txBox="1"/>
          <p:nvPr/>
        </p:nvSpPr>
        <p:spPr>
          <a:xfrm>
            <a:off x="9634217" y="2500000"/>
            <a:ext cx="20565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2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2" name="Google Shape;1927;p41">
            <a:extLst>
              <a:ext uri="{FF2B5EF4-FFF2-40B4-BE49-F238E27FC236}">
                <a16:creationId xmlns:a16="http://schemas.microsoft.com/office/drawing/2014/main" id="{D4187498-09F2-2180-8DEF-1ECE4B714876}"/>
              </a:ext>
            </a:extLst>
          </p:cNvPr>
          <p:cNvSpPr txBox="1"/>
          <p:nvPr/>
        </p:nvSpPr>
        <p:spPr>
          <a:xfrm>
            <a:off x="9634217" y="4033581"/>
            <a:ext cx="2056500" cy="3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4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3" name="Google Shape;1930;p41">
            <a:extLst>
              <a:ext uri="{FF2B5EF4-FFF2-40B4-BE49-F238E27FC236}">
                <a16:creationId xmlns:a16="http://schemas.microsoft.com/office/drawing/2014/main" id="{910038DB-674C-610D-B861-65003B32BAB2}"/>
              </a:ext>
            </a:extLst>
          </p:cNvPr>
          <p:cNvSpPr txBox="1"/>
          <p:nvPr/>
        </p:nvSpPr>
        <p:spPr>
          <a:xfrm>
            <a:off x="9642030" y="4706947"/>
            <a:ext cx="20565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5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44" name="Google Shape;1932;p41">
            <a:extLst>
              <a:ext uri="{FF2B5EF4-FFF2-40B4-BE49-F238E27FC236}">
                <a16:creationId xmlns:a16="http://schemas.microsoft.com/office/drawing/2014/main" id="{80566006-374A-CCD4-6640-60AF20B7117B}"/>
              </a:ext>
            </a:extLst>
          </p:cNvPr>
          <p:cNvCxnSpPr/>
          <p:nvPr/>
        </p:nvCxnSpPr>
        <p:spPr>
          <a:xfrm flipV="1">
            <a:off x="9095932" y="1957666"/>
            <a:ext cx="538285" cy="147133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918;p41">
            <a:extLst>
              <a:ext uri="{FF2B5EF4-FFF2-40B4-BE49-F238E27FC236}">
                <a16:creationId xmlns:a16="http://schemas.microsoft.com/office/drawing/2014/main" id="{B66838B8-822F-6C71-426E-FA2FF043F6D3}"/>
              </a:ext>
            </a:extLst>
          </p:cNvPr>
          <p:cNvSpPr txBox="1"/>
          <p:nvPr/>
        </p:nvSpPr>
        <p:spPr>
          <a:xfrm>
            <a:off x="9634217" y="1807510"/>
            <a:ext cx="2056500" cy="37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1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8" name="Google Shape;1924;p41">
            <a:extLst>
              <a:ext uri="{FF2B5EF4-FFF2-40B4-BE49-F238E27FC236}">
                <a16:creationId xmlns:a16="http://schemas.microsoft.com/office/drawing/2014/main" id="{6209509F-F66E-8CF7-9B01-0CE7C7CC8FE1}"/>
              </a:ext>
            </a:extLst>
          </p:cNvPr>
          <p:cNvSpPr txBox="1"/>
          <p:nvPr/>
        </p:nvSpPr>
        <p:spPr>
          <a:xfrm>
            <a:off x="9642030" y="3246342"/>
            <a:ext cx="20565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Suspect 3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50" name="Google Shape;1934;p41">
            <a:extLst>
              <a:ext uri="{FF2B5EF4-FFF2-40B4-BE49-F238E27FC236}">
                <a16:creationId xmlns:a16="http://schemas.microsoft.com/office/drawing/2014/main" id="{4ABA6093-6094-BD68-F30E-FEAC7EBD7936}"/>
              </a:ext>
            </a:extLst>
          </p:cNvPr>
          <p:cNvCxnSpPr>
            <a:cxnSpLocks/>
            <a:stCxn id="5" idx="6"/>
            <a:endCxn id="48" idx="1"/>
          </p:cNvCxnSpPr>
          <p:nvPr/>
        </p:nvCxnSpPr>
        <p:spPr>
          <a:xfrm>
            <a:off x="9095932" y="3431894"/>
            <a:ext cx="546098" cy="14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930;p41">
            <a:extLst>
              <a:ext uri="{FF2B5EF4-FFF2-40B4-BE49-F238E27FC236}">
                <a16:creationId xmlns:a16="http://schemas.microsoft.com/office/drawing/2014/main" id="{FAA0E797-4AC6-9798-F742-CA4ED31AD76B}"/>
              </a:ext>
            </a:extLst>
          </p:cNvPr>
          <p:cNvSpPr txBox="1"/>
          <p:nvPr/>
        </p:nvSpPr>
        <p:spPr>
          <a:xfrm>
            <a:off x="9642030" y="5387754"/>
            <a:ext cx="2056500" cy="3714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6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C991A84-4166-526D-1F97-136DA618F089}"/>
              </a:ext>
            </a:extLst>
          </p:cNvPr>
          <p:cNvCxnSpPr>
            <a:cxnSpLocks/>
            <a:stCxn id="5" idx="6"/>
            <a:endCxn id="51" idx="1"/>
          </p:cNvCxnSpPr>
          <p:nvPr/>
        </p:nvCxnSpPr>
        <p:spPr>
          <a:xfrm>
            <a:off x="9095932" y="3431894"/>
            <a:ext cx="546098" cy="214156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E38F86-F98A-63F0-08CB-092897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95" y="679793"/>
            <a:ext cx="10272000" cy="789600"/>
          </a:xfrm>
        </p:spPr>
        <p:txBody>
          <a:bodyPr/>
          <a:lstStyle/>
          <a:p>
            <a:r>
              <a:rPr lang="fr-FR" sz="4400" b="1" dirty="0"/>
              <a:t>Assembler l’ADN pour trouver des indices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FDECC4-ABDC-AEC7-904B-2FB1C4404F5F}"/>
              </a:ext>
            </a:extLst>
          </p:cNvPr>
          <p:cNvSpPr txBox="1">
            <a:spLocks/>
          </p:cNvSpPr>
          <p:nvPr/>
        </p:nvSpPr>
        <p:spPr>
          <a:xfrm>
            <a:off x="1194319" y="1698170"/>
            <a:ext cx="9944376" cy="321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Lors d’une enquête en </a:t>
            </a:r>
            <a:r>
              <a:rPr lang="fr-FR" dirty="0" err="1"/>
              <a:t>bioinformatique</a:t>
            </a:r>
            <a:r>
              <a:rPr lang="fr-FR" dirty="0"/>
              <a:t>, on travaille souvent avec des petits morceaux d’ADN</a:t>
            </a:r>
          </a:p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Ces fragments sont comme des pièces de puzzle qu’il faut remettre dans le bon ordre pour reconstruire la séquence complète</a:t>
            </a:r>
          </a:p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Plus il y a d’erreurs, plus l’enquête devient compliquée !</a:t>
            </a:r>
          </a:p>
        </p:txBody>
      </p:sp>
      <p:pic>
        <p:nvPicPr>
          <p:cNvPr id="6" name="Picture 5" descr="A magnifying glass over a computer screen&#10;&#10;AI-generated content may be incorrect.">
            <a:extLst>
              <a:ext uri="{FF2B5EF4-FFF2-40B4-BE49-F238E27FC236}">
                <a16:creationId xmlns:a16="http://schemas.microsoft.com/office/drawing/2014/main" id="{7495D56C-722C-8BCA-1A09-1B8A1D18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80" y="3984171"/>
            <a:ext cx="4146169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BC05B9-15C6-DD0D-5800-D00CF11C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3200" b="1" dirty="0"/>
              <a:t>Activité 1 – Assemblage du Génome </a:t>
            </a:r>
            <a:endParaRPr lang="fr-FR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5C2A3-12A0-339C-BA88-4D7CB4690211}"/>
              </a:ext>
            </a:extLst>
          </p:cNvPr>
          <p:cNvSpPr txBox="1">
            <a:spLocks/>
          </p:cNvSpPr>
          <p:nvPr/>
        </p:nvSpPr>
        <p:spPr>
          <a:xfrm>
            <a:off x="1025314" y="1734467"/>
            <a:ext cx="9975478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/>
            <a:r>
              <a:rPr lang="fr-FR" sz="2000" dirty="0">
                <a:solidFill>
                  <a:schemeClr val="bg1"/>
                </a:solidFill>
              </a:rPr>
              <a:t>Reconstituer un génome pour identifier une espèce 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4 niveaux d'assemblage, du plus simple au plus complexe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À la fin, le génome reconstitué indiquera l'espèce qui a volé l'animal</a:t>
            </a:r>
          </a:p>
          <a:p>
            <a:pPr marL="133350"/>
            <a:endParaRPr lang="fr-FR" sz="2000" dirty="0">
              <a:solidFill>
                <a:schemeClr val="bg1"/>
              </a:solidFill>
            </a:endParaRPr>
          </a:p>
          <a:p>
            <a:pPr marL="133350"/>
            <a:r>
              <a:rPr lang="fr-FR" sz="2000" dirty="0">
                <a:solidFill>
                  <a:schemeClr val="bg1"/>
                </a:solidFill>
              </a:rPr>
              <a:t>Objectif : Utiliser l'assemblage pour comprendre comment on peut retrouver une espèce grâce à son ADN</a:t>
            </a:r>
          </a:p>
        </p:txBody>
      </p:sp>
      <p:pic>
        <p:nvPicPr>
          <p:cNvPr id="8" name="Picture 7" descr="A cartoon of a person smiling&#10;&#10;AI-generated content may be incorrect.">
            <a:extLst>
              <a:ext uri="{FF2B5EF4-FFF2-40B4-BE49-F238E27FC236}">
                <a16:creationId xmlns:a16="http://schemas.microsoft.com/office/drawing/2014/main" id="{DFF96757-9CB5-307A-3B09-3B862059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53" y="3286853"/>
            <a:ext cx="1960986" cy="196098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2444954-4D98-2AAC-A7BA-A395E94C7A8D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008318" y="3913067"/>
            <a:ext cx="1606742" cy="14316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E2725C2-06A8-8E2D-3451-E540A00BDC5F}"/>
              </a:ext>
            </a:extLst>
          </p:cNvPr>
          <p:cNvCxnSpPr>
            <a:cxnSpLocks/>
            <a:stCxn id="42" idx="0"/>
            <a:endCxn id="1026" idx="2"/>
          </p:cNvCxnSpPr>
          <p:nvPr/>
        </p:nvCxnSpPr>
        <p:spPr>
          <a:xfrm>
            <a:off x="7008318" y="5344746"/>
            <a:ext cx="2872841" cy="776857"/>
          </a:xfrm>
          <a:prstGeom prst="curvedConnector4">
            <a:avLst>
              <a:gd name="adj1" fmla="val 33693"/>
              <a:gd name="adj2" fmla="val 1294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F874C1C-4588-4938-9039-D7A7EE3BB950}"/>
              </a:ext>
            </a:extLst>
          </p:cNvPr>
          <p:cNvCxnSpPr>
            <a:cxnSpLocks/>
            <a:stCxn id="42" idx="0"/>
          </p:cNvCxnSpPr>
          <p:nvPr/>
        </p:nvCxnSpPr>
        <p:spPr>
          <a:xfrm>
            <a:off x="7008318" y="5344746"/>
            <a:ext cx="1213999" cy="127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ction Button: Help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C0AE3B-CBA2-DCF9-1344-5A994F97062E}"/>
              </a:ext>
            </a:extLst>
          </p:cNvPr>
          <p:cNvSpPr/>
          <p:nvPr/>
        </p:nvSpPr>
        <p:spPr>
          <a:xfrm>
            <a:off x="6532457" y="5101546"/>
            <a:ext cx="475861" cy="486400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apin - Images vectorielles gratuites sur creazilla.com">
            <a:extLst>
              <a:ext uri="{FF2B5EF4-FFF2-40B4-BE49-F238E27FC236}">
                <a16:creationId xmlns:a16="http://schemas.microsoft.com/office/drawing/2014/main" id="{39F37BC1-E377-0ABE-1464-77F7B1B3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28" y="4664867"/>
            <a:ext cx="1873861" cy="14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artoon of a cat with pink bows&#10;&#10;AI-generated content may be incorrect.">
            <a:extLst>
              <a:ext uri="{FF2B5EF4-FFF2-40B4-BE49-F238E27FC236}">
                <a16:creationId xmlns:a16="http://schemas.microsoft.com/office/drawing/2014/main" id="{656F4D7A-165D-BC99-CE22-1C129AC04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73" y="4432193"/>
            <a:ext cx="1960986" cy="18602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775CD4F-F5E9-FBA9-02E0-4F186650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61" y="3878168"/>
            <a:ext cx="33337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6C349F-F61A-0DE1-437E-D1ACBAB6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27" y="4304056"/>
            <a:ext cx="1838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9ACC04E-D9AD-3263-A28C-32D29AD8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27" y="5165358"/>
            <a:ext cx="441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AD5C300-349B-153F-60B2-69EA1B27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93" y="4304056"/>
            <a:ext cx="2276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011CEA-DDB1-490B-A22A-2193EC51A403}"/>
              </a:ext>
            </a:extLst>
          </p:cNvPr>
          <p:cNvCxnSpPr/>
          <p:nvPr/>
        </p:nvCxnSpPr>
        <p:spPr>
          <a:xfrm>
            <a:off x="1476276" y="4919241"/>
            <a:ext cx="51970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5656AE-0B76-EB91-27B6-518BF946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83850"/>
            <a:ext cx="10272000" cy="934402"/>
          </a:xfrm>
        </p:spPr>
        <p:txBody>
          <a:bodyPr/>
          <a:lstStyle/>
          <a:p>
            <a:pPr algn="l"/>
            <a:r>
              <a:rPr lang="fr-FR" sz="3200" b="1" dirty="0"/>
              <a:t>Activité 2 – De la comparaison à l’alignement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298D1-A466-100C-3AD2-E602DC1418A5}"/>
              </a:ext>
            </a:extLst>
          </p:cNvPr>
          <p:cNvSpPr txBox="1">
            <a:spLocks/>
          </p:cNvSpPr>
          <p:nvPr/>
        </p:nvSpPr>
        <p:spPr>
          <a:xfrm>
            <a:off x="1099959" y="1687814"/>
            <a:ext cx="10272000" cy="4357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/>
            <a:r>
              <a:rPr lang="fr-FR" sz="2400" b="1" dirty="0">
                <a:solidFill>
                  <a:schemeClr val="bg1"/>
                </a:solidFill>
                <a:latin typeface="Spartan"/>
              </a:rPr>
              <a:t>Objectif général : 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Apprendre à aligner et comparer des séquences ADN en </a:t>
            </a:r>
            <a:r>
              <a:rPr lang="fr-FR" sz="2400" dirty="0" err="1">
                <a:solidFill>
                  <a:schemeClr val="bg1"/>
                </a:solidFill>
                <a:latin typeface="Spartan"/>
              </a:rPr>
              <a:t>bioinformatique</a:t>
            </a:r>
            <a:endParaRPr lang="fr-FR" sz="2400" dirty="0">
              <a:solidFill>
                <a:schemeClr val="bg1"/>
              </a:solidFill>
              <a:latin typeface="Spartan"/>
            </a:endParaRPr>
          </a:p>
          <a:p>
            <a:pPr marL="47625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  <a:latin typeface="Spartan"/>
              </a:rPr>
              <a:t>But : 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Identifier le coupable !</a:t>
            </a:r>
          </a:p>
          <a:p>
            <a:pPr marL="47625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On vous donne plusieurs fragments d’ADN</a:t>
            </a:r>
          </a:p>
          <a:p>
            <a:pPr marL="47625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Votre mission : les aligner avec les gènes pour découvrir les caractéristiques génétiques d'un suspect</a:t>
            </a:r>
            <a:br>
              <a:rPr lang="fr-FR" sz="2400" dirty="0">
                <a:solidFill>
                  <a:schemeClr val="bg1"/>
                </a:solidFill>
                <a:latin typeface="Spartan"/>
              </a:rPr>
            </a:br>
            <a:r>
              <a:rPr lang="fr-FR" sz="2400" dirty="0">
                <a:solidFill>
                  <a:schemeClr val="bg1"/>
                </a:solidFill>
                <a:latin typeface="Spartan"/>
              </a:rPr>
              <a:t>Vous trouverez donc 3 traits supplémentaires pour identifier le coupable !</a:t>
            </a:r>
          </a:p>
          <a:p>
            <a:endParaRPr lang="fr-FR" sz="2000" dirty="0">
              <a:solidFill>
                <a:schemeClr val="bg1"/>
              </a:solidFill>
              <a:latin typeface="Spartan"/>
            </a:endParaRPr>
          </a:p>
          <a:p>
            <a:endParaRPr lang="fr-FR" sz="1600" dirty="0"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1889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Gene mutation Generic color fill icon | Freepik">
            <a:extLst>
              <a:ext uri="{FF2B5EF4-FFF2-40B4-BE49-F238E27FC236}">
                <a16:creationId xmlns:a16="http://schemas.microsoft.com/office/drawing/2014/main" id="{42FF4E7E-19C1-9F27-D4AC-F493F13A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44" y="-185835"/>
            <a:ext cx="5137093" cy="72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F3F9D-D2D6-323C-AC96-D5475B1FB254}"/>
              </a:ext>
            </a:extLst>
          </p:cNvPr>
          <p:cNvSpPr/>
          <p:nvPr/>
        </p:nvSpPr>
        <p:spPr>
          <a:xfrm>
            <a:off x="3009418" y="3831220"/>
            <a:ext cx="3895761" cy="2900434"/>
          </a:xfrm>
          <a:custGeom>
            <a:avLst/>
            <a:gdLst>
              <a:gd name="connsiteX0" fmla="*/ 0 w 3895761"/>
              <a:gd name="connsiteY0" fmla="*/ 483415 h 2900434"/>
              <a:gd name="connsiteX1" fmla="*/ 483415 w 3895761"/>
              <a:gd name="connsiteY1" fmla="*/ 0 h 2900434"/>
              <a:gd name="connsiteX2" fmla="*/ 3412346 w 3895761"/>
              <a:gd name="connsiteY2" fmla="*/ 0 h 2900434"/>
              <a:gd name="connsiteX3" fmla="*/ 3895761 w 3895761"/>
              <a:gd name="connsiteY3" fmla="*/ 483415 h 2900434"/>
              <a:gd name="connsiteX4" fmla="*/ 3895761 w 3895761"/>
              <a:gd name="connsiteY4" fmla="*/ 2417019 h 2900434"/>
              <a:gd name="connsiteX5" fmla="*/ 3412346 w 3895761"/>
              <a:gd name="connsiteY5" fmla="*/ 2900434 h 2900434"/>
              <a:gd name="connsiteX6" fmla="*/ 483415 w 3895761"/>
              <a:gd name="connsiteY6" fmla="*/ 2900434 h 2900434"/>
              <a:gd name="connsiteX7" fmla="*/ 0 w 3895761"/>
              <a:gd name="connsiteY7" fmla="*/ 2417019 h 2900434"/>
              <a:gd name="connsiteX8" fmla="*/ 0 w 3895761"/>
              <a:gd name="connsiteY8" fmla="*/ 483415 h 29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761" h="2900434" fill="none" extrusionOk="0">
                <a:moveTo>
                  <a:pt x="0" y="483415"/>
                </a:moveTo>
                <a:cubicBezTo>
                  <a:pt x="5963" y="220251"/>
                  <a:pt x="241137" y="14449"/>
                  <a:pt x="483415" y="0"/>
                </a:cubicBezTo>
                <a:cubicBezTo>
                  <a:pt x="1187015" y="-1247"/>
                  <a:pt x="2700985" y="-2884"/>
                  <a:pt x="3412346" y="0"/>
                </a:cubicBezTo>
                <a:cubicBezTo>
                  <a:pt x="3693842" y="32329"/>
                  <a:pt x="3898073" y="226819"/>
                  <a:pt x="3895761" y="483415"/>
                </a:cubicBezTo>
                <a:cubicBezTo>
                  <a:pt x="3914022" y="976173"/>
                  <a:pt x="3883147" y="1757537"/>
                  <a:pt x="3895761" y="2417019"/>
                </a:cubicBezTo>
                <a:cubicBezTo>
                  <a:pt x="3864118" y="2676706"/>
                  <a:pt x="3679287" y="2908591"/>
                  <a:pt x="3412346" y="2900434"/>
                </a:cubicBezTo>
                <a:cubicBezTo>
                  <a:pt x="2729193" y="2836125"/>
                  <a:pt x="1867527" y="2864349"/>
                  <a:pt x="483415" y="2900434"/>
                </a:cubicBezTo>
                <a:cubicBezTo>
                  <a:pt x="257164" y="2916614"/>
                  <a:pt x="13219" y="2717229"/>
                  <a:pt x="0" y="2417019"/>
                </a:cubicBezTo>
                <a:cubicBezTo>
                  <a:pt x="-80284" y="1558492"/>
                  <a:pt x="-10285" y="1315705"/>
                  <a:pt x="0" y="483415"/>
                </a:cubicBezTo>
                <a:close/>
              </a:path>
              <a:path w="3895761" h="2900434" stroke="0" extrusionOk="0">
                <a:moveTo>
                  <a:pt x="0" y="483415"/>
                </a:moveTo>
                <a:cubicBezTo>
                  <a:pt x="-6367" y="261841"/>
                  <a:pt x="246988" y="4547"/>
                  <a:pt x="483415" y="0"/>
                </a:cubicBezTo>
                <a:cubicBezTo>
                  <a:pt x="1549350" y="131291"/>
                  <a:pt x="2370129" y="126957"/>
                  <a:pt x="3412346" y="0"/>
                </a:cubicBezTo>
                <a:cubicBezTo>
                  <a:pt x="3637444" y="9004"/>
                  <a:pt x="3882030" y="221726"/>
                  <a:pt x="3895761" y="483415"/>
                </a:cubicBezTo>
                <a:cubicBezTo>
                  <a:pt x="3824068" y="804593"/>
                  <a:pt x="4029813" y="1765259"/>
                  <a:pt x="3895761" y="2417019"/>
                </a:cubicBezTo>
                <a:cubicBezTo>
                  <a:pt x="3875636" y="2656509"/>
                  <a:pt x="3679781" y="2885751"/>
                  <a:pt x="3412346" y="2900434"/>
                </a:cubicBezTo>
                <a:cubicBezTo>
                  <a:pt x="3015661" y="2982789"/>
                  <a:pt x="1590599" y="2795289"/>
                  <a:pt x="483415" y="2900434"/>
                </a:cubicBezTo>
                <a:cubicBezTo>
                  <a:pt x="168723" y="2918970"/>
                  <a:pt x="28352" y="2656249"/>
                  <a:pt x="0" y="2417019"/>
                </a:cubicBezTo>
                <a:cubicBezTo>
                  <a:pt x="154054" y="1970770"/>
                  <a:pt x="98306" y="1259925"/>
                  <a:pt x="0" y="48341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46105473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C8B1B-78E0-B477-D8C8-2BC4A48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Activité 3 – Comprendre les erreurs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98EB-403F-0342-EBDB-C0E3ACBE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36" y="1481555"/>
            <a:ext cx="9649734" cy="4357200"/>
          </a:xfrm>
        </p:spPr>
        <p:txBody>
          <a:bodyPr>
            <a:normAutofit/>
          </a:bodyPr>
          <a:lstStyle/>
          <a:p>
            <a:pPr marL="133350" indent="0">
              <a:buNone/>
            </a:pPr>
            <a:r>
              <a:rPr lang="fr-FR" sz="2000" dirty="0"/>
              <a:t>Identification et correction des erreurs ADN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dirty="0"/>
              <a:t>Lorsqu'on aligne des séquences, il peut y avoir des erreurs (substitutions, insertions, délétions)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dirty="0"/>
              <a:t>On utilise une méthode de recherche intelligente pour identifier ces erreurs, on les appelle « automates »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dirty="0"/>
              <a:t>Votre mission : Identifier le type d’erreur présent et sa position </a:t>
            </a:r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endParaRPr lang="fr-FR" sz="2000" dirty="0"/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endParaRPr lang="fr-FR" sz="2000" dirty="0"/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r>
              <a:rPr lang="fr-FR" sz="2000" dirty="0"/>
              <a:t>Pour information : </a:t>
            </a:r>
          </a:p>
        </p:txBody>
      </p:sp>
      <p:pic>
        <p:nvPicPr>
          <p:cNvPr id="2056" name="Picture 8" descr="À l'origine de la variabilité génétique : les mutations : Fiche de cours -  SVT | SchoolMouv">
            <a:extLst>
              <a:ext uri="{FF2B5EF4-FFF2-40B4-BE49-F238E27FC236}">
                <a16:creationId xmlns:a16="http://schemas.microsoft.com/office/drawing/2014/main" id="{CEB1A1F7-3EE6-5B8B-B86D-88558B530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1" r="20334"/>
          <a:stretch/>
        </p:blipFill>
        <p:spPr bwMode="auto">
          <a:xfrm>
            <a:off x="3176685" y="3533363"/>
            <a:ext cx="3592286" cy="34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0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0EC-62E7-79D2-7FBC-0B3FBBF4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692" y="1538137"/>
            <a:ext cx="6882614" cy="1674000"/>
          </a:xfrm>
        </p:spPr>
        <p:txBody>
          <a:bodyPr/>
          <a:lstStyle/>
          <a:p>
            <a:r>
              <a:rPr lang="fr-FR" sz="5400" b="1" dirty="0"/>
              <a:t>Avez-vous trouvé le/la coupable ?</a:t>
            </a:r>
          </a:p>
        </p:txBody>
      </p:sp>
      <p:pic>
        <p:nvPicPr>
          <p:cNvPr id="5" name="Picture 4" descr="A silhouette of a person with a question mark on their head&#10;&#10;AI-generated content may be incorrect.">
            <a:extLst>
              <a:ext uri="{FF2B5EF4-FFF2-40B4-BE49-F238E27FC236}">
                <a16:creationId xmlns:a16="http://schemas.microsoft.com/office/drawing/2014/main" id="{BDE27176-20A2-11A8-5ED2-E28E0487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69" y="3429000"/>
            <a:ext cx="2131061" cy="2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ir of yellow shoes on a black background&#10;&#10;AI-generated content may be incorrect.">
            <a:extLst>
              <a:ext uri="{FF2B5EF4-FFF2-40B4-BE49-F238E27FC236}">
                <a16:creationId xmlns:a16="http://schemas.microsoft.com/office/drawing/2014/main" id="{665F5C7F-BB84-18DB-D580-65294CA4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7395">
            <a:off x="6620632" y="3592617"/>
            <a:ext cx="6688311" cy="19368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E4EFAD-FFD5-FB52-CF6E-94F31287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4000" b="1" dirty="0"/>
              <a:t>Un vol troublant</a:t>
            </a:r>
            <a:endParaRPr lang="fr-FR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D85A0-25EE-1363-B5DD-2DE282EB4C53}"/>
              </a:ext>
            </a:extLst>
          </p:cNvPr>
          <p:cNvSpPr txBox="1">
            <a:spLocks/>
          </p:cNvSpPr>
          <p:nvPr/>
        </p:nvSpPr>
        <p:spPr>
          <a:xfrm>
            <a:off x="960000" y="1951635"/>
            <a:ext cx="10272000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Spartan"/>
              </a:rPr>
              <a:t>Dans un laboratoire de recherche, un échantillon d’ADN a disparu. Il est essentiel à une étude scientifique en cours !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Spartan"/>
              </a:rPr>
              <a:t>Problème : Qui a pris l’a pris ?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Spartan"/>
              </a:rPr>
              <a:t>Votre mission : Mener l'enquête en utilisant des techniques de </a:t>
            </a:r>
            <a:r>
              <a:rPr lang="fr-FR" sz="2800" dirty="0" err="1">
                <a:solidFill>
                  <a:schemeClr val="bg1"/>
                </a:solidFill>
                <a:latin typeface="Spartan"/>
              </a:rPr>
              <a:t>bioinformatique</a:t>
            </a:r>
            <a:r>
              <a:rPr lang="fr-FR" sz="2800" dirty="0">
                <a:solidFill>
                  <a:schemeClr val="bg1"/>
                </a:solidFill>
                <a:latin typeface="Spartan"/>
              </a:rPr>
              <a:t> et d'analyse ADN</a:t>
            </a:r>
          </a:p>
        </p:txBody>
      </p:sp>
      <p:pic>
        <p:nvPicPr>
          <p:cNvPr id="12" name="Picture 11" descr="A pair of orange footprints on a black background&#10;&#10;AI-generated content may be incorrect.">
            <a:extLst>
              <a:ext uri="{FF2B5EF4-FFF2-40B4-BE49-F238E27FC236}">
                <a16:creationId xmlns:a16="http://schemas.microsoft.com/office/drawing/2014/main" id="{31DD9E4A-86EC-1887-9C96-1E81EBC30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6" y="4810793"/>
            <a:ext cx="7069494" cy="2047207"/>
          </a:xfrm>
          <a:prstGeom prst="rect">
            <a:avLst/>
          </a:prstGeom>
        </p:spPr>
      </p:pic>
      <p:pic>
        <p:nvPicPr>
          <p:cNvPr id="14" name="Picture 13" descr="A person in a hat and sunglasses holding a magnifying glass&#10;&#10;AI-generated content may be incorrect.">
            <a:extLst>
              <a:ext uri="{FF2B5EF4-FFF2-40B4-BE49-F238E27FC236}">
                <a16:creationId xmlns:a16="http://schemas.microsoft.com/office/drawing/2014/main" id="{27EF5896-B947-901B-A8E9-B9C935746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0453" y="3697260"/>
            <a:ext cx="40415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B7B-B393-167F-AAF5-78FBB38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L’ADN, c’est quoi?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6EC-5EF7-FA56-1060-77BDB8AE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69" y="1572403"/>
            <a:ext cx="9760873" cy="4357200"/>
          </a:xfrm>
        </p:spPr>
        <p:txBody>
          <a:bodyPr>
            <a:normAutofit/>
          </a:bodyPr>
          <a:lstStyle/>
          <a:p>
            <a:r>
              <a:rPr lang="fr-FR" sz="2800" dirty="0"/>
              <a:t>L’ADN est comme un code secret qui contient les informations (apparence, fonctionnement) d’un être vivant</a:t>
            </a:r>
          </a:p>
          <a:p>
            <a:r>
              <a:rPr lang="fr-FR" sz="2800" dirty="0"/>
              <a:t>Il est composé de 4 lettres : A, T, C, G</a:t>
            </a:r>
          </a:p>
          <a:p>
            <a:r>
              <a:rPr lang="fr-FR" sz="2800" dirty="0"/>
              <a:t>Ces lettres forment des instructions pour fabriquer </a:t>
            </a:r>
          </a:p>
          <a:p>
            <a:pPr marL="133350" indent="0">
              <a:buNone/>
            </a:pPr>
            <a:r>
              <a:rPr lang="fr-FR" sz="2800" dirty="0"/>
              <a:t>    les êtres vivants</a:t>
            </a:r>
          </a:p>
          <a:p>
            <a:r>
              <a:rPr lang="fr-FR" sz="2800" dirty="0"/>
              <a:t>L’ADN est unique à chacun!</a:t>
            </a:r>
          </a:p>
        </p:txBody>
      </p:sp>
      <p:pic>
        <p:nvPicPr>
          <p:cNvPr id="5" name="Picture 4" descr="A dna strand with colorful strips&#10;&#10;AI-generated content may be incorrect.">
            <a:extLst>
              <a:ext uri="{FF2B5EF4-FFF2-40B4-BE49-F238E27FC236}">
                <a16:creationId xmlns:a16="http://schemas.microsoft.com/office/drawing/2014/main" id="{29E542AC-1ADF-DD9E-5232-02E83E1F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" y="81556"/>
            <a:ext cx="1218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B7B-B393-167F-AAF5-78FBB38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L’ADN c’est quoi?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6EC-5EF7-FA56-1060-77BDB8AE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3350" indent="0">
              <a:buNone/>
            </a:pPr>
            <a:r>
              <a:rPr lang="fr-FR" sz="2800" dirty="0"/>
              <a:t>Pourquoi l'ADN est-il utile dans cette enquête ?</a:t>
            </a:r>
          </a:p>
          <a:p>
            <a:r>
              <a:rPr lang="fr-FR" sz="2800" dirty="0"/>
              <a:t>Il permet d'identifier une personne à partir d'un échantillon biologique</a:t>
            </a:r>
          </a:p>
          <a:p>
            <a:r>
              <a:rPr lang="fr-FR" sz="2800" dirty="0"/>
              <a:t>Il peut être extrait de cheveux, poils, salive ou peau retrouvés sur la scène du crime</a:t>
            </a:r>
          </a:p>
          <a:p>
            <a:r>
              <a:rPr lang="fr-FR" sz="2800" dirty="0"/>
              <a:t>Il nous aide à comparer les traces ADN avec celles des suspects pour trouver le coupable</a:t>
            </a:r>
          </a:p>
        </p:txBody>
      </p:sp>
      <p:pic>
        <p:nvPicPr>
          <p:cNvPr id="7" name="Picture 6" descr="A fingerprint with red squares&#10;&#10;AI-generated content may be incorrect.">
            <a:extLst>
              <a:ext uri="{FF2B5EF4-FFF2-40B4-BE49-F238E27FC236}">
                <a16:creationId xmlns:a16="http://schemas.microsoft.com/office/drawing/2014/main" id="{4522F9FD-D3E3-E06B-4354-5ED76D8E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8" y="4870462"/>
            <a:ext cx="1297389" cy="1828918"/>
          </a:xfrm>
          <a:prstGeom prst="rect">
            <a:avLst/>
          </a:prstGeom>
        </p:spPr>
      </p:pic>
      <p:pic>
        <p:nvPicPr>
          <p:cNvPr id="9" name="Picture 8" descr="Yellow cards with numbers on them with University of Iowa in the background&#10;&#10;AI-generated content may be incorrect.">
            <a:extLst>
              <a:ext uri="{FF2B5EF4-FFF2-40B4-BE49-F238E27FC236}">
                <a16:creationId xmlns:a16="http://schemas.microsoft.com/office/drawing/2014/main" id="{6BFFB359-002F-7D40-331B-6729BB21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63" y="-277375"/>
            <a:ext cx="3113881" cy="3113881"/>
          </a:xfrm>
          <a:prstGeom prst="rect">
            <a:avLst/>
          </a:prstGeom>
        </p:spPr>
      </p:pic>
      <p:pic>
        <p:nvPicPr>
          <p:cNvPr id="10" name="Picture 9" descr="A silhouette of a person with a question mark on their head&#10;&#10;AI-generated content may be incorrect.">
            <a:extLst>
              <a:ext uri="{FF2B5EF4-FFF2-40B4-BE49-F238E27FC236}">
                <a16:creationId xmlns:a16="http://schemas.microsoft.com/office/drawing/2014/main" id="{86601CD9-94F5-C11A-3F6E-4C76945B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57" y="4486082"/>
            <a:ext cx="1852412" cy="2317877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D19060-ACDB-3008-BBF3-25C4D4D7A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5094514"/>
            <a:ext cx="3241497" cy="13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ference genome - Wikipedia">
            <a:extLst>
              <a:ext uri="{FF2B5EF4-FFF2-40B4-BE49-F238E27FC236}">
                <a16:creationId xmlns:a16="http://schemas.microsoft.com/office/drawing/2014/main" id="{C962D79A-EB22-D937-0644-E84BA03B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25" y="661987"/>
            <a:ext cx="633364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B7C855-3034-877C-42C7-619E941E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96" y="2443989"/>
            <a:ext cx="4199829" cy="1433590"/>
          </a:xfrm>
        </p:spPr>
        <p:txBody>
          <a:bodyPr/>
          <a:lstStyle/>
          <a:p>
            <a:r>
              <a:rPr lang="fr-FR" sz="4400" b="1" dirty="0"/>
              <a:t>Le génome est</a:t>
            </a:r>
            <a:br>
              <a:rPr lang="fr-FR" sz="4400" b="1" dirty="0"/>
            </a:br>
            <a:r>
              <a:rPr lang="fr-FR" sz="4400" b="1" dirty="0"/>
              <a:t>immense ! </a:t>
            </a:r>
          </a:p>
        </p:txBody>
      </p:sp>
    </p:spTree>
    <p:extLst>
      <p:ext uri="{BB962C8B-B14F-4D97-AF65-F5344CB8AC3E}">
        <p14:creationId xmlns:p14="http://schemas.microsoft.com/office/powerpoint/2010/main" val="94143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5FCE-075A-80F3-9E47-6F77CBA4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La Scène du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D3A4-AD8F-43F6-A1C1-DE7DCE72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fr-FR" sz="2400" dirty="0"/>
              <a:t>Indices retrouvés :</a:t>
            </a:r>
          </a:p>
          <a:p>
            <a:r>
              <a:rPr lang="fr-FR" sz="2400" dirty="0"/>
              <a:t>La boîte contenant l’échantillon était vide</a:t>
            </a:r>
          </a:p>
          <a:p>
            <a:r>
              <a:rPr lang="fr-FR" sz="2400" dirty="0"/>
              <a:t>Un cheveu et trace de peau</a:t>
            </a:r>
          </a:p>
          <a:p>
            <a:r>
              <a:rPr lang="fr-FR" sz="2400" dirty="0"/>
              <a:t>Des empreintes suspectes</a:t>
            </a:r>
          </a:p>
        </p:txBody>
      </p:sp>
      <p:pic>
        <p:nvPicPr>
          <p:cNvPr id="1028" name="Picture 4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49262A00-A52B-4C11-4A75-8A7920AC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8" y="4737478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9E597AC1-4C9A-9AF4-9700-D501EEA4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58" y="2324354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F2B2B8C6-95BD-C763-8577-709383F62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71" y="-147798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mpty Box 3D Icon - Free Download Design &amp; Development 3D Icons | IconScout">
            <a:extLst>
              <a:ext uri="{FF2B5EF4-FFF2-40B4-BE49-F238E27FC236}">
                <a16:creationId xmlns:a16="http://schemas.microsoft.com/office/drawing/2014/main" id="{F58469CE-B445-E022-02B1-5B813646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92" y="2860642"/>
            <a:ext cx="3626727" cy="36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5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62F92C-9CF7-EC13-B112-7C421CA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pPr algn="l"/>
            <a:r>
              <a:rPr lang="fr-FR" sz="4000" b="1" dirty="0">
                <a:solidFill>
                  <a:schemeClr val="bg1"/>
                </a:solidFill>
              </a:rPr>
              <a:t>Liste des Suspects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1165E5-345B-E8DB-4E0D-C5CA072876FE}"/>
              </a:ext>
            </a:extLst>
          </p:cNvPr>
          <p:cNvSpPr txBox="1">
            <a:spLocks/>
          </p:cNvSpPr>
          <p:nvPr/>
        </p:nvSpPr>
        <p:spPr>
          <a:xfrm>
            <a:off x="960000" y="1463880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algn="l"/>
            <a:r>
              <a:rPr lang="fr-FR" sz="2000" dirty="0"/>
              <a:t>Qui pourrait avoir volé l’échantillon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Le technicien de laboratoire : </a:t>
            </a:r>
            <a:r>
              <a:rPr lang="fr-FR" sz="2000" dirty="0"/>
              <a:t>Il manipule souvent les échantillons et pourrait l’avoir pris par erreur…ou pas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L'étudiante en recherche : </a:t>
            </a:r>
            <a:r>
              <a:rPr lang="fr-FR" sz="2000" dirty="0"/>
              <a:t>Elle travaille sur un projet nécessitant cet ADN. Aurait-elle voulu le garder pour elle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La professeure : </a:t>
            </a:r>
            <a:r>
              <a:rPr lang="fr-FR" sz="2000" dirty="0"/>
              <a:t>Elle voulait interrompre l’expérience. A-t-elle pris l’échantillon pour empêcher la recherche de continuer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Un visiteur : </a:t>
            </a:r>
            <a:r>
              <a:rPr lang="fr-FR" sz="2000" dirty="0"/>
              <a:t>il est entré dans le labo sans permission ce jour-là, Était-il vraiment là par hasard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La responsable des stocks</a:t>
            </a:r>
            <a:r>
              <a:rPr lang="fr-FR" sz="2000" dirty="0"/>
              <a:t> : Elle gère l’inventaire des réactifs et échantillons. A-t-elle fait une erreur en le rangeant ailleurs… ou voulait-elle cacher quelque chose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L'ancienne employée du labo</a:t>
            </a:r>
            <a:r>
              <a:rPr lang="fr-FR" sz="2000" dirty="0"/>
              <a:t> : Elle vient tout juste de se faire virer. Par vengeance ou pour poursuivre ses recherches ailleurs, aurait-elle volé l’échantillon avant de partir ?</a:t>
            </a:r>
          </a:p>
        </p:txBody>
      </p:sp>
    </p:spTree>
    <p:extLst>
      <p:ext uri="{BB962C8B-B14F-4D97-AF65-F5344CB8AC3E}">
        <p14:creationId xmlns:p14="http://schemas.microsoft.com/office/powerpoint/2010/main" val="250216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child with long hair&#10;&#10;AI-generated content may be incorrect.">
            <a:extLst>
              <a:ext uri="{FF2B5EF4-FFF2-40B4-BE49-F238E27FC236}">
                <a16:creationId xmlns:a16="http://schemas.microsoft.com/office/drawing/2014/main" id="{FBE0F072-BCDA-8194-091C-FE42F756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936"/>
          <a:stretch/>
        </p:blipFill>
        <p:spPr>
          <a:xfrm>
            <a:off x="-127111" y="-143158"/>
            <a:ext cx="4352925" cy="357215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CE72EB-76A5-1D02-F64D-DB8CC7B32481}"/>
              </a:ext>
            </a:extLst>
          </p:cNvPr>
          <p:cNvSpPr txBox="1">
            <a:spLocks/>
          </p:cNvSpPr>
          <p:nvPr/>
        </p:nvSpPr>
        <p:spPr>
          <a:xfrm>
            <a:off x="3103535" y="788709"/>
            <a:ext cx="392004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133350" indent="0"/>
            <a:r>
              <a:rPr lang="fr-FR" b="1" dirty="0"/>
              <a:t>L’étudiante en recherche: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chien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8DA4C4-0E6B-60C8-7539-39EF6A636781}"/>
              </a:ext>
            </a:extLst>
          </p:cNvPr>
          <p:cNvSpPr txBox="1">
            <a:spLocks/>
          </p:cNvSpPr>
          <p:nvPr/>
        </p:nvSpPr>
        <p:spPr>
          <a:xfrm>
            <a:off x="6186196" y="1911801"/>
            <a:ext cx="3536260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Le visiteur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chien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masculin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22CDA9-969D-C854-474C-D73ADD831E6A}"/>
              </a:ext>
            </a:extLst>
          </p:cNvPr>
          <p:cNvSpPr txBox="1">
            <a:spLocks/>
          </p:cNvSpPr>
          <p:nvPr/>
        </p:nvSpPr>
        <p:spPr>
          <a:xfrm>
            <a:off x="2696547" y="4711568"/>
            <a:ext cx="3673639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Responsable des stocks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Sans animal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verts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Rousse</a:t>
            </a:r>
          </a:p>
        </p:txBody>
      </p:sp>
      <p:pic>
        <p:nvPicPr>
          <p:cNvPr id="18" name="Picture 17" descr="A cartoon of a child&#10;&#10;AI-generated content may be incorrect.">
            <a:extLst>
              <a:ext uri="{FF2B5EF4-FFF2-40B4-BE49-F238E27FC236}">
                <a16:creationId xmlns:a16="http://schemas.microsoft.com/office/drawing/2014/main" id="{64B6C1F9-2907-6025-B256-6ED7904C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0" t="2932" r="2804" b="18209"/>
          <a:stretch/>
        </p:blipFill>
        <p:spPr>
          <a:xfrm>
            <a:off x="7576553" y="0"/>
            <a:ext cx="4291806" cy="3432640"/>
          </a:xfrm>
          <a:prstGeom prst="rect">
            <a:avLst/>
          </a:prstGeom>
        </p:spPr>
      </p:pic>
      <p:pic>
        <p:nvPicPr>
          <p:cNvPr id="2" name="Picture 1" descr="A cartoon of a person with long hair&#10;&#10;AI-generated content may be incorrect.">
            <a:extLst>
              <a:ext uri="{FF2B5EF4-FFF2-40B4-BE49-F238E27FC236}">
                <a16:creationId xmlns:a16="http://schemas.microsoft.com/office/drawing/2014/main" id="{7FAE3D13-1A93-B490-C4D6-802E0AF6D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9"/>
          <a:stretch/>
        </p:blipFill>
        <p:spPr>
          <a:xfrm>
            <a:off x="4778790" y="2925489"/>
            <a:ext cx="4305300" cy="35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artoon&#10;&#10;AI-generated content may be incorrect.">
            <a:extLst>
              <a:ext uri="{FF2B5EF4-FFF2-40B4-BE49-F238E27FC236}">
                <a16:creationId xmlns:a16="http://schemas.microsoft.com/office/drawing/2014/main" id="{B3320C5F-2408-EFF9-E031-52780150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7351302" y="-272798"/>
            <a:ext cx="4352925" cy="357215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62FACC-012E-82A1-560E-CA9B620506A0}"/>
              </a:ext>
            </a:extLst>
          </p:cNvPr>
          <p:cNvSpPr txBox="1">
            <a:spLocks/>
          </p:cNvSpPr>
          <p:nvPr/>
        </p:nvSpPr>
        <p:spPr>
          <a:xfrm>
            <a:off x="6096000" y="1756552"/>
            <a:ext cx="318279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La professeure 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bleus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lapin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Blonde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8DA4C4-0E6B-60C8-7539-39EF6A636781}"/>
              </a:ext>
            </a:extLst>
          </p:cNvPr>
          <p:cNvSpPr txBox="1">
            <a:spLocks/>
          </p:cNvSpPr>
          <p:nvPr/>
        </p:nvSpPr>
        <p:spPr>
          <a:xfrm>
            <a:off x="3084003" y="4736884"/>
            <a:ext cx="3414186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Ancienne employée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furet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Brune </a:t>
            </a:r>
          </a:p>
        </p:txBody>
      </p:sp>
      <p:pic>
        <p:nvPicPr>
          <p:cNvPr id="3" name="Picture 2" descr="A cartoon of a child with long hair&#10;&#10;AI-generated content may be incorrect.">
            <a:extLst>
              <a:ext uri="{FF2B5EF4-FFF2-40B4-BE49-F238E27FC236}">
                <a16:creationId xmlns:a16="http://schemas.microsoft.com/office/drawing/2014/main" id="{C8D332B1-1BA4-F6F4-3CC2-3EC78365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9"/>
          <a:stretch/>
        </p:blipFill>
        <p:spPr>
          <a:xfrm>
            <a:off x="4906793" y="2950805"/>
            <a:ext cx="4305300" cy="3572158"/>
          </a:xfrm>
          <a:prstGeom prst="rect">
            <a:avLst/>
          </a:prstGeom>
        </p:spPr>
      </p:pic>
      <p:pic>
        <p:nvPicPr>
          <p:cNvPr id="7" name="Picture 6" descr="A cartoon of a person with glasses&#10;&#10;AI-generated content may be incorrect.">
            <a:extLst>
              <a:ext uri="{FF2B5EF4-FFF2-40B4-BE49-F238E27FC236}">
                <a16:creationId xmlns:a16="http://schemas.microsoft.com/office/drawing/2014/main" id="{A63EBE54-20A5-5E58-99E2-E862E6D0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58"/>
          <a:stretch/>
        </p:blipFill>
        <p:spPr>
          <a:xfrm>
            <a:off x="-176967" y="-94343"/>
            <a:ext cx="4352925" cy="35233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30DB8-A399-7DB2-1616-EC2CC05C527E}"/>
              </a:ext>
            </a:extLst>
          </p:cNvPr>
          <p:cNvSpPr txBox="1">
            <a:spLocks/>
          </p:cNvSpPr>
          <p:nvPr/>
        </p:nvSpPr>
        <p:spPr>
          <a:xfrm>
            <a:off x="3084003" y="899270"/>
            <a:ext cx="318279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Le technicien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chat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bleus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masculin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 </a:t>
            </a:r>
          </a:p>
        </p:txBody>
      </p:sp>
    </p:spTree>
    <p:extLst>
      <p:ext uri="{BB962C8B-B14F-4D97-AF65-F5344CB8AC3E}">
        <p14:creationId xmlns:p14="http://schemas.microsoft.com/office/powerpoint/2010/main" val="4175604524"/>
      </p:ext>
    </p:extLst>
  </p:cSld>
  <p:clrMapOvr>
    <a:masterClrMapping/>
  </p:clrMapOvr>
</p:sld>
</file>

<file path=ppt/theme/theme1.xml><?xml version="1.0" encoding="utf-8"?>
<a:theme xmlns:a="http://schemas.openxmlformats.org/drawingml/2006/main" name="DNA: The Human Body Recipe Infographics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NA: The Human Body Recipe Infographics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DNA_ The Human Body Recipe Infographics by Slidesgo</Template>
  <TotalTime>2266</TotalTime>
  <Words>677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Palanquin Dark</vt:lpstr>
      <vt:lpstr>Proxima Nova</vt:lpstr>
      <vt:lpstr>Proxima Nova Semibold</vt:lpstr>
      <vt:lpstr>Roboto Condensed Light</vt:lpstr>
      <vt:lpstr>Spartan</vt:lpstr>
      <vt:lpstr>Wingdings</vt:lpstr>
      <vt:lpstr>DNA: The Human Body Recipe Infographics by Slidesgo</vt:lpstr>
      <vt:lpstr>Slidesgo Final Pages</vt:lpstr>
      <vt:lpstr>1_DNA: The Human Body Recipe Infographics by Slidesgo</vt:lpstr>
      <vt:lpstr>1_Slidesgo Final Pages</vt:lpstr>
      <vt:lpstr>L'Affaire de l’échantillon d’ADN disparu </vt:lpstr>
      <vt:lpstr>Un vol troublant</vt:lpstr>
      <vt:lpstr>L’ADN, c’est quoi? </vt:lpstr>
      <vt:lpstr>L’ADN c’est quoi? </vt:lpstr>
      <vt:lpstr>Le génome est immense ! </vt:lpstr>
      <vt:lpstr>La Scène du Crime</vt:lpstr>
      <vt:lpstr>Liste des Suspects</vt:lpstr>
      <vt:lpstr>PowerPoint Presentation</vt:lpstr>
      <vt:lpstr>PowerPoint Presentation</vt:lpstr>
      <vt:lpstr>Notre Mission</vt:lpstr>
      <vt:lpstr>Assembler l’ADN pour trouver des indices</vt:lpstr>
      <vt:lpstr>Activité 1 – Assemblage du Génome </vt:lpstr>
      <vt:lpstr>Activité 2 – De la comparaison à l’alignement !</vt:lpstr>
      <vt:lpstr>Activité 3 – Comprendre les erreurs</vt:lpstr>
      <vt:lpstr>Avez-vous trouvé le/la coupable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 Perez</dc:creator>
  <cp:lastModifiedBy>Lucie Perez</cp:lastModifiedBy>
  <cp:revision>56</cp:revision>
  <dcterms:created xsi:type="dcterms:W3CDTF">2025-02-04T14:12:14Z</dcterms:created>
  <dcterms:modified xsi:type="dcterms:W3CDTF">2025-02-26T11:56:07Z</dcterms:modified>
</cp:coreProperties>
</file>