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3"/>
  </p:notesMasterIdLst>
  <p:handoutMasterIdLst>
    <p:handoutMasterId r:id="rId34"/>
  </p:handoutMasterIdLst>
  <p:sldIdLst>
    <p:sldId id="256" r:id="rId2"/>
    <p:sldId id="285" r:id="rId3"/>
    <p:sldId id="270" r:id="rId4"/>
    <p:sldId id="257" r:id="rId5"/>
    <p:sldId id="258" r:id="rId6"/>
    <p:sldId id="261" r:id="rId7"/>
    <p:sldId id="277" r:id="rId8"/>
    <p:sldId id="282" r:id="rId9"/>
    <p:sldId id="260" r:id="rId10"/>
    <p:sldId id="286" r:id="rId11"/>
    <p:sldId id="287" r:id="rId12"/>
    <p:sldId id="273" r:id="rId13"/>
    <p:sldId id="269" r:id="rId14"/>
    <p:sldId id="267" r:id="rId15"/>
    <p:sldId id="262" r:id="rId16"/>
    <p:sldId id="263" r:id="rId17"/>
    <p:sldId id="264" r:id="rId18"/>
    <p:sldId id="268" r:id="rId19"/>
    <p:sldId id="265" r:id="rId20"/>
    <p:sldId id="278" r:id="rId21"/>
    <p:sldId id="275" r:id="rId22"/>
    <p:sldId id="266" r:id="rId23"/>
    <p:sldId id="283" r:id="rId24"/>
    <p:sldId id="271" r:id="rId25"/>
    <p:sldId id="272" r:id="rId26"/>
    <p:sldId id="279" r:id="rId27"/>
    <p:sldId id="274" r:id="rId28"/>
    <p:sldId id="276" r:id="rId29"/>
    <p:sldId id="281" r:id="rId30"/>
    <p:sldId id="280" r:id="rId31"/>
    <p:sldId id="284" r:id="rId32"/>
  </p:sldIdLst>
  <p:sldSz cx="18291175" cy="10290175"/>
  <p:notesSz cx="6858000" cy="9144000"/>
  <p:defaultTextStyle>
    <a:defPPr>
      <a:defRPr lang="tr-TR"/>
    </a:defPPr>
    <a:lvl1pPr marL="0" algn="l" defTabSz="1633210" rtl="0" eaLnBrk="1" latinLnBrk="0" hangingPunct="1">
      <a:defRPr sz="3200" kern="1200">
        <a:solidFill>
          <a:schemeClr val="tx1"/>
        </a:solidFill>
        <a:latin typeface="+mn-lt"/>
        <a:ea typeface="+mn-ea"/>
        <a:cs typeface="+mn-cs"/>
      </a:defRPr>
    </a:lvl1pPr>
    <a:lvl2pPr marL="816605" algn="l" defTabSz="1633210" rtl="0" eaLnBrk="1" latinLnBrk="0" hangingPunct="1">
      <a:defRPr sz="3200" kern="1200">
        <a:solidFill>
          <a:schemeClr val="tx1"/>
        </a:solidFill>
        <a:latin typeface="+mn-lt"/>
        <a:ea typeface="+mn-ea"/>
        <a:cs typeface="+mn-cs"/>
      </a:defRPr>
    </a:lvl2pPr>
    <a:lvl3pPr marL="1633210" algn="l" defTabSz="1633210" rtl="0" eaLnBrk="1" latinLnBrk="0" hangingPunct="1">
      <a:defRPr sz="3200" kern="1200">
        <a:solidFill>
          <a:schemeClr val="tx1"/>
        </a:solidFill>
        <a:latin typeface="+mn-lt"/>
        <a:ea typeface="+mn-ea"/>
        <a:cs typeface="+mn-cs"/>
      </a:defRPr>
    </a:lvl3pPr>
    <a:lvl4pPr marL="2449815" algn="l" defTabSz="1633210" rtl="0" eaLnBrk="1" latinLnBrk="0" hangingPunct="1">
      <a:defRPr sz="3200" kern="1200">
        <a:solidFill>
          <a:schemeClr val="tx1"/>
        </a:solidFill>
        <a:latin typeface="+mn-lt"/>
        <a:ea typeface="+mn-ea"/>
        <a:cs typeface="+mn-cs"/>
      </a:defRPr>
    </a:lvl4pPr>
    <a:lvl5pPr marL="3266420" algn="l" defTabSz="1633210" rtl="0" eaLnBrk="1" latinLnBrk="0" hangingPunct="1">
      <a:defRPr sz="3200" kern="1200">
        <a:solidFill>
          <a:schemeClr val="tx1"/>
        </a:solidFill>
        <a:latin typeface="+mn-lt"/>
        <a:ea typeface="+mn-ea"/>
        <a:cs typeface="+mn-cs"/>
      </a:defRPr>
    </a:lvl5pPr>
    <a:lvl6pPr marL="4083025" algn="l" defTabSz="1633210" rtl="0" eaLnBrk="1" latinLnBrk="0" hangingPunct="1">
      <a:defRPr sz="3200" kern="1200">
        <a:solidFill>
          <a:schemeClr val="tx1"/>
        </a:solidFill>
        <a:latin typeface="+mn-lt"/>
        <a:ea typeface="+mn-ea"/>
        <a:cs typeface="+mn-cs"/>
      </a:defRPr>
    </a:lvl6pPr>
    <a:lvl7pPr marL="4899630" algn="l" defTabSz="1633210" rtl="0" eaLnBrk="1" latinLnBrk="0" hangingPunct="1">
      <a:defRPr sz="3200" kern="1200">
        <a:solidFill>
          <a:schemeClr val="tx1"/>
        </a:solidFill>
        <a:latin typeface="+mn-lt"/>
        <a:ea typeface="+mn-ea"/>
        <a:cs typeface="+mn-cs"/>
      </a:defRPr>
    </a:lvl7pPr>
    <a:lvl8pPr marL="5716234" algn="l" defTabSz="1633210" rtl="0" eaLnBrk="1" latinLnBrk="0" hangingPunct="1">
      <a:defRPr sz="3200" kern="1200">
        <a:solidFill>
          <a:schemeClr val="tx1"/>
        </a:solidFill>
        <a:latin typeface="+mn-lt"/>
        <a:ea typeface="+mn-ea"/>
        <a:cs typeface="+mn-cs"/>
      </a:defRPr>
    </a:lvl8pPr>
    <a:lvl9pPr marL="6532839" algn="l" defTabSz="16332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1">
          <p15:clr>
            <a:srgbClr val="A4A3A4"/>
          </p15:clr>
        </p15:guide>
        <p15:guide id="2" pos="57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D6F"/>
    <a:srgbClr val="009CD6"/>
    <a:srgbClr val="376091"/>
    <a:srgbClr val="2B4F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5" autoAdjust="0"/>
    <p:restoredTop sz="94705" autoAdjust="0"/>
  </p:normalViewPr>
  <p:slideViewPr>
    <p:cSldViewPr>
      <p:cViewPr varScale="1">
        <p:scale>
          <a:sx n="70" d="100"/>
          <a:sy n="70" d="100"/>
        </p:scale>
        <p:origin x="180" y="48"/>
      </p:cViewPr>
      <p:guideLst>
        <p:guide orient="horz" pos="3241"/>
        <p:guide pos="5761"/>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p:cViewPr varScale="1">
        <p:scale>
          <a:sx n="71" d="100"/>
          <a:sy n="71" d="100"/>
        </p:scale>
        <p:origin x="-307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565D6F"/>
            </a:solidFill>
          </c:spPr>
          <c:invertIfNegative val="0"/>
          <c:dPt>
            <c:idx val="0"/>
            <c:invertIfNegative val="0"/>
            <c:bubble3D val="0"/>
          </c:dPt>
          <c:dPt>
            <c:idx val="1"/>
            <c:invertIfNegative val="0"/>
            <c:bubble3D val="0"/>
          </c:dPt>
          <c:dPt>
            <c:idx val="2"/>
            <c:invertIfNegative val="0"/>
            <c:bubble3D val="0"/>
          </c:dPt>
          <c:dPt>
            <c:idx val="3"/>
            <c:invertIfNegative val="0"/>
            <c:bubble3D val="0"/>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bg1">
                <a:lumMod val="65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rgbClr val="37609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150"/>
        <c:overlap val="-25"/>
        <c:axId val="221754192"/>
        <c:axId val="221756544"/>
      </c:barChart>
      <c:catAx>
        <c:axId val="221754192"/>
        <c:scaling>
          <c:orientation val="minMax"/>
        </c:scaling>
        <c:delete val="0"/>
        <c:axPos val="b"/>
        <c:numFmt formatCode="General" sourceLinked="0"/>
        <c:majorTickMark val="none"/>
        <c:minorTickMark val="none"/>
        <c:tickLblPos val="nextTo"/>
        <c:crossAx val="221756544"/>
        <c:crosses val="autoZero"/>
        <c:auto val="1"/>
        <c:lblAlgn val="ctr"/>
        <c:lblOffset val="100"/>
        <c:noMultiLvlLbl val="0"/>
      </c:catAx>
      <c:valAx>
        <c:axId val="221756544"/>
        <c:scaling>
          <c:orientation val="minMax"/>
        </c:scaling>
        <c:delete val="1"/>
        <c:axPos val="l"/>
        <c:numFmt formatCode="General" sourceLinked="1"/>
        <c:majorTickMark val="none"/>
        <c:minorTickMark val="none"/>
        <c:tickLblPos val="nextTo"/>
        <c:crossAx val="221754192"/>
        <c:crosses val="autoZero"/>
        <c:crossBetween val="between"/>
      </c:valAx>
    </c:plotArea>
    <c:legend>
      <c:legendPos val="t"/>
      <c:layout/>
      <c:overlay val="0"/>
    </c:legend>
    <c:plotVisOnly val="1"/>
    <c:dispBlanksAs val="gap"/>
    <c:showDLblsOverMax val="0"/>
  </c:chart>
  <c:txPr>
    <a:bodyPr/>
    <a:lstStyle/>
    <a:p>
      <a:pPr>
        <a:defRPr sz="2000">
          <a:latin typeface="Caviar Dreams" pitchFamily="34" charset="-94"/>
        </a:defRPr>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29086-8C99-467B-ABD5-FCD2180FD651}" type="doc">
      <dgm:prSet loTypeId="urn:microsoft.com/office/officeart/2005/8/layout/chart3" loCatId="cycle" qsTypeId="urn:microsoft.com/office/officeart/2005/8/quickstyle/simple1" qsCatId="simple" csTypeId="urn:microsoft.com/office/officeart/2005/8/colors/accent1_2" csCatId="accent1" phldr="1"/>
      <dgm:spPr/>
    </dgm:pt>
    <dgm:pt modelId="{835FC6CD-05D2-4827-870D-39F6445984E7}">
      <dgm:prSet phldrT="[Text]" custT="1"/>
      <dgm:spPr>
        <a:solidFill>
          <a:schemeClr val="bg1">
            <a:lumMod val="65000"/>
          </a:schemeClr>
        </a:solidFill>
      </dgm:spPr>
      <dgm:t>
        <a:bodyPr/>
        <a:lstStyle/>
        <a:p>
          <a:r>
            <a:rPr lang="tr-TR" sz="4500" dirty="0" smtClean="0">
              <a:latin typeface="Caviar Dreams" pitchFamily="34" charset="-94"/>
            </a:rPr>
            <a:t>TEXT</a:t>
          </a:r>
          <a:endParaRPr lang="tr-TR" sz="4500" dirty="0">
            <a:latin typeface="Caviar Dreams" pitchFamily="34" charset="-94"/>
          </a:endParaRPr>
        </a:p>
      </dgm:t>
    </dgm:pt>
    <dgm:pt modelId="{DDABA3B0-6014-4F70-846A-D918F9BB28CA}" type="parTrans" cxnId="{45E903D7-EB7D-4A42-A663-5209DE7277B5}">
      <dgm:prSet/>
      <dgm:spPr/>
      <dgm:t>
        <a:bodyPr/>
        <a:lstStyle/>
        <a:p>
          <a:endParaRPr lang="tr-TR"/>
        </a:p>
      </dgm:t>
    </dgm:pt>
    <dgm:pt modelId="{6CBB4143-1D4D-470D-97F6-EF8998D0429F}" type="sibTrans" cxnId="{45E903D7-EB7D-4A42-A663-5209DE7277B5}">
      <dgm:prSet/>
      <dgm:spPr/>
      <dgm:t>
        <a:bodyPr/>
        <a:lstStyle/>
        <a:p>
          <a:endParaRPr lang="tr-TR"/>
        </a:p>
      </dgm:t>
    </dgm:pt>
    <dgm:pt modelId="{F7C185C5-CADA-4B2A-9632-1604C4CE1A7C}">
      <dgm:prSet phldrT="[Text]" custT="1"/>
      <dgm:spPr>
        <a:solidFill>
          <a:srgbClr val="2B4F67"/>
        </a:solidFill>
      </dgm:spPr>
      <dgm:t>
        <a:bodyPr/>
        <a:lstStyle/>
        <a:p>
          <a:r>
            <a:rPr lang="tr-TR" sz="4400" dirty="0" smtClean="0">
              <a:latin typeface="Caviar Dreams" pitchFamily="34" charset="-94"/>
            </a:rPr>
            <a:t>TEXT</a:t>
          </a:r>
          <a:endParaRPr lang="tr-TR" sz="4400" dirty="0">
            <a:latin typeface="Caviar Dreams" pitchFamily="34" charset="-94"/>
          </a:endParaRPr>
        </a:p>
      </dgm:t>
    </dgm:pt>
    <dgm:pt modelId="{0ECD9BE6-EFBC-4655-888B-D116C86FB11A}" type="parTrans" cxnId="{6A47BAEC-6410-41C4-8983-58813AB5CDDC}">
      <dgm:prSet/>
      <dgm:spPr/>
      <dgm:t>
        <a:bodyPr/>
        <a:lstStyle/>
        <a:p>
          <a:endParaRPr lang="tr-TR"/>
        </a:p>
      </dgm:t>
    </dgm:pt>
    <dgm:pt modelId="{A447017B-3EFF-41AF-96E1-C66DF8985D0B}" type="sibTrans" cxnId="{6A47BAEC-6410-41C4-8983-58813AB5CDDC}">
      <dgm:prSet/>
      <dgm:spPr/>
      <dgm:t>
        <a:bodyPr/>
        <a:lstStyle/>
        <a:p>
          <a:endParaRPr lang="tr-TR"/>
        </a:p>
      </dgm:t>
    </dgm:pt>
    <dgm:pt modelId="{8CCA936F-DDF9-4EC3-857D-8804F6E8839D}">
      <dgm:prSet phldrT="[Text]" custT="1"/>
      <dgm:spPr>
        <a:solidFill>
          <a:srgbClr val="565D6F"/>
        </a:solidFill>
        <a:ln>
          <a:noFill/>
        </a:ln>
      </dgm:spPr>
      <dgm:t>
        <a:bodyPr/>
        <a:lstStyle/>
        <a:p>
          <a:r>
            <a:rPr lang="tr-TR" sz="4400" dirty="0" smtClean="0">
              <a:latin typeface="Caviar Dreams" pitchFamily="34" charset="-94"/>
            </a:rPr>
            <a:t>TEXT</a:t>
          </a:r>
          <a:endParaRPr lang="tr-TR" sz="4400" dirty="0">
            <a:latin typeface="Caviar Dreams" pitchFamily="34" charset="-94"/>
          </a:endParaRPr>
        </a:p>
      </dgm:t>
    </dgm:pt>
    <dgm:pt modelId="{802C54E3-9F66-4296-9CC2-83D3619F5BEF}" type="parTrans" cxnId="{6619CB9A-7ACF-4A1E-8F81-B364F2E09AA0}">
      <dgm:prSet/>
      <dgm:spPr/>
      <dgm:t>
        <a:bodyPr/>
        <a:lstStyle/>
        <a:p>
          <a:endParaRPr lang="tr-TR"/>
        </a:p>
      </dgm:t>
    </dgm:pt>
    <dgm:pt modelId="{555F5D7E-46F4-4420-AD7E-D906DF727D12}" type="sibTrans" cxnId="{6619CB9A-7ACF-4A1E-8F81-B364F2E09AA0}">
      <dgm:prSet/>
      <dgm:spPr/>
      <dgm:t>
        <a:bodyPr/>
        <a:lstStyle/>
        <a:p>
          <a:endParaRPr lang="tr-TR"/>
        </a:p>
      </dgm:t>
    </dgm:pt>
    <dgm:pt modelId="{66EEFB5B-61C5-40E4-BB4C-F2E8E4586927}" type="pres">
      <dgm:prSet presAssocID="{77229086-8C99-467B-ABD5-FCD2180FD651}" presName="compositeShape" presStyleCnt="0">
        <dgm:presLayoutVars>
          <dgm:chMax val="7"/>
          <dgm:dir/>
          <dgm:resizeHandles val="exact"/>
        </dgm:presLayoutVars>
      </dgm:prSet>
      <dgm:spPr/>
    </dgm:pt>
    <dgm:pt modelId="{CC35A420-19B6-4545-8D20-1D3E627623E1}" type="pres">
      <dgm:prSet presAssocID="{77229086-8C99-467B-ABD5-FCD2180FD651}" presName="wedge1" presStyleLbl="node1" presStyleIdx="0" presStyleCnt="3"/>
      <dgm:spPr/>
      <dgm:t>
        <a:bodyPr/>
        <a:lstStyle/>
        <a:p>
          <a:endParaRPr lang="tr-TR"/>
        </a:p>
      </dgm:t>
    </dgm:pt>
    <dgm:pt modelId="{30F89B61-A4DC-4F6A-9B73-638F14F4263C}" type="pres">
      <dgm:prSet presAssocID="{77229086-8C99-467B-ABD5-FCD2180FD651}" presName="wedge1Tx" presStyleLbl="node1" presStyleIdx="0" presStyleCnt="3">
        <dgm:presLayoutVars>
          <dgm:chMax val="0"/>
          <dgm:chPref val="0"/>
          <dgm:bulletEnabled val="1"/>
        </dgm:presLayoutVars>
      </dgm:prSet>
      <dgm:spPr/>
      <dgm:t>
        <a:bodyPr/>
        <a:lstStyle/>
        <a:p>
          <a:endParaRPr lang="tr-TR"/>
        </a:p>
      </dgm:t>
    </dgm:pt>
    <dgm:pt modelId="{C7530627-5533-4EEB-818B-4BD0A1BB347F}" type="pres">
      <dgm:prSet presAssocID="{77229086-8C99-467B-ABD5-FCD2180FD651}" presName="wedge2" presStyleLbl="node1" presStyleIdx="1" presStyleCnt="3"/>
      <dgm:spPr/>
      <dgm:t>
        <a:bodyPr/>
        <a:lstStyle/>
        <a:p>
          <a:endParaRPr lang="tr-TR"/>
        </a:p>
      </dgm:t>
    </dgm:pt>
    <dgm:pt modelId="{B8F6C684-CD6D-4EAD-8EB2-51C1128F04FD}" type="pres">
      <dgm:prSet presAssocID="{77229086-8C99-467B-ABD5-FCD2180FD651}" presName="wedge2Tx" presStyleLbl="node1" presStyleIdx="1" presStyleCnt="3">
        <dgm:presLayoutVars>
          <dgm:chMax val="0"/>
          <dgm:chPref val="0"/>
          <dgm:bulletEnabled val="1"/>
        </dgm:presLayoutVars>
      </dgm:prSet>
      <dgm:spPr/>
      <dgm:t>
        <a:bodyPr/>
        <a:lstStyle/>
        <a:p>
          <a:endParaRPr lang="tr-TR"/>
        </a:p>
      </dgm:t>
    </dgm:pt>
    <dgm:pt modelId="{4E7D974C-B314-4090-BB80-0CF534457565}" type="pres">
      <dgm:prSet presAssocID="{77229086-8C99-467B-ABD5-FCD2180FD651}" presName="wedge3" presStyleLbl="node1" presStyleIdx="2" presStyleCnt="3" custLinFactNeighborX="-1416" custLinFactNeighborY="-2189"/>
      <dgm:spPr/>
      <dgm:t>
        <a:bodyPr/>
        <a:lstStyle/>
        <a:p>
          <a:endParaRPr lang="tr-TR"/>
        </a:p>
      </dgm:t>
    </dgm:pt>
    <dgm:pt modelId="{3ACE9EF2-F87E-41B2-8828-76A302F577F4}" type="pres">
      <dgm:prSet presAssocID="{77229086-8C99-467B-ABD5-FCD2180FD651}" presName="wedge3Tx" presStyleLbl="node1" presStyleIdx="2" presStyleCnt="3">
        <dgm:presLayoutVars>
          <dgm:chMax val="0"/>
          <dgm:chPref val="0"/>
          <dgm:bulletEnabled val="1"/>
        </dgm:presLayoutVars>
      </dgm:prSet>
      <dgm:spPr/>
      <dgm:t>
        <a:bodyPr/>
        <a:lstStyle/>
        <a:p>
          <a:endParaRPr lang="tr-TR"/>
        </a:p>
      </dgm:t>
    </dgm:pt>
  </dgm:ptLst>
  <dgm:cxnLst>
    <dgm:cxn modelId="{D9CDE1AC-6643-4385-BABF-97FE603F9CFD}" type="presOf" srcId="{835FC6CD-05D2-4827-870D-39F6445984E7}" destId="{30F89B61-A4DC-4F6A-9B73-638F14F4263C}" srcOrd="1" destOrd="0" presId="urn:microsoft.com/office/officeart/2005/8/layout/chart3"/>
    <dgm:cxn modelId="{16455526-0D7C-4EC7-A72D-D265BC297ABB}" type="presOf" srcId="{835FC6CD-05D2-4827-870D-39F6445984E7}" destId="{CC35A420-19B6-4545-8D20-1D3E627623E1}" srcOrd="0" destOrd="0" presId="urn:microsoft.com/office/officeart/2005/8/layout/chart3"/>
    <dgm:cxn modelId="{2B7F96EB-2FF8-4FB8-B042-7F257C3CA7F1}" type="presOf" srcId="{F7C185C5-CADA-4B2A-9632-1604C4CE1A7C}" destId="{B8F6C684-CD6D-4EAD-8EB2-51C1128F04FD}" srcOrd="1" destOrd="0" presId="urn:microsoft.com/office/officeart/2005/8/layout/chart3"/>
    <dgm:cxn modelId="{C256EE18-C33B-4B2C-BDA1-7D857926DD7F}" type="presOf" srcId="{77229086-8C99-467B-ABD5-FCD2180FD651}" destId="{66EEFB5B-61C5-40E4-BB4C-F2E8E4586927}" srcOrd="0" destOrd="0" presId="urn:microsoft.com/office/officeart/2005/8/layout/chart3"/>
    <dgm:cxn modelId="{6619CB9A-7ACF-4A1E-8F81-B364F2E09AA0}" srcId="{77229086-8C99-467B-ABD5-FCD2180FD651}" destId="{8CCA936F-DDF9-4EC3-857D-8804F6E8839D}" srcOrd="2" destOrd="0" parTransId="{802C54E3-9F66-4296-9CC2-83D3619F5BEF}" sibTransId="{555F5D7E-46F4-4420-AD7E-D906DF727D12}"/>
    <dgm:cxn modelId="{88F2846B-7F93-47D5-B531-2EEB9EF92730}" type="presOf" srcId="{8CCA936F-DDF9-4EC3-857D-8804F6E8839D}" destId="{3ACE9EF2-F87E-41B2-8828-76A302F577F4}" srcOrd="1" destOrd="0" presId="urn:microsoft.com/office/officeart/2005/8/layout/chart3"/>
    <dgm:cxn modelId="{45E903D7-EB7D-4A42-A663-5209DE7277B5}" srcId="{77229086-8C99-467B-ABD5-FCD2180FD651}" destId="{835FC6CD-05D2-4827-870D-39F6445984E7}" srcOrd="0" destOrd="0" parTransId="{DDABA3B0-6014-4F70-846A-D918F9BB28CA}" sibTransId="{6CBB4143-1D4D-470D-97F6-EF8998D0429F}"/>
    <dgm:cxn modelId="{6A47BAEC-6410-41C4-8983-58813AB5CDDC}" srcId="{77229086-8C99-467B-ABD5-FCD2180FD651}" destId="{F7C185C5-CADA-4B2A-9632-1604C4CE1A7C}" srcOrd="1" destOrd="0" parTransId="{0ECD9BE6-EFBC-4655-888B-D116C86FB11A}" sibTransId="{A447017B-3EFF-41AF-96E1-C66DF8985D0B}"/>
    <dgm:cxn modelId="{590B2BE3-67A7-4A71-A991-7C7D76F3CA00}" type="presOf" srcId="{F7C185C5-CADA-4B2A-9632-1604C4CE1A7C}" destId="{C7530627-5533-4EEB-818B-4BD0A1BB347F}" srcOrd="0" destOrd="0" presId="urn:microsoft.com/office/officeart/2005/8/layout/chart3"/>
    <dgm:cxn modelId="{E5D46747-9B76-4ADF-8605-7801656F2F7A}" type="presOf" srcId="{8CCA936F-DDF9-4EC3-857D-8804F6E8839D}" destId="{4E7D974C-B314-4090-BB80-0CF534457565}" srcOrd="0" destOrd="0" presId="urn:microsoft.com/office/officeart/2005/8/layout/chart3"/>
    <dgm:cxn modelId="{A7D493FD-63DD-4FCB-89A6-3FC91FA944D8}" type="presParOf" srcId="{66EEFB5B-61C5-40E4-BB4C-F2E8E4586927}" destId="{CC35A420-19B6-4545-8D20-1D3E627623E1}" srcOrd="0" destOrd="0" presId="urn:microsoft.com/office/officeart/2005/8/layout/chart3"/>
    <dgm:cxn modelId="{56CE4646-E514-47B2-BA49-352424447BDC}" type="presParOf" srcId="{66EEFB5B-61C5-40E4-BB4C-F2E8E4586927}" destId="{30F89B61-A4DC-4F6A-9B73-638F14F4263C}" srcOrd="1" destOrd="0" presId="urn:microsoft.com/office/officeart/2005/8/layout/chart3"/>
    <dgm:cxn modelId="{1B3FA71E-CA71-4C63-AA46-CB178450C725}" type="presParOf" srcId="{66EEFB5B-61C5-40E4-BB4C-F2E8E4586927}" destId="{C7530627-5533-4EEB-818B-4BD0A1BB347F}" srcOrd="2" destOrd="0" presId="urn:microsoft.com/office/officeart/2005/8/layout/chart3"/>
    <dgm:cxn modelId="{95E45E07-3FD2-4713-BAE0-83B8015BD197}" type="presParOf" srcId="{66EEFB5B-61C5-40E4-BB4C-F2E8E4586927}" destId="{B8F6C684-CD6D-4EAD-8EB2-51C1128F04FD}" srcOrd="3" destOrd="0" presId="urn:microsoft.com/office/officeart/2005/8/layout/chart3"/>
    <dgm:cxn modelId="{57DB7610-4C75-45EB-9F7B-5E5968B4EC79}" type="presParOf" srcId="{66EEFB5B-61C5-40E4-BB4C-F2E8E4586927}" destId="{4E7D974C-B314-4090-BB80-0CF534457565}" srcOrd="4" destOrd="0" presId="urn:microsoft.com/office/officeart/2005/8/layout/chart3"/>
    <dgm:cxn modelId="{5D306C57-CA03-47BD-A8BC-4DE8C23E04DB}" type="presParOf" srcId="{66EEFB5B-61C5-40E4-BB4C-F2E8E4586927}" destId="{3ACE9EF2-F87E-41B2-8828-76A302F577F4}" srcOrd="5"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5A420-19B6-4545-8D20-1D3E627623E1}">
      <dsp:nvSpPr>
        <dsp:cNvPr id="0" name=""/>
        <dsp:cNvSpPr/>
      </dsp:nvSpPr>
      <dsp:spPr>
        <a:xfrm>
          <a:off x="992568" y="364158"/>
          <a:ext cx="4531752" cy="4531752"/>
        </a:xfrm>
        <a:prstGeom prst="pie">
          <a:avLst>
            <a:gd name="adj1" fmla="val 16200000"/>
            <a:gd name="adj2" fmla="val 180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2000250">
            <a:lnSpc>
              <a:spcPct val="90000"/>
            </a:lnSpc>
            <a:spcBef>
              <a:spcPct val="0"/>
            </a:spcBef>
            <a:spcAft>
              <a:spcPct val="35000"/>
            </a:spcAft>
          </a:pPr>
          <a:r>
            <a:rPr lang="tr-TR" sz="4500" kern="1200" dirty="0" smtClean="0">
              <a:latin typeface="Caviar Dreams" pitchFamily="34" charset="-94"/>
            </a:rPr>
            <a:t>TEXT</a:t>
          </a:r>
          <a:endParaRPr lang="tr-TR" sz="4500" kern="1200" dirty="0">
            <a:latin typeface="Caviar Dreams" pitchFamily="34" charset="-94"/>
          </a:endParaRPr>
        </a:p>
      </dsp:txBody>
      <dsp:txXfrm>
        <a:off x="3456439" y="1200375"/>
        <a:ext cx="1537559" cy="1510584"/>
      </dsp:txXfrm>
    </dsp:sp>
    <dsp:sp modelId="{C7530627-5533-4EEB-818B-4BD0A1BB347F}">
      <dsp:nvSpPr>
        <dsp:cNvPr id="0" name=""/>
        <dsp:cNvSpPr/>
      </dsp:nvSpPr>
      <dsp:spPr>
        <a:xfrm>
          <a:off x="758967" y="499032"/>
          <a:ext cx="4531752" cy="4531752"/>
        </a:xfrm>
        <a:prstGeom prst="pie">
          <a:avLst>
            <a:gd name="adj1" fmla="val 1800000"/>
            <a:gd name="adj2" fmla="val 9000000"/>
          </a:avLst>
        </a:prstGeom>
        <a:solidFill>
          <a:srgbClr val="2B4F6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tr-TR" sz="4400" kern="1200" dirty="0" smtClean="0">
              <a:latin typeface="Caviar Dreams" pitchFamily="34" charset="-94"/>
            </a:rPr>
            <a:t>TEXT</a:t>
          </a:r>
          <a:endParaRPr lang="tr-TR" sz="4400" kern="1200" dirty="0">
            <a:latin typeface="Caviar Dreams" pitchFamily="34" charset="-94"/>
          </a:endParaRPr>
        </a:p>
      </dsp:txBody>
      <dsp:txXfrm>
        <a:off x="1999804" y="3358352"/>
        <a:ext cx="2050078" cy="1402685"/>
      </dsp:txXfrm>
    </dsp:sp>
    <dsp:sp modelId="{4E7D974C-B314-4090-BB80-0CF534457565}">
      <dsp:nvSpPr>
        <dsp:cNvPr id="0" name=""/>
        <dsp:cNvSpPr/>
      </dsp:nvSpPr>
      <dsp:spPr>
        <a:xfrm>
          <a:off x="694797" y="399832"/>
          <a:ext cx="4531752" cy="4531752"/>
        </a:xfrm>
        <a:prstGeom prst="pie">
          <a:avLst>
            <a:gd name="adj1" fmla="val 9000000"/>
            <a:gd name="adj2" fmla="val 16200000"/>
          </a:avLst>
        </a:prstGeom>
        <a:solidFill>
          <a:srgbClr val="565D6F"/>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tr-TR" sz="4400" kern="1200" dirty="0" smtClean="0">
              <a:latin typeface="Caviar Dreams" pitchFamily="34" charset="-94"/>
            </a:rPr>
            <a:t>TEXT</a:t>
          </a:r>
          <a:endParaRPr lang="tr-TR" sz="4400" kern="1200" dirty="0">
            <a:latin typeface="Caviar Dreams" pitchFamily="34" charset="-94"/>
          </a:endParaRPr>
        </a:p>
      </dsp:txBody>
      <dsp:txXfrm>
        <a:off x="1180342" y="1289998"/>
        <a:ext cx="1537559" cy="1510584"/>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0CBB7A-33AF-434C-B8C5-B5F21D294CDF}" type="datetimeFigureOut">
              <a:rPr lang="tr-TR" smtClean="0"/>
              <a:t>29.6.2015</a:t>
            </a:fld>
            <a:endParaRPr lang="tr-T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44CA8F-E702-4354-BF18-6C51F0B1C292}" type="slidenum">
              <a:rPr lang="tr-TR" smtClean="0"/>
              <a:t>‹N°›</a:t>
            </a:fld>
            <a:endParaRPr lang="tr-TR"/>
          </a:p>
        </p:txBody>
      </p:sp>
    </p:spTree>
    <p:extLst>
      <p:ext uri="{BB962C8B-B14F-4D97-AF65-F5344CB8AC3E}">
        <p14:creationId xmlns:p14="http://schemas.microsoft.com/office/powerpoint/2010/main" val="1911722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1039-E6FF-4F78-9751-FFD9A3AC8099}" type="datetimeFigureOut">
              <a:rPr lang="tr-TR" smtClean="0"/>
              <a:t>29.6.2015</a:t>
            </a:fld>
            <a:endParaRPr lang="tr-T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DA432-7CF7-4A2F-BE93-45834DC6981A}" type="slidenum">
              <a:rPr lang="tr-TR" smtClean="0"/>
              <a:t>‹N°›</a:t>
            </a:fld>
            <a:endParaRPr lang="tr-TR"/>
          </a:p>
        </p:txBody>
      </p:sp>
    </p:spTree>
    <p:extLst>
      <p:ext uri="{BB962C8B-B14F-4D97-AF65-F5344CB8AC3E}">
        <p14:creationId xmlns:p14="http://schemas.microsoft.com/office/powerpoint/2010/main" val="227152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10</a:t>
            </a:fld>
            <a:endParaRPr lang="tr-TR"/>
          </a:p>
        </p:txBody>
      </p:sp>
    </p:spTree>
    <p:extLst>
      <p:ext uri="{BB962C8B-B14F-4D97-AF65-F5344CB8AC3E}">
        <p14:creationId xmlns:p14="http://schemas.microsoft.com/office/powerpoint/2010/main" val="409003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11</a:t>
            </a:fld>
            <a:endParaRPr lang="tr-TR"/>
          </a:p>
        </p:txBody>
      </p:sp>
    </p:spTree>
    <p:extLst>
      <p:ext uri="{BB962C8B-B14F-4D97-AF65-F5344CB8AC3E}">
        <p14:creationId xmlns:p14="http://schemas.microsoft.com/office/powerpoint/2010/main" val="963007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19</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a:t>
            </a:fld>
            <a:endParaRPr lang="tr-TR"/>
          </a:p>
        </p:txBody>
      </p:sp>
    </p:spTree>
    <p:extLst>
      <p:ext uri="{BB962C8B-B14F-4D97-AF65-F5344CB8AC3E}">
        <p14:creationId xmlns:p14="http://schemas.microsoft.com/office/powerpoint/2010/main" val="3856640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20</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29</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30</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9</a:t>
            </a:fld>
            <a:endParaRPr lang="tr-TR"/>
          </a:p>
        </p:txBody>
      </p:sp>
    </p:spTree>
    <p:extLst>
      <p:ext uri="{BB962C8B-B14F-4D97-AF65-F5344CB8AC3E}">
        <p14:creationId xmlns:p14="http://schemas.microsoft.com/office/powerpoint/2010/main" val="60513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7225"/>
            <a:ext cx="15547975" cy="2205038"/>
          </a:xfrm>
        </p:spPr>
        <p:txBody>
          <a:bodyPr/>
          <a:lstStyle/>
          <a:p>
            <a:r>
              <a:rPr lang="en-US" smtClean="0"/>
              <a:t>Click to edit Master title style</a:t>
            </a:r>
            <a:endParaRPr lang="tr-TR"/>
          </a:p>
        </p:txBody>
      </p:sp>
      <p:sp>
        <p:nvSpPr>
          <p:cNvPr id="3" name="Subtitle 2"/>
          <p:cNvSpPr>
            <a:spLocks noGrp="1"/>
          </p:cNvSpPr>
          <p:nvPr>
            <p:ph type="subTitle" idx="1"/>
          </p:nvPr>
        </p:nvSpPr>
        <p:spPr>
          <a:xfrm>
            <a:off x="2743200" y="5830888"/>
            <a:ext cx="12804775" cy="26304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85351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222230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61975" y="412750"/>
            <a:ext cx="4114800" cy="877887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914400" y="412750"/>
            <a:ext cx="12195175" cy="8778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422006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86248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6611938"/>
            <a:ext cx="15547975" cy="2044700"/>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1444625" y="4360863"/>
            <a:ext cx="15547975" cy="22510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65649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914400" y="2400300"/>
            <a:ext cx="8154988"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9221788" y="2400300"/>
            <a:ext cx="8154987"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DC9C75F7-98FD-4D05-8C3F-C506B544AE03}" type="datetimeFigureOut">
              <a:rPr lang="tr-TR" smtClean="0"/>
              <a:t>29.6.2015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427751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914400" y="2303463"/>
            <a:ext cx="8081963"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3263900"/>
            <a:ext cx="8081963"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9291638" y="2303463"/>
            <a:ext cx="8085137"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1638" y="3263900"/>
            <a:ext cx="8085137"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DC9C75F7-98FD-4D05-8C3F-C506B544AE03}" type="datetimeFigureOut">
              <a:rPr lang="tr-TR" smtClean="0"/>
              <a:t>29.6.2015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237732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DC9C75F7-98FD-4D05-8C3F-C506B544AE03}" type="datetimeFigureOut">
              <a:rPr lang="tr-TR" smtClean="0"/>
              <a:t>29.6.2015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2432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C75F7-98FD-4D05-8C3F-C506B544AE03}" type="datetimeFigureOut">
              <a:rPr lang="tr-TR" smtClean="0"/>
              <a:t>29.6.2015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9583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75"/>
            <a:ext cx="6018213" cy="1743075"/>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7151688" y="409575"/>
            <a:ext cx="10225087" cy="8782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914400" y="2152650"/>
            <a:ext cx="6018213" cy="70389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29.6.2015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59385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7202488"/>
            <a:ext cx="10975975" cy="850900"/>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3584575" y="919163"/>
            <a:ext cx="10975975" cy="6173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3584575" y="8053388"/>
            <a:ext cx="10975975" cy="12080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29.6.2015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6839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extLst>
              <a:ext uri="{BEBA8EAE-BF5A-486C-A8C5-ECC9F3942E4B}">
                <a14:imgProps xmlns:a14="http://schemas.microsoft.com/office/drawing/2010/main">
                  <a14:imgLayer r:embed="rId14">
                    <a14:imgEffect>
                      <a14:colorTemperature colorTemp="7071"/>
                    </a14:imgEffect>
                    <a14:imgEffect>
                      <a14:saturation sat="6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2750"/>
            <a:ext cx="16462375" cy="17145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914400" y="2400300"/>
            <a:ext cx="16462375" cy="67913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914400" y="9537700"/>
            <a:ext cx="4268788" cy="547688"/>
          </a:xfrm>
          <a:prstGeom prst="rect">
            <a:avLst/>
          </a:prstGeom>
        </p:spPr>
        <p:txBody>
          <a:bodyPr vert="horz" lIns="91440" tIns="45720" rIns="91440" bIns="45720" rtlCol="0" anchor="ctr"/>
          <a:lstStyle>
            <a:lvl1pPr algn="l">
              <a:defRPr sz="1200">
                <a:solidFill>
                  <a:schemeClr val="tx1">
                    <a:tint val="75000"/>
                  </a:schemeClr>
                </a:solidFill>
              </a:defRPr>
            </a:lvl1pPr>
          </a:lstStyle>
          <a:p>
            <a:fld id="{DC9C75F7-98FD-4D05-8C3F-C506B544AE03}" type="datetimeFigureOut">
              <a:rPr lang="tr-TR" smtClean="0"/>
              <a:t>29.6.2015</a:t>
            </a:fld>
            <a:endParaRPr lang="tr-TR"/>
          </a:p>
        </p:txBody>
      </p:sp>
      <p:sp>
        <p:nvSpPr>
          <p:cNvPr id="5" name="Footer Placeholder 4"/>
          <p:cNvSpPr>
            <a:spLocks noGrp="1"/>
          </p:cNvSpPr>
          <p:nvPr>
            <p:ph type="ftr" sz="quarter" idx="3"/>
          </p:nvPr>
        </p:nvSpPr>
        <p:spPr>
          <a:xfrm>
            <a:off x="6249988" y="9537700"/>
            <a:ext cx="5791200" cy="5476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3107988" y="9537700"/>
            <a:ext cx="4268787" cy="547688"/>
          </a:xfrm>
          <a:prstGeom prst="rect">
            <a:avLst/>
          </a:prstGeom>
        </p:spPr>
        <p:txBody>
          <a:bodyPr vert="horz" lIns="91440" tIns="45720" rIns="91440" bIns="45720" rtlCol="0" anchor="ctr"/>
          <a:lstStyle>
            <a:lvl1pPr algn="r">
              <a:defRPr sz="1200">
                <a:solidFill>
                  <a:schemeClr val="tx1">
                    <a:tint val="75000"/>
                  </a:schemeClr>
                </a:solidFill>
              </a:defRPr>
            </a:lvl1pPr>
          </a:lstStyle>
          <a:p>
            <a:fld id="{20D0E238-7050-4959-A490-93359CB179BA}" type="slidenum">
              <a:rPr lang="tr-TR" smtClean="0"/>
              <a:t>‹N°›</a:t>
            </a:fld>
            <a:endParaRPr lang="tr-TR"/>
          </a:p>
        </p:txBody>
      </p:sp>
    </p:spTree>
    <p:extLst>
      <p:ext uri="{BB962C8B-B14F-4D97-AF65-F5344CB8AC3E}">
        <p14:creationId xmlns:p14="http://schemas.microsoft.com/office/powerpoint/2010/main" val="40160436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png"/><Relationship Id="rId7"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768823"/>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TextBox 7"/>
          <p:cNvSpPr txBox="1"/>
          <p:nvPr/>
        </p:nvSpPr>
        <p:spPr>
          <a:xfrm>
            <a:off x="8821551" y="3200871"/>
            <a:ext cx="648072" cy="1615827"/>
          </a:xfrm>
          <a:prstGeom prst="rect">
            <a:avLst/>
          </a:prstGeom>
          <a:noFill/>
        </p:spPr>
        <p:txBody>
          <a:bodyPr wrap="square" rtlCol="0">
            <a:spAutoFit/>
          </a:bodyPr>
          <a:lstStyle/>
          <a:p>
            <a:pPr algn="ctr"/>
            <a:r>
              <a:rPr lang="fr-FR" sz="9900" b="1" dirty="0">
                <a:solidFill>
                  <a:schemeClr val="bg1"/>
                </a:solidFill>
                <a:latin typeface="Caviar Dreams" pitchFamily="34" charset="-94"/>
                <a:ea typeface="Open Sans" pitchFamily="34" charset="0"/>
                <a:cs typeface="Open Sans" pitchFamily="34" charset="0"/>
              </a:rPr>
              <a:t>R</a:t>
            </a:r>
            <a:endParaRPr lang="tr-TR" sz="9900" b="1" dirty="0">
              <a:solidFill>
                <a:schemeClr val="bg1"/>
              </a:solidFill>
              <a:latin typeface="Caviar Dreams" pitchFamily="34" charset="-94"/>
              <a:ea typeface="Open Sans" pitchFamily="34" charset="0"/>
              <a:cs typeface="Open Sans" pitchFamily="34" charset="0"/>
            </a:endParaRPr>
          </a:p>
        </p:txBody>
      </p:sp>
      <p:sp>
        <p:nvSpPr>
          <p:cNvPr id="10" name="TextBox 9"/>
          <p:cNvSpPr txBox="1"/>
          <p:nvPr/>
        </p:nvSpPr>
        <p:spPr>
          <a:xfrm>
            <a:off x="6837933" y="5361111"/>
            <a:ext cx="4615309"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Smart</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1" name="TextBox 10"/>
          <p:cNvSpPr txBox="1"/>
          <p:nvPr/>
        </p:nvSpPr>
        <p:spPr>
          <a:xfrm>
            <a:off x="3492959" y="6103257"/>
            <a:ext cx="11305256" cy="553998"/>
          </a:xfrm>
          <a:prstGeom prst="rect">
            <a:avLst/>
          </a:prstGeom>
          <a:noFill/>
        </p:spPr>
        <p:txBody>
          <a:bodyPr wrap="square" rtlCol="0">
            <a:spAutoFit/>
          </a:bodyPr>
          <a:lstStyle/>
          <a:p>
            <a:pPr algn="ctr"/>
            <a:r>
              <a:rPr lang="fr-FR" sz="3000" b="1" dirty="0">
                <a:solidFill>
                  <a:schemeClr val="tx1">
                    <a:lumMod val="65000"/>
                    <a:lumOff val="35000"/>
                  </a:schemeClr>
                </a:solidFill>
                <a:latin typeface="Caviar Dreams" pitchFamily="34" charset="-94"/>
                <a:ea typeface="Open Sans" pitchFamily="34" charset="0"/>
                <a:cs typeface="Open Sans" pitchFamily="34" charset="0"/>
              </a:rPr>
              <a:t>I</a:t>
            </a:r>
            <a:r>
              <a:rPr lang="fr-FR" sz="3000" b="1" dirty="0" smtClean="0">
                <a:solidFill>
                  <a:schemeClr val="tx1">
                    <a:lumMod val="65000"/>
                    <a:lumOff val="35000"/>
                  </a:schemeClr>
                </a:solidFill>
                <a:latin typeface="Caviar Dreams" pitchFamily="34" charset="-94"/>
                <a:ea typeface="Open Sans" pitchFamily="34" charset="0"/>
                <a:cs typeface="Open Sans" pitchFamily="34" charset="0"/>
              </a:rPr>
              <a:t>ntelligent </a:t>
            </a:r>
            <a:r>
              <a:rPr lang="fr-FR" sz="3000" b="1" dirty="0">
                <a:solidFill>
                  <a:schemeClr val="tx1">
                    <a:lumMod val="65000"/>
                    <a:lumOff val="35000"/>
                  </a:schemeClr>
                </a:solidFill>
                <a:latin typeface="Caviar Dreams" pitchFamily="34" charset="-94"/>
                <a:ea typeface="Open Sans" pitchFamily="34" charset="0"/>
                <a:cs typeface="Open Sans" pitchFamily="34" charset="0"/>
              </a:rPr>
              <a:t>A</a:t>
            </a:r>
            <a:r>
              <a:rPr lang="fr-FR" sz="3000" b="1" dirty="0" smtClean="0">
                <a:solidFill>
                  <a:schemeClr val="tx1">
                    <a:lumMod val="65000"/>
                    <a:lumOff val="35000"/>
                  </a:schemeClr>
                </a:solidFill>
                <a:latin typeface="Caviar Dreams" pitchFamily="34" charset="-94"/>
                <a:ea typeface="Open Sans" pitchFamily="34" charset="0"/>
                <a:cs typeface="Open Sans" pitchFamily="34" charset="0"/>
              </a:rPr>
              <a:t>rt</a:t>
            </a:r>
            <a:endParaRPr lang="tr-TR" sz="3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4" name="TextBox 13"/>
          <p:cNvSpPr txBox="1"/>
          <p:nvPr/>
        </p:nvSpPr>
        <p:spPr>
          <a:xfrm>
            <a:off x="6583485" y="9501243"/>
            <a:ext cx="5112568" cy="430887"/>
          </a:xfrm>
          <a:prstGeom prst="rect">
            <a:avLst/>
          </a:prstGeom>
          <a:noFill/>
        </p:spPr>
        <p:txBody>
          <a:bodyPr wrap="square" rtlCol="0">
            <a:spAutoFit/>
          </a:bodyPr>
          <a:lstStyle/>
          <a:p>
            <a:pPr algn="ctr"/>
            <a:r>
              <a:rPr lang="fr-FR" sz="2200" b="1" dirty="0" smtClean="0">
                <a:solidFill>
                  <a:schemeClr val="bg1"/>
                </a:solidFill>
                <a:latin typeface="Caviar Dreams" pitchFamily="34" charset="-94"/>
                <a:ea typeface="Open Sans" pitchFamily="34" charset="0"/>
                <a:cs typeface="Open Sans" pitchFamily="34" charset="0"/>
              </a:rPr>
              <a:t>Rami MORRI – Valentin CHATELAIN</a:t>
            </a:r>
            <a:endParaRPr lang="tr-TR" sz="2200" b="1" dirty="0">
              <a:solidFill>
                <a:schemeClr val="bg1"/>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325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1"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Fonctionnement du robot</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8"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9501" y="3488903"/>
            <a:ext cx="1585763" cy="1585763"/>
          </a:xfrm>
          <a:prstGeom prst="rect">
            <a:avLst/>
          </a:prstGeom>
        </p:spPr>
      </p:pic>
    </p:spTree>
    <p:extLst>
      <p:ext uri="{BB962C8B-B14F-4D97-AF65-F5344CB8AC3E}">
        <p14:creationId xmlns:p14="http://schemas.microsoft.com/office/powerpoint/2010/main" val="33661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198" y="1118736"/>
            <a:ext cx="4392774" cy="707886"/>
          </a:xfrm>
          <a:prstGeom prst="rect">
            <a:avLst/>
          </a:prstGeom>
          <a:noFill/>
        </p:spPr>
        <p:txBody>
          <a:bodyPr wrap="square" rtlCol="0">
            <a:spAutoFit/>
          </a:bodyPr>
          <a:lstStyle/>
          <a:p>
            <a:pPr algn="ctr"/>
            <a:r>
              <a:rPr lang="fr-FR" sz="4000" b="1" dirty="0" smtClean="0">
                <a:solidFill>
                  <a:schemeClr val="bg1">
                    <a:lumMod val="95000"/>
                  </a:schemeClr>
                </a:solidFill>
                <a:latin typeface="Caviar Dreams" pitchFamily="34" charset="-94"/>
                <a:ea typeface="Open Sans" pitchFamily="34" charset="0"/>
                <a:cs typeface="Open Sans" pitchFamily="34" charset="0"/>
              </a:rPr>
              <a:t>ORGANISATION</a:t>
            </a:r>
            <a:endParaRPr lang="tr-TR" sz="40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727" y="0"/>
            <a:ext cx="19688220" cy="25478876"/>
          </a:xfrm>
          <a:prstGeom prst="rect">
            <a:avLst/>
          </a:prstGeom>
        </p:spPr>
      </p:pic>
    </p:spTree>
    <p:extLst>
      <p:ext uri="{BB962C8B-B14F-4D97-AF65-F5344CB8AC3E}">
        <p14:creationId xmlns:p14="http://schemas.microsoft.com/office/powerpoint/2010/main" val="287823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FIRST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720651" y="2490945"/>
            <a:ext cx="5152256" cy="6694140"/>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7" name="Rectangle 6"/>
          <p:cNvSpPr/>
          <p:nvPr/>
        </p:nvSpPr>
        <p:spPr>
          <a:xfrm>
            <a:off x="128880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8" name="Rectangle 7"/>
          <p:cNvSpPr/>
          <p:nvPr/>
        </p:nvSpPr>
        <p:spPr>
          <a:xfrm>
            <a:off x="12722656"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13138596"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THIRD</a:t>
            </a:r>
            <a:r>
              <a:rPr lang="en-US" sz="4500" b="1" dirty="0" smtClean="0">
                <a:solidFill>
                  <a:schemeClr val="bg1">
                    <a:lumMod val="95000"/>
                  </a:schemeClr>
                </a:solidFill>
                <a:latin typeface="Caviar Dreams" pitchFamily="34" charset="-94"/>
                <a:ea typeface="Open Sans" pitchFamily="34" charset="0"/>
                <a:cs typeface="Open Sans" pitchFamily="34" charset="0"/>
              </a:rPr>
              <a:t>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4" name="TextBox 13"/>
          <p:cNvSpPr txBox="1"/>
          <p:nvPr/>
        </p:nvSpPr>
        <p:spPr>
          <a:xfrm>
            <a:off x="12529963" y="2490945"/>
            <a:ext cx="5172169" cy="6186309"/>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Pellentesque malesuada nulla a mi. Duis sapien sem, aliquet nec, commodo eget, consequat quis, neque. Aliquam faucibus, elit ut dictum aliquet, felis nisl adipiscing sapien, sed malesuada diam lacus eget erat. Cras mollis scelerisque nunc. Nullam arcu.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smtClean="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18" name="Rectangle 17"/>
          <p:cNvSpPr/>
          <p:nvPr/>
        </p:nvSpPr>
        <p:spPr>
          <a:xfrm>
            <a:off x="64992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19" name="Rectangle 18"/>
          <p:cNvSpPr/>
          <p:nvPr/>
        </p:nvSpPr>
        <p:spPr>
          <a:xfrm>
            <a:off x="631710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TextBox 19"/>
          <p:cNvSpPr txBox="1"/>
          <p:nvPr/>
        </p:nvSpPr>
        <p:spPr>
          <a:xfrm>
            <a:off x="6749796"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SECOND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1" name="Rectangle 20"/>
          <p:cNvSpPr/>
          <p:nvPr/>
        </p:nvSpPr>
        <p:spPr>
          <a:xfrm>
            <a:off x="11900464"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TextBox 21"/>
          <p:cNvSpPr txBox="1"/>
          <p:nvPr/>
        </p:nvSpPr>
        <p:spPr>
          <a:xfrm>
            <a:off x="6623750" y="2490945"/>
            <a:ext cx="5152256" cy="6186309"/>
          </a:xfrm>
          <a:prstGeom prst="rect">
            <a:avLst/>
          </a:prstGeom>
          <a:noFill/>
        </p:spPr>
        <p:txBody>
          <a:bodyPr wrap="square" rtlCol="0">
            <a:spAutoFit/>
          </a:bodyPr>
          <a:lstStyle/>
          <a:p>
            <a:pPr algn="ct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Aenean magna </a:t>
            </a:r>
            <a:r>
              <a:rPr lang="tr-TR" sz="3300" b="1" dirty="0" smtClean="0">
                <a:solidFill>
                  <a:schemeClr val="tx1">
                    <a:lumMod val="65000"/>
                    <a:lumOff val="35000"/>
                  </a:schemeClr>
                </a:solidFill>
                <a:latin typeface="Caviar Dreams" pitchFamily="34" charset="-94"/>
              </a:rPr>
              <a:t>nisl, mollis quis.</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380691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7" grpId="0" animBg="1"/>
      <p:bldP spid="8" grpId="0" animBg="1"/>
      <p:bldP spid="11" grpId="0"/>
      <p:bldP spid="14" grpId="0"/>
      <p:bldP spid="18" grpId="0" animBg="1"/>
      <p:bldP spid="19" grpId="0" animBg="1"/>
      <p:bldP spid="20" grpId="0"/>
      <p:bldP spid="21" grpId="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1637" y="2"/>
            <a:ext cx="5412810" cy="10064984"/>
          </a:xfrm>
          <a:prstGeom prst="rect">
            <a:avLst/>
          </a:prstGeom>
          <a:solidFill>
            <a:srgbClr val="565D6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pic>
        <p:nvPicPr>
          <p:cNvPr id="37" name="Picture 3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FULL WIDTH IMAGE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39" name="TextBox 38"/>
          <p:cNvSpPr txBox="1"/>
          <p:nvPr/>
        </p:nvSpPr>
        <p:spPr>
          <a:xfrm>
            <a:off x="261318" y="2228849"/>
            <a:ext cx="5035526" cy="2092881"/>
          </a:xfrm>
          <a:prstGeom prst="rect">
            <a:avLst/>
          </a:prstGeom>
          <a:noFill/>
        </p:spPr>
        <p:txBody>
          <a:bodyPr wrap="square" rtlCol="0">
            <a:spAutoFit/>
          </a:bodyPr>
          <a:lstStyle/>
          <a:p>
            <a:r>
              <a:rPr lang="tr-TR" sz="2600" b="1" dirty="0" smtClean="0">
                <a:solidFill>
                  <a:schemeClr val="bg1">
                    <a:lumMod val="95000"/>
                  </a:schemeClr>
                </a:solidFill>
                <a:latin typeface="Caviar Dreams" pitchFamily="34" charset="-94"/>
                <a:ea typeface="Open Sans" pitchFamily="34" charset="0"/>
                <a:cs typeface="Open Sans" pitchFamily="34" charset="0"/>
              </a:rPr>
              <a:t>Right click</a:t>
            </a:r>
          </a:p>
          <a:p>
            <a:r>
              <a:rPr lang="tr-TR" sz="2600" b="1" dirty="0" smtClean="0">
                <a:solidFill>
                  <a:schemeClr val="bg1">
                    <a:lumMod val="95000"/>
                  </a:schemeClr>
                </a:solidFill>
                <a:latin typeface="Caviar Dreams" pitchFamily="34" charset="-94"/>
                <a:ea typeface="Open Sans" pitchFamily="34" charset="0"/>
                <a:cs typeface="Open Sans" pitchFamily="34" charset="0"/>
              </a:rPr>
              <a:t>your image and choose</a:t>
            </a:r>
          </a:p>
          <a:p>
            <a:r>
              <a:rPr lang="en-US" sz="2600" b="1" dirty="0" smtClean="0">
                <a:solidFill>
                  <a:schemeClr val="bg1">
                    <a:lumMod val="95000"/>
                  </a:schemeClr>
                </a:solidFill>
                <a:latin typeface="Caviar Dreams" pitchFamily="34" charset="-94"/>
                <a:ea typeface="Open Sans" pitchFamily="34" charset="0"/>
                <a:cs typeface="Open Sans" pitchFamily="34" charset="0"/>
              </a:rPr>
              <a:t>`Send To Back`</a:t>
            </a:r>
            <a:r>
              <a:rPr lang="tr-TR" sz="2600" b="1" dirty="0" smtClean="0">
                <a:solidFill>
                  <a:schemeClr val="bg1">
                    <a:lumMod val="95000"/>
                  </a:schemeClr>
                </a:solidFill>
                <a:latin typeface="Caviar Dreams" pitchFamily="34" charset="-94"/>
                <a:ea typeface="Open Sans" pitchFamily="34" charset="0"/>
                <a:cs typeface="Open Sans" pitchFamily="34" charset="0"/>
              </a:rPr>
              <a:t> to have the overlay and footer on top of</a:t>
            </a:r>
          </a:p>
          <a:p>
            <a:r>
              <a:rPr lang="tr-TR" sz="2600" b="1" dirty="0">
                <a:solidFill>
                  <a:schemeClr val="bg1">
                    <a:lumMod val="95000"/>
                  </a:schemeClr>
                </a:solidFill>
                <a:latin typeface="Caviar Dreams" pitchFamily="34" charset="-94"/>
                <a:ea typeface="Open Sans" pitchFamily="34" charset="0"/>
                <a:cs typeface="Open Sans" pitchFamily="34" charset="0"/>
              </a:rPr>
              <a:t>y</a:t>
            </a:r>
            <a:r>
              <a:rPr lang="tr-TR" sz="2600" b="1" dirty="0" smtClean="0">
                <a:solidFill>
                  <a:schemeClr val="bg1">
                    <a:lumMod val="95000"/>
                  </a:schemeClr>
                </a:solidFill>
                <a:latin typeface="Caviar Dreams" pitchFamily="34" charset="-94"/>
                <a:ea typeface="Open Sans" pitchFamily="34" charset="0"/>
                <a:cs typeface="Open Sans" pitchFamily="34" charset="0"/>
              </a:rPr>
              <a:t>our image.</a:t>
            </a:r>
          </a:p>
        </p:txBody>
      </p:sp>
    </p:spTree>
    <p:extLst>
      <p:ext uri="{BB962C8B-B14F-4D97-AF65-F5344CB8AC3E}">
        <p14:creationId xmlns:p14="http://schemas.microsoft.com/office/powerpoint/2010/main" val="90168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 grpId="0" animBg="1"/>
      <p:bldP spid="9" grpId="0" animBg="1"/>
      <p:bldP spid="12"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OUR LOCATION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057355" y="2552799"/>
            <a:ext cx="10058400" cy="5709683"/>
          </a:xfrm>
          <a:prstGeom prst="rect">
            <a:avLst/>
          </a:prstGeom>
        </p:spPr>
      </p:pic>
      <p:sp>
        <p:nvSpPr>
          <p:cNvPr id="37" name="Oval 36"/>
          <p:cNvSpPr/>
          <p:nvPr/>
        </p:nvSpPr>
        <p:spPr>
          <a:xfrm>
            <a:off x="8425508" y="4497015"/>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Oval 37"/>
          <p:cNvSpPr/>
          <p:nvPr/>
        </p:nvSpPr>
        <p:spPr>
          <a:xfrm>
            <a:off x="9865667" y="7305327"/>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Oval 38"/>
          <p:cNvSpPr/>
          <p:nvPr/>
        </p:nvSpPr>
        <p:spPr>
          <a:xfrm>
            <a:off x="12427957" y="7295657"/>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Oval 39"/>
          <p:cNvSpPr/>
          <p:nvPr/>
        </p:nvSpPr>
        <p:spPr>
          <a:xfrm>
            <a:off x="15770323" y="7089303"/>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Oval 40"/>
          <p:cNvSpPr/>
          <p:nvPr/>
        </p:nvSpPr>
        <p:spPr>
          <a:xfrm>
            <a:off x="15194259" y="3560911"/>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TextBox 41"/>
          <p:cNvSpPr txBox="1"/>
          <p:nvPr/>
        </p:nvSpPr>
        <p:spPr>
          <a:xfrm>
            <a:off x="743198" y="2854761"/>
            <a:ext cx="6314157" cy="517064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47760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7" grpId="0" animBg="1"/>
      <p:bldP spid="38" grpId="0" animBg="1"/>
      <p:bldP spid="39" grpId="0" animBg="1"/>
      <p:bldP spid="40" grpId="0" animBg="1"/>
      <p:bldP spid="41" grpId="0" animBg="1"/>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ICON POINTS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1440731"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2" name="Oval 41"/>
          <p:cNvSpPr/>
          <p:nvPr/>
        </p:nvSpPr>
        <p:spPr>
          <a:xfrm>
            <a:off x="1440731"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3" name="Oval 42"/>
          <p:cNvSpPr/>
          <p:nvPr/>
        </p:nvSpPr>
        <p:spPr>
          <a:xfrm>
            <a:off x="1440731"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4" name="Oval 43"/>
          <p:cNvSpPr/>
          <p:nvPr/>
        </p:nvSpPr>
        <p:spPr>
          <a:xfrm>
            <a:off x="9577635"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5" name="Oval 44"/>
          <p:cNvSpPr/>
          <p:nvPr/>
        </p:nvSpPr>
        <p:spPr>
          <a:xfrm>
            <a:off x="9577635"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6" name="Oval 45"/>
          <p:cNvSpPr/>
          <p:nvPr/>
        </p:nvSpPr>
        <p:spPr>
          <a:xfrm>
            <a:off x="9577635"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7" name="TextBox 46"/>
          <p:cNvSpPr txBox="1"/>
          <p:nvPr/>
        </p:nvSpPr>
        <p:spPr>
          <a:xfrm>
            <a:off x="3077592" y="279088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a:t>
            </a:r>
            <a:r>
              <a:rPr lang="tr-TR" sz="3300" b="1" dirty="0" smtClean="0">
                <a:solidFill>
                  <a:schemeClr val="tx1">
                    <a:lumMod val="65000"/>
                    <a:lumOff val="35000"/>
                  </a:schemeClr>
                </a:solidFill>
                <a:latin typeface="Caviar Dreams" pitchFamily="34" charset="-94"/>
              </a:rPr>
              <a:t>lacus. Nulla gravida orci 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48" name="TextBox 47"/>
          <p:cNvSpPr txBox="1"/>
          <p:nvPr/>
        </p:nvSpPr>
        <p:spPr>
          <a:xfrm>
            <a:off x="3077592" y="5001071"/>
            <a:ext cx="563594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Pellentesque malesuada nulla a mi. Duis sapien sem</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49" name="TextBox 48"/>
          <p:cNvSpPr txBox="1"/>
          <p:nvPr/>
        </p:nvSpPr>
        <p:spPr>
          <a:xfrm>
            <a:off x="3077592" y="723331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t>
            </a:r>
            <a:r>
              <a:rPr lang="tr-TR" sz="3300" b="1" dirty="0" smtClean="0">
                <a:solidFill>
                  <a:schemeClr val="tx1">
                    <a:lumMod val="65000"/>
                    <a:lumOff val="35000"/>
                  </a:schemeClr>
                </a:solidFill>
                <a:latin typeface="Caviar Dreams" pitchFamily="34" charset="-94"/>
              </a:rPr>
              <a:t>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0" name="TextBox 49"/>
          <p:cNvSpPr txBox="1"/>
          <p:nvPr/>
        </p:nvSpPr>
        <p:spPr>
          <a:xfrm>
            <a:off x="11503100" y="279088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a:t>
            </a:r>
            <a:r>
              <a:rPr lang="tr-TR" sz="3300" b="1" dirty="0" smtClean="0">
                <a:solidFill>
                  <a:schemeClr val="tx1">
                    <a:lumMod val="65000"/>
                    <a:lumOff val="35000"/>
                  </a:schemeClr>
                </a:solidFill>
                <a:latin typeface="Caviar Dreams" pitchFamily="34" charset="-94"/>
              </a:rPr>
              <a:t>lacus. Nulla gravida orci 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1" name="TextBox 50"/>
          <p:cNvSpPr txBox="1"/>
          <p:nvPr/>
        </p:nvSpPr>
        <p:spPr>
          <a:xfrm>
            <a:off x="11503100" y="5001071"/>
            <a:ext cx="563594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Pellentesque malesuada nulla a mi. Duis sapien sem</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2" name="TextBox 51"/>
          <p:cNvSpPr txBox="1"/>
          <p:nvPr/>
        </p:nvSpPr>
        <p:spPr>
          <a:xfrm>
            <a:off x="11503100" y="723331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t>
            </a:r>
            <a:r>
              <a:rPr lang="tr-TR" sz="3300" b="1" dirty="0" smtClean="0">
                <a:solidFill>
                  <a:schemeClr val="tx1">
                    <a:lumMod val="65000"/>
                    <a:lumOff val="35000"/>
                  </a:schemeClr>
                </a:solidFill>
                <a:latin typeface="Caviar Dreams" pitchFamily="34" charset="-94"/>
              </a:rPr>
              <a:t>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1721" y="3020305"/>
            <a:ext cx="790538" cy="79053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29843" y="7378110"/>
            <a:ext cx="790538" cy="790538"/>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38450" y="2985622"/>
            <a:ext cx="790538" cy="790538"/>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30830" y="5178850"/>
            <a:ext cx="790538" cy="790538"/>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18989" y="7411583"/>
            <a:ext cx="790538" cy="789567"/>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00771" y="5228380"/>
            <a:ext cx="790538" cy="691478"/>
          </a:xfrm>
          <a:prstGeom prst="rect">
            <a:avLst/>
          </a:prstGeom>
        </p:spPr>
      </p:pic>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389239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par>
                                <p:cTn id="67" presetID="10" presetClass="entr" presetSubtype="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5"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5" name="Rectangle 64"/>
          <p:cNvSpPr/>
          <p:nvPr/>
        </p:nvSpPr>
        <p:spPr>
          <a:xfrm>
            <a:off x="12744730" y="3878285"/>
            <a:ext cx="4160304" cy="3816424"/>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Rectangle 54"/>
          <p:cNvSpPr/>
          <p:nvPr/>
        </p:nvSpPr>
        <p:spPr>
          <a:xfrm>
            <a:off x="7139343" y="3130780"/>
            <a:ext cx="4160304" cy="3816424"/>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PRICING TABLES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5" name="Rectangle 24"/>
          <p:cNvSpPr/>
          <p:nvPr/>
        </p:nvSpPr>
        <p:spPr>
          <a:xfrm>
            <a:off x="1041376"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25"/>
          <p:cNvSpPr txBox="1"/>
          <p:nvPr/>
        </p:nvSpPr>
        <p:spPr>
          <a:xfrm>
            <a:off x="1152699"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LIGHT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7" name="Rectangle 26"/>
          <p:cNvSpPr/>
          <p:nvPr/>
        </p:nvSpPr>
        <p:spPr>
          <a:xfrm>
            <a:off x="1477132" y="3878285"/>
            <a:ext cx="4160304" cy="2202906"/>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2077346"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30" name="TextBox 29"/>
          <p:cNvSpPr txBox="1"/>
          <p:nvPr/>
        </p:nvSpPr>
        <p:spPr>
          <a:xfrm>
            <a:off x="1152699"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32" name="TextBox 31"/>
          <p:cNvSpPr txBox="1"/>
          <p:nvPr/>
        </p:nvSpPr>
        <p:spPr>
          <a:xfrm>
            <a:off x="1152699"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53" name="Rectangle 52"/>
          <p:cNvSpPr/>
          <p:nvPr/>
        </p:nvSpPr>
        <p:spPr>
          <a:xfrm>
            <a:off x="6703587"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6814910"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SUPER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6" name="Rectangle 55"/>
          <p:cNvSpPr/>
          <p:nvPr/>
        </p:nvSpPr>
        <p:spPr>
          <a:xfrm>
            <a:off x="7739557"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57" name="TextBox 56"/>
          <p:cNvSpPr txBox="1"/>
          <p:nvPr/>
        </p:nvSpPr>
        <p:spPr>
          <a:xfrm>
            <a:off x="6814910"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58" name="TextBox 57"/>
          <p:cNvSpPr txBox="1"/>
          <p:nvPr/>
        </p:nvSpPr>
        <p:spPr>
          <a:xfrm>
            <a:off x="6814910"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59" name="Rectangle 58"/>
          <p:cNvSpPr/>
          <p:nvPr/>
        </p:nvSpPr>
        <p:spPr>
          <a:xfrm>
            <a:off x="7739557" y="57474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60" name="TextBox 59"/>
          <p:cNvSpPr txBox="1"/>
          <p:nvPr/>
        </p:nvSpPr>
        <p:spPr>
          <a:xfrm>
            <a:off x="6814910" y="5902426"/>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3</a:t>
            </a:r>
            <a:endParaRPr lang="tr-TR" sz="4500" b="1" dirty="0">
              <a:solidFill>
                <a:srgbClr val="565D6F"/>
              </a:solidFill>
              <a:latin typeface="Caviar Dreams" pitchFamily="34" charset="-94"/>
              <a:ea typeface="Open Sans" pitchFamily="34" charset="0"/>
              <a:cs typeface="Open Sans" pitchFamily="34" charset="0"/>
            </a:endParaRPr>
          </a:p>
        </p:txBody>
      </p:sp>
      <p:sp>
        <p:nvSpPr>
          <p:cNvPr id="63" name="Rectangle 62"/>
          <p:cNvSpPr/>
          <p:nvPr/>
        </p:nvSpPr>
        <p:spPr>
          <a:xfrm>
            <a:off x="12308974"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TextBox 63"/>
          <p:cNvSpPr txBox="1"/>
          <p:nvPr/>
        </p:nvSpPr>
        <p:spPr>
          <a:xfrm>
            <a:off x="12420297"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ULTRA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66" name="Rectangle 65"/>
          <p:cNvSpPr/>
          <p:nvPr/>
        </p:nvSpPr>
        <p:spPr>
          <a:xfrm>
            <a:off x="13344944"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67" name="TextBox 66"/>
          <p:cNvSpPr txBox="1"/>
          <p:nvPr/>
        </p:nvSpPr>
        <p:spPr>
          <a:xfrm>
            <a:off x="12420297"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68" name="TextBox 67"/>
          <p:cNvSpPr txBox="1"/>
          <p:nvPr/>
        </p:nvSpPr>
        <p:spPr>
          <a:xfrm>
            <a:off x="12420297"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69" name="Rectangle 68"/>
          <p:cNvSpPr/>
          <p:nvPr/>
        </p:nvSpPr>
        <p:spPr>
          <a:xfrm>
            <a:off x="13344944" y="57474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70" name="TextBox 69"/>
          <p:cNvSpPr txBox="1"/>
          <p:nvPr/>
        </p:nvSpPr>
        <p:spPr>
          <a:xfrm>
            <a:off x="12420297" y="5902426"/>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3</a:t>
            </a:r>
            <a:endParaRPr lang="tr-TR" sz="4500" b="1" dirty="0">
              <a:solidFill>
                <a:srgbClr val="565D6F"/>
              </a:solidFill>
              <a:latin typeface="Caviar Dreams" pitchFamily="34" charset="-94"/>
              <a:ea typeface="Open Sans" pitchFamily="34" charset="0"/>
              <a:cs typeface="Open Sans" pitchFamily="34" charset="0"/>
            </a:endParaRPr>
          </a:p>
        </p:txBody>
      </p:sp>
      <p:sp>
        <p:nvSpPr>
          <p:cNvPr id="71" name="TextBox 70"/>
          <p:cNvSpPr txBox="1"/>
          <p:nvPr/>
        </p:nvSpPr>
        <p:spPr>
          <a:xfrm>
            <a:off x="12420297" y="6765863"/>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4</a:t>
            </a:r>
            <a:endParaRPr lang="tr-TR" sz="4500" b="1" dirty="0">
              <a:solidFill>
                <a:srgbClr val="565D6F"/>
              </a:solidFill>
              <a:latin typeface="Caviar Dreams" pitchFamily="34" charset="-94"/>
              <a:ea typeface="Open Sans" pitchFamily="34" charset="0"/>
              <a:cs typeface="Open Sans" pitchFamily="34" charset="0"/>
            </a:endParaRPr>
          </a:p>
        </p:txBody>
      </p:sp>
      <p:sp>
        <p:nvSpPr>
          <p:cNvPr id="72" name="Rectangle 71"/>
          <p:cNvSpPr/>
          <p:nvPr/>
        </p:nvSpPr>
        <p:spPr>
          <a:xfrm>
            <a:off x="13344944" y="66618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73" name="Oval 7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TextBox 7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31" name="Rectangle 30"/>
          <p:cNvSpPr/>
          <p:nvPr/>
        </p:nvSpPr>
        <p:spPr>
          <a:xfrm rot="5400000">
            <a:off x="9147483"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
        <p:nvSpPr>
          <p:cNvPr id="33" name="Rectangle 32"/>
          <p:cNvSpPr/>
          <p:nvPr/>
        </p:nvSpPr>
        <p:spPr>
          <a:xfrm rot="5400000">
            <a:off x="3485277"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
        <p:nvSpPr>
          <p:cNvPr id="34" name="Rectangle 33"/>
          <p:cNvSpPr/>
          <p:nvPr/>
        </p:nvSpPr>
        <p:spPr>
          <a:xfrm rot="5400000">
            <a:off x="14752874"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Tree>
    <p:extLst>
      <p:ext uri="{BB962C8B-B14F-4D97-AF65-F5344CB8AC3E}">
        <p14:creationId xmlns:p14="http://schemas.microsoft.com/office/powerpoint/2010/main" val="411419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fade">
                                      <p:cBhvr>
                                        <p:cTn id="85" dur="500"/>
                                        <p:tgtEl>
                                          <p:spTgt spid="6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500"/>
                                        <p:tgtEl>
                                          <p:spTgt spid="7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500"/>
                                        <p:tgtEl>
                                          <p:spTgt spid="7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fade">
                                      <p:cBhvr>
                                        <p:cTn id="94" dur="500"/>
                                        <p:tgtEl>
                                          <p:spTgt spid="7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5" grpId="0" animBg="1"/>
      <p:bldP spid="2" grpId="0" animBg="1"/>
      <p:bldP spid="9" grpId="0" animBg="1"/>
      <p:bldP spid="12" grpId="0"/>
      <p:bldP spid="25" grpId="0" animBg="1"/>
      <p:bldP spid="26" grpId="0"/>
      <p:bldP spid="27" grpId="0" animBg="1"/>
      <p:bldP spid="29" grpId="0" animBg="1"/>
      <p:bldP spid="30" grpId="0"/>
      <p:bldP spid="32" grpId="0"/>
      <p:bldP spid="53" grpId="0" animBg="1"/>
      <p:bldP spid="54" grpId="0"/>
      <p:bldP spid="56" grpId="0" animBg="1"/>
      <p:bldP spid="57" grpId="0"/>
      <p:bldP spid="58" grpId="0"/>
      <p:bldP spid="59" grpId="0" animBg="1"/>
      <p:bldP spid="60" grpId="0"/>
      <p:bldP spid="63" grpId="0" animBg="1"/>
      <p:bldP spid="64" grpId="0"/>
      <p:bldP spid="66" grpId="0" animBg="1"/>
      <p:bldP spid="67" grpId="0"/>
      <p:bldP spid="68" grpId="0"/>
      <p:bldP spid="69" grpId="0" animBg="1"/>
      <p:bldP spid="70" grpId="0"/>
      <p:bldP spid="71" grpId="0"/>
      <p:bldP spid="72" grpId="0" animBg="1"/>
      <p:bldP spid="31" grpId="0" animBg="1"/>
      <p:bldP spid="33" grpId="0" animBg="1"/>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6837933" y="5651465"/>
            <a:ext cx="4615309" cy="861774"/>
          </a:xfrm>
          <a:prstGeom prst="rect">
            <a:avLst/>
          </a:prstGeom>
          <a:noFill/>
        </p:spPr>
        <p:txBody>
          <a:bodyPr wrap="square" rtlCol="0">
            <a:spAutoFit/>
          </a:bodyPr>
          <a:lstStyle/>
          <a:p>
            <a:pPr algn="ctr"/>
            <a:r>
              <a:rPr lang="tr-TR" sz="5000" b="1" dirty="0" smtClean="0">
                <a:solidFill>
                  <a:schemeClr val="tx1">
                    <a:lumMod val="65000"/>
                    <a:lumOff val="35000"/>
                  </a:schemeClr>
                </a:solidFill>
                <a:latin typeface="Caviar Dreams" pitchFamily="34" charset="-94"/>
                <a:ea typeface="Open Sans" pitchFamily="34" charset="0"/>
                <a:cs typeface="Open Sans" pitchFamily="34" charset="0"/>
              </a:rPr>
              <a:t>INTERMISSION</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009CD6"/>
                </a:solidFill>
                <a:latin typeface="Caviar Dreams" pitchFamily="34" charset="-94"/>
                <a:ea typeface="Open Sans" pitchFamily="34" charset="0"/>
                <a:cs typeface="Open Sans" pitchFamily="34" charset="0"/>
              </a:rPr>
              <a:t>R</a:t>
            </a:r>
            <a:endParaRPr lang="tr-TR" sz="3300" b="1" dirty="0">
              <a:solidFill>
                <a:srgbClr val="009CD6"/>
              </a:solidFill>
              <a:latin typeface="Caviar Dreams" pitchFamily="34" charset="-94"/>
              <a:ea typeface="Open Sans" pitchFamily="34" charset="0"/>
              <a:cs typeface="Open Sans"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5049" y="3272879"/>
            <a:ext cx="1821075" cy="1446957"/>
          </a:xfrm>
          <a:prstGeom prst="rect">
            <a:avLst/>
          </a:prstGeom>
        </p:spPr>
      </p:pic>
    </p:spTree>
    <p:extLst>
      <p:ext uri="{BB962C8B-B14F-4D97-AF65-F5344CB8AC3E}">
        <p14:creationId xmlns:p14="http://schemas.microsoft.com/office/powerpoint/2010/main" val="85593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STATISTICS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85609" y="5822093"/>
            <a:ext cx="594065" cy="1341127"/>
          </a:xfrm>
          <a:prstGeom prst="rect">
            <a:avLst/>
          </a:prstGeom>
        </p:spPr>
      </p:pic>
      <p:pic>
        <p:nvPicPr>
          <p:cNvPr id="5" name="Picture 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78149" y="3488903"/>
            <a:ext cx="529518" cy="1356666"/>
          </a:xfrm>
          <a:prstGeom prst="rect">
            <a:avLst/>
          </a:prstGeom>
        </p:spPr>
      </p:pic>
      <p:pic>
        <p:nvPicPr>
          <p:cNvPr id="27" name="Picture 26"/>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42245" y="3488903"/>
            <a:ext cx="529518" cy="1356666"/>
          </a:xfrm>
          <a:prstGeom prst="rect">
            <a:avLst/>
          </a:prstGeom>
        </p:spPr>
      </p:pic>
      <p:pic>
        <p:nvPicPr>
          <p:cNvPr id="28" name="Picture 27"/>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206341" y="3488903"/>
            <a:ext cx="529518" cy="1356666"/>
          </a:xfrm>
          <a:prstGeom prst="rect">
            <a:avLst/>
          </a:prstGeom>
        </p:spPr>
      </p:pic>
      <p:pic>
        <p:nvPicPr>
          <p:cNvPr id="35" name="Picture 3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070437" y="3488903"/>
            <a:ext cx="529518" cy="1356666"/>
          </a:xfrm>
          <a:prstGeom prst="rect">
            <a:avLst/>
          </a:prstGeom>
        </p:spPr>
      </p:pic>
      <p:pic>
        <p:nvPicPr>
          <p:cNvPr id="42" name="Picture 41"/>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34533" y="3488903"/>
            <a:ext cx="529518" cy="1356666"/>
          </a:xfrm>
          <a:prstGeom prst="rect">
            <a:avLst/>
          </a:prstGeom>
        </p:spPr>
      </p:pic>
      <p:pic>
        <p:nvPicPr>
          <p:cNvPr id="43" name="Picture 42"/>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98629" y="3488903"/>
            <a:ext cx="529518" cy="1356666"/>
          </a:xfrm>
          <a:prstGeom prst="rect">
            <a:avLst/>
          </a:prstGeom>
        </p:spPr>
      </p:pic>
      <p:pic>
        <p:nvPicPr>
          <p:cNvPr id="44" name="Picture 43"/>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662725" y="3488903"/>
            <a:ext cx="529518" cy="1356666"/>
          </a:xfrm>
          <a:prstGeom prst="rect">
            <a:avLst/>
          </a:prstGeom>
        </p:spPr>
      </p:pic>
      <p:pic>
        <p:nvPicPr>
          <p:cNvPr id="45" name="Picture 4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26821" y="3488903"/>
            <a:ext cx="529518" cy="1356666"/>
          </a:xfrm>
          <a:prstGeom prst="rect">
            <a:avLst/>
          </a:prstGeom>
        </p:spPr>
      </p:pic>
      <p:pic>
        <p:nvPicPr>
          <p:cNvPr id="48" name="Picture 4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30655" y="5822093"/>
            <a:ext cx="594065" cy="1341127"/>
          </a:xfrm>
          <a:prstGeom prst="rect">
            <a:avLst/>
          </a:prstGeom>
        </p:spPr>
      </p:pic>
      <p:pic>
        <p:nvPicPr>
          <p:cNvPr id="49" name="Picture 4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178992" y="5822093"/>
            <a:ext cx="594065" cy="1341127"/>
          </a:xfrm>
          <a:prstGeom prst="rect">
            <a:avLst/>
          </a:prstGeom>
        </p:spPr>
      </p:pic>
      <p:pic>
        <p:nvPicPr>
          <p:cNvPr id="50" name="Picture 4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055956" y="5822093"/>
            <a:ext cx="594065" cy="1341127"/>
          </a:xfrm>
          <a:prstGeom prst="rect">
            <a:avLst/>
          </a:prstGeom>
        </p:spPr>
      </p:pic>
      <p:pic>
        <p:nvPicPr>
          <p:cNvPr id="51" name="Picture 50"/>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14522" y="5822093"/>
            <a:ext cx="594065" cy="1341127"/>
          </a:xfrm>
          <a:prstGeom prst="rect">
            <a:avLst/>
          </a:prstGeom>
        </p:spPr>
      </p:pic>
      <p:pic>
        <p:nvPicPr>
          <p:cNvPr id="52" name="Picture 51"/>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59568" y="5822093"/>
            <a:ext cx="594065" cy="1341127"/>
          </a:xfrm>
          <a:prstGeom prst="rect">
            <a:avLst/>
          </a:prstGeom>
        </p:spPr>
      </p:pic>
      <p:pic>
        <p:nvPicPr>
          <p:cNvPr id="58" name="Picture 5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617227" y="5822093"/>
            <a:ext cx="594065" cy="1341127"/>
          </a:xfrm>
          <a:prstGeom prst="rect">
            <a:avLst/>
          </a:prstGeom>
        </p:spPr>
      </p:pic>
      <p:pic>
        <p:nvPicPr>
          <p:cNvPr id="6" name="Picture 5"/>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498936" y="5822093"/>
            <a:ext cx="594065" cy="1341127"/>
          </a:xfrm>
          <a:prstGeom prst="rect">
            <a:avLst/>
          </a:prstGeom>
        </p:spPr>
      </p:pic>
      <p:pic>
        <p:nvPicPr>
          <p:cNvPr id="10" name="Picture 9"/>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385409" y="3488903"/>
            <a:ext cx="535025" cy="1370775"/>
          </a:xfrm>
          <a:prstGeom prst="rect">
            <a:avLst/>
          </a:prstGeom>
        </p:spPr>
      </p:pic>
      <p:pic>
        <p:nvPicPr>
          <p:cNvPr id="62" name="Picture 61"/>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49505" y="3488903"/>
            <a:ext cx="535025" cy="1370775"/>
          </a:xfrm>
          <a:prstGeom prst="rect">
            <a:avLst/>
          </a:prstGeom>
        </p:spPr>
      </p:pic>
      <p:pic>
        <p:nvPicPr>
          <p:cNvPr id="63" name="Picture 62"/>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367107" y="5822093"/>
            <a:ext cx="594065" cy="1341127"/>
          </a:xfrm>
          <a:prstGeom prst="rect">
            <a:avLst/>
          </a:prstGeom>
        </p:spPr>
      </p:pic>
      <p:pic>
        <p:nvPicPr>
          <p:cNvPr id="64" name="Picture 63"/>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31203" y="5822093"/>
            <a:ext cx="594065" cy="1341127"/>
          </a:xfrm>
          <a:prstGeom prst="rect">
            <a:avLst/>
          </a:prstGeom>
        </p:spPr>
      </p:pic>
      <p:sp>
        <p:nvSpPr>
          <p:cNvPr id="65" name="TextBox 64"/>
          <p:cNvSpPr txBox="1"/>
          <p:nvPr/>
        </p:nvSpPr>
        <p:spPr>
          <a:xfrm>
            <a:off x="10009683" y="3697678"/>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80%</a:t>
            </a:r>
            <a:endParaRPr lang="tr-TR" sz="5500" b="1" dirty="0">
              <a:solidFill>
                <a:srgbClr val="565D6F"/>
              </a:solidFill>
              <a:latin typeface="Caviar Dreams" pitchFamily="34" charset="-94"/>
              <a:ea typeface="Open Sans" pitchFamily="34" charset="0"/>
              <a:cs typeface="Open Sans" pitchFamily="34" charset="0"/>
            </a:endParaRPr>
          </a:p>
        </p:txBody>
      </p:sp>
      <p:sp>
        <p:nvSpPr>
          <p:cNvPr id="66" name="TextBox 65"/>
          <p:cNvSpPr txBox="1"/>
          <p:nvPr/>
        </p:nvSpPr>
        <p:spPr>
          <a:xfrm>
            <a:off x="12075614" y="3606952"/>
            <a:ext cx="4846837" cy="1107996"/>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67" name="TextBox 66"/>
          <p:cNvSpPr txBox="1"/>
          <p:nvPr/>
        </p:nvSpPr>
        <p:spPr>
          <a:xfrm>
            <a:off x="10009683" y="5981452"/>
            <a:ext cx="2016224" cy="938719"/>
          </a:xfrm>
          <a:prstGeom prst="rect">
            <a:avLst/>
          </a:prstGeom>
          <a:noFill/>
        </p:spPr>
        <p:txBody>
          <a:bodyPr wrap="square" rtlCol="0">
            <a:spAutoFit/>
          </a:bodyPr>
          <a:lstStyle/>
          <a:p>
            <a:pPr algn="ctr"/>
            <a:r>
              <a:rPr lang="tr-TR" sz="5500" b="1" dirty="0">
                <a:solidFill>
                  <a:srgbClr val="565D6F"/>
                </a:solidFill>
                <a:latin typeface="Caviar Dreams" pitchFamily="34" charset="-94"/>
                <a:ea typeface="Open Sans" pitchFamily="34" charset="0"/>
                <a:cs typeface="Open Sans" pitchFamily="34" charset="0"/>
              </a:rPr>
              <a:t>7</a:t>
            </a:r>
            <a:r>
              <a:rPr lang="tr-TR" sz="5500" b="1" dirty="0" smtClean="0">
                <a:solidFill>
                  <a:srgbClr val="565D6F"/>
                </a:solidFill>
                <a:latin typeface="Caviar Dreams" pitchFamily="34" charset="-94"/>
                <a:ea typeface="Open Sans" pitchFamily="34" charset="0"/>
                <a:cs typeface="Open Sans" pitchFamily="34" charset="0"/>
              </a:rPr>
              <a:t>0%</a:t>
            </a:r>
            <a:endParaRPr lang="tr-TR" sz="5500" b="1" dirty="0">
              <a:solidFill>
                <a:srgbClr val="565D6F"/>
              </a:solidFill>
              <a:latin typeface="Caviar Dreams" pitchFamily="34" charset="-94"/>
              <a:ea typeface="Open Sans" pitchFamily="34" charset="0"/>
              <a:cs typeface="Open Sans" pitchFamily="34" charset="0"/>
            </a:endParaRPr>
          </a:p>
        </p:txBody>
      </p:sp>
      <p:sp>
        <p:nvSpPr>
          <p:cNvPr id="68" name="TextBox 67"/>
          <p:cNvSpPr txBox="1"/>
          <p:nvPr/>
        </p:nvSpPr>
        <p:spPr>
          <a:xfrm>
            <a:off x="12075614" y="5896813"/>
            <a:ext cx="4846837" cy="1107996"/>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02489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500"/>
                                        <p:tgtEl>
                                          <p:spTgt spid="65"/>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childTnLst>
                          </p:cTn>
                        </p:par>
                        <p:par>
                          <p:cTn id="53" fill="hold">
                            <p:stCondLst>
                              <p:cond delay="2000"/>
                            </p:stCondLst>
                            <p:childTnLst>
                              <p:par>
                                <p:cTn id="54" presetID="10" presetClass="entr" presetSubtype="0"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fade">
                                      <p:cBhvr>
                                        <p:cTn id="74" dur="500"/>
                                        <p:tgtEl>
                                          <p:spTgt spid="58"/>
                                        </p:tgtEl>
                                      </p:cBhvr>
                                    </p:animEffect>
                                  </p:childTnLst>
                                </p:cTn>
                              </p:par>
                              <p:par>
                                <p:cTn id="75" presetID="10" presetClass="entr" presetSubtype="0" fill="hold"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par>
                                <p:cTn id="78" presetID="10" presetClass="entr" presetSubtype="0" fill="hold"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500"/>
                                        <p:tgtEl>
                                          <p:spTgt spid="63"/>
                                        </p:tgtEl>
                                      </p:cBhvr>
                                    </p:animEffect>
                                  </p:childTnLst>
                                </p:cTn>
                              </p:par>
                              <p:par>
                                <p:cTn id="81" presetID="10" presetClass="entr" presetSubtype="0"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500"/>
                                        <p:tgtEl>
                                          <p:spTgt spid="64"/>
                                        </p:tgtEl>
                                      </p:cBhvr>
                                    </p:animEffect>
                                  </p:childTnLst>
                                </p:cTn>
                              </p:par>
                            </p:childTnLst>
                          </p:cTn>
                        </p:par>
                        <p:par>
                          <p:cTn id="84" fill="hold">
                            <p:stCondLst>
                              <p:cond delay="2500"/>
                            </p:stCondLst>
                            <p:childTnLst>
                              <p:par>
                                <p:cTn id="85" presetID="10" presetClass="entr" presetSubtype="0" fill="hold" grpId="0" nodeType="after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500"/>
                                        <p:tgtEl>
                                          <p:spTgt spid="67"/>
                                        </p:tgtEl>
                                      </p:cBhvr>
                                    </p:animEffect>
                                  </p:childTnLst>
                                </p:cTn>
                              </p:par>
                            </p:childTnLst>
                          </p:cTn>
                        </p:par>
                        <p:par>
                          <p:cTn id="88" fill="hold">
                            <p:stCondLst>
                              <p:cond delay="3000"/>
                            </p:stCondLst>
                            <p:childTnLst>
                              <p:par>
                                <p:cTn id="89" presetID="10" presetClass="entr" presetSubtype="0"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fade">
                                      <p:cBhvr>
                                        <p:cTn id="9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65" grpId="0"/>
      <p:bldP spid="66" grpId="0"/>
      <p:bldP spid="67" grpId="0"/>
      <p:bldP spid="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TIMELINE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Oval 25"/>
          <p:cNvSpPr/>
          <p:nvPr/>
        </p:nvSpPr>
        <p:spPr>
          <a:xfrm>
            <a:off x="1048222"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1408262" y="5205473"/>
            <a:ext cx="15658205" cy="2160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4753099"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8784058"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12601971"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16706427"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TextBox 33"/>
          <p:cNvSpPr txBox="1"/>
          <p:nvPr/>
        </p:nvSpPr>
        <p:spPr>
          <a:xfrm>
            <a:off x="360611"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2001</a:t>
            </a:r>
            <a:endParaRPr lang="tr-TR" sz="4500" b="1" dirty="0">
              <a:solidFill>
                <a:srgbClr val="565D6F"/>
              </a:solidFill>
              <a:latin typeface="Caviar Dreams" pitchFamily="34" charset="-94"/>
              <a:ea typeface="Open Sans" pitchFamily="34" charset="0"/>
              <a:cs typeface="Open Sans" pitchFamily="34" charset="0"/>
            </a:endParaRPr>
          </a:p>
        </p:txBody>
      </p:sp>
      <p:sp>
        <p:nvSpPr>
          <p:cNvPr id="36" name="TextBox 35"/>
          <p:cNvSpPr txBox="1"/>
          <p:nvPr/>
        </p:nvSpPr>
        <p:spPr>
          <a:xfrm>
            <a:off x="4105027" y="3946351"/>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2004</a:t>
            </a:r>
            <a:endParaRPr lang="tr-TR" sz="4500" b="1" dirty="0">
              <a:solidFill>
                <a:srgbClr val="565D6F"/>
              </a:solidFill>
              <a:latin typeface="Caviar Dreams" pitchFamily="34" charset="-94"/>
              <a:ea typeface="Open Sans" pitchFamily="34" charset="0"/>
              <a:cs typeface="Open Sans" pitchFamily="34" charset="0"/>
            </a:endParaRPr>
          </a:p>
        </p:txBody>
      </p:sp>
      <p:sp>
        <p:nvSpPr>
          <p:cNvPr id="37" name="TextBox 36"/>
          <p:cNvSpPr txBox="1"/>
          <p:nvPr/>
        </p:nvSpPr>
        <p:spPr>
          <a:xfrm>
            <a:off x="8124271"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2007</a:t>
            </a:r>
            <a:endParaRPr lang="tr-TR" sz="4500" b="1" dirty="0">
              <a:solidFill>
                <a:srgbClr val="565D6F"/>
              </a:solidFill>
              <a:latin typeface="Caviar Dreams" pitchFamily="34" charset="-94"/>
              <a:ea typeface="Open Sans" pitchFamily="34" charset="0"/>
              <a:cs typeface="Open Sans" pitchFamily="34" charset="0"/>
            </a:endParaRPr>
          </a:p>
        </p:txBody>
      </p:sp>
      <p:sp>
        <p:nvSpPr>
          <p:cNvPr id="38" name="TextBox 37"/>
          <p:cNvSpPr txBox="1"/>
          <p:nvPr/>
        </p:nvSpPr>
        <p:spPr>
          <a:xfrm>
            <a:off x="11953899" y="3946351"/>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2009</a:t>
            </a:r>
            <a:endParaRPr lang="tr-TR" sz="4500" b="1" dirty="0">
              <a:solidFill>
                <a:srgbClr val="565D6F"/>
              </a:solidFill>
              <a:latin typeface="Caviar Dreams" pitchFamily="34" charset="-94"/>
              <a:ea typeface="Open Sans" pitchFamily="34" charset="0"/>
              <a:cs typeface="Open Sans" pitchFamily="34" charset="0"/>
            </a:endParaRPr>
          </a:p>
        </p:txBody>
      </p:sp>
      <p:sp>
        <p:nvSpPr>
          <p:cNvPr id="39" name="TextBox 38"/>
          <p:cNvSpPr txBox="1"/>
          <p:nvPr/>
        </p:nvSpPr>
        <p:spPr>
          <a:xfrm>
            <a:off x="16058355"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2013</a:t>
            </a:r>
            <a:endParaRPr lang="tr-TR" sz="4500" b="1" dirty="0">
              <a:solidFill>
                <a:srgbClr val="565D6F"/>
              </a:solidFill>
              <a:latin typeface="Caviar Dreams" pitchFamily="34" charset="-94"/>
              <a:ea typeface="Open Sans" pitchFamily="34" charset="0"/>
              <a:cs typeface="Open Sans" pitchFamily="34" charset="0"/>
            </a:endParaRPr>
          </a:p>
        </p:txBody>
      </p:sp>
      <p:sp>
        <p:nvSpPr>
          <p:cNvPr id="40" name="TextBox 39"/>
          <p:cNvSpPr txBox="1"/>
          <p:nvPr/>
        </p:nvSpPr>
        <p:spPr>
          <a:xfrm>
            <a:off x="576635" y="6513239"/>
            <a:ext cx="3744416" cy="1446550"/>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41" name="TextBox 40"/>
          <p:cNvSpPr txBox="1"/>
          <p:nvPr/>
        </p:nvSpPr>
        <p:spPr>
          <a:xfrm>
            <a:off x="3240931" y="2518022"/>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5" name="TextBox 54"/>
          <p:cNvSpPr txBox="1"/>
          <p:nvPr/>
        </p:nvSpPr>
        <p:spPr>
          <a:xfrm>
            <a:off x="7260175" y="6578857"/>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6" name="TextBox 55"/>
          <p:cNvSpPr txBox="1"/>
          <p:nvPr/>
        </p:nvSpPr>
        <p:spPr>
          <a:xfrm>
            <a:off x="11089803" y="2518022"/>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7" name="TextBox 56"/>
          <p:cNvSpPr txBox="1"/>
          <p:nvPr/>
        </p:nvSpPr>
        <p:spPr>
          <a:xfrm>
            <a:off x="14021766" y="6578857"/>
            <a:ext cx="3744416" cy="1446550"/>
          </a:xfrm>
          <a:prstGeom prst="rect">
            <a:avLst/>
          </a:prstGeom>
          <a:noFill/>
        </p:spPr>
        <p:txBody>
          <a:bodyPr wrap="square" rtlCol="0">
            <a:spAutoFit/>
          </a:bodyPr>
          <a:lstStyle/>
          <a:p>
            <a:pPr algn="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89723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2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2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2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2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00"/>
                                        <p:tgtEl>
                                          <p:spTgt spid="33"/>
                                        </p:tgtEl>
                                      </p:cBhvr>
                                    </p:animEffect>
                                  </p:childTnLst>
                                </p:cTn>
                              </p:par>
                            </p:childTnLst>
                          </p:cTn>
                        </p:par>
                        <p:par>
                          <p:cTn id="33" fill="hold">
                            <p:stCondLst>
                              <p:cond delay="700"/>
                            </p:stCondLst>
                            <p:childTnLst>
                              <p:par>
                                <p:cTn id="34" presetID="10" presetClass="entr" presetSubtype="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12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par>
                          <p:cTn id="47" fill="hold">
                            <p:stCondLst>
                              <p:cond delay="1700"/>
                            </p:stCondLst>
                            <p:childTnLst>
                              <p:par>
                                <p:cTn id="48" presetID="10" presetClass="entr" presetSubtype="0" fill="hold" grpId="0" nodeType="after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22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childTnLst>
                          </p:cTn>
                        </p:par>
                        <p:par>
                          <p:cTn id="61" fill="hold">
                            <p:stCondLst>
                              <p:cond delay="2700"/>
                            </p:stCondLst>
                            <p:childTnLst>
                              <p:par>
                                <p:cTn id="62" presetID="10" presetClass="entr" presetSubtype="0" fill="hold" grpId="0" nodeType="after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6" grpId="0" animBg="1"/>
      <p:bldP spid="29" grpId="0" animBg="1"/>
      <p:bldP spid="30" grpId="0" animBg="1"/>
      <p:bldP spid="31" grpId="0" animBg="1"/>
      <p:bldP spid="32" grpId="0" animBg="1"/>
      <p:bldP spid="33" grpId="0" animBg="1"/>
      <p:bldP spid="34" grpId="0"/>
      <p:bldP spid="36" grpId="0"/>
      <p:bldP spid="37" grpId="0"/>
      <p:bldP spid="38" grpId="0"/>
      <p:bldP spid="39" grpId="0"/>
      <p:bldP spid="40" grpId="0"/>
      <p:bldP spid="41" grpId="0"/>
      <p:bldP spid="55" grpId="0"/>
      <p:bldP spid="56" grpId="0"/>
      <p:bldP spid="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571"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393501" y="1040631"/>
            <a:ext cx="4615309"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SOMMAIRE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6" name="Oval 15"/>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9" name="Text Placeholder 9"/>
          <p:cNvSpPr txBox="1">
            <a:spLocks/>
          </p:cNvSpPr>
          <p:nvPr/>
        </p:nvSpPr>
        <p:spPr>
          <a:xfrm>
            <a:off x="3964495" y="5085185"/>
            <a:ext cx="2678657" cy="540138"/>
          </a:xfrm>
          <a:prstGeom prst="rect">
            <a:avLst/>
          </a:prstGeom>
        </p:spPr>
        <p:txBody>
          <a:bodyPr lIns="0" tIns="0" rIns="0" bIns="0"/>
          <a:lstStyle>
            <a:lvl1pPr marL="0" indent="0" algn="l" defTabSz="914400" rtl="0" eaLnBrk="1" latinLnBrk="0" hangingPunct="1">
              <a:lnSpc>
                <a:spcPct val="150000"/>
              </a:lnSpc>
              <a:spcBef>
                <a:spcPts val="1000"/>
              </a:spcBef>
              <a:buFont typeface="Arial" panose="020B0604020202020204" pitchFamily="34" charset="0"/>
              <a:buNone/>
              <a:defRPr lang="en-US" sz="1200" kern="1200" dirty="0" smtClean="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GB" dirty="0">
              <a:solidFill>
                <a:schemeClr val="bg2"/>
              </a:solidFill>
            </a:endParaRPr>
          </a:p>
        </p:txBody>
      </p:sp>
      <p:sp>
        <p:nvSpPr>
          <p:cNvPr id="31" name="Text Placeholder 9"/>
          <p:cNvSpPr txBox="1">
            <a:spLocks/>
          </p:cNvSpPr>
          <p:nvPr/>
        </p:nvSpPr>
        <p:spPr>
          <a:xfrm>
            <a:off x="3964494" y="7476933"/>
            <a:ext cx="2678657" cy="540138"/>
          </a:xfrm>
          <a:prstGeom prst="rect">
            <a:avLst/>
          </a:prstGeom>
        </p:spPr>
        <p:txBody>
          <a:bodyPr lIns="0" tIns="0" rIns="0" bIns="0"/>
          <a:lstStyle>
            <a:lvl1pPr marL="0" indent="0" algn="l" defTabSz="914400" rtl="0" eaLnBrk="1" latinLnBrk="0" hangingPunct="1">
              <a:lnSpc>
                <a:spcPct val="150000"/>
              </a:lnSpc>
              <a:spcBef>
                <a:spcPts val="1000"/>
              </a:spcBef>
              <a:buFont typeface="Arial" panose="020B0604020202020204" pitchFamily="34" charset="0"/>
              <a:buNone/>
              <a:defRPr lang="en-US" sz="1200" kern="1200" dirty="0" smtClean="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GB" dirty="0">
              <a:solidFill>
                <a:schemeClr val="bg2"/>
              </a:solidFill>
            </a:endParaRPr>
          </a:p>
        </p:txBody>
      </p:sp>
      <p:sp>
        <p:nvSpPr>
          <p:cNvPr id="3" name="ZoneTexte 2"/>
          <p:cNvSpPr txBox="1"/>
          <p:nvPr/>
        </p:nvSpPr>
        <p:spPr>
          <a:xfrm>
            <a:off x="851463" y="2336775"/>
            <a:ext cx="16561840" cy="8217634"/>
          </a:xfrm>
          <a:prstGeom prst="rect">
            <a:avLst/>
          </a:prstGeom>
          <a:noFill/>
        </p:spPr>
        <p:txBody>
          <a:bodyPr wrap="square" rtlCol="0">
            <a:spAutoFit/>
          </a:bodyPr>
          <a:lstStyle/>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’équipe</a:t>
            </a:r>
          </a:p>
          <a:p>
            <a:pPr marL="457200" indent="-457200">
              <a:buFontTx/>
              <a:buChar char="-"/>
            </a:pPr>
            <a:r>
              <a:rPr lang="fr-FR" sz="4800" dirty="0" smtClean="0">
                <a:solidFill>
                  <a:schemeClr val="accent1"/>
                </a:solidFill>
                <a:latin typeface="Bebas Neue" panose="020B0606020202050201" pitchFamily="34" charset="0"/>
              </a:rPr>
              <a:t>P</a:t>
            </a:r>
            <a:r>
              <a:rPr lang="fr-FR" sz="4800" dirty="0" smtClean="0">
                <a:solidFill>
                  <a:schemeClr val="tx1">
                    <a:lumMod val="65000"/>
                    <a:lumOff val="35000"/>
                  </a:schemeClr>
                </a:solidFill>
                <a:latin typeface="Bebas Neue" panose="020B0606020202050201" pitchFamily="34" charset="0"/>
              </a:rPr>
              <a:t>résentation de Rsmart</a:t>
            </a:r>
          </a:p>
          <a:p>
            <a:pPr marL="457200" indent="-457200">
              <a:buFontTx/>
              <a:buChar char="-"/>
            </a:pPr>
            <a:r>
              <a:rPr lang="fr-FR" sz="4800" dirty="0" smtClean="0">
                <a:solidFill>
                  <a:schemeClr val="accent1"/>
                </a:solidFill>
                <a:latin typeface="Bebas Neue" panose="020B0606020202050201" pitchFamily="34" charset="0"/>
              </a:rPr>
              <a:t>H</a:t>
            </a:r>
            <a:r>
              <a:rPr lang="fr-FR" sz="4800" dirty="0" smtClean="0">
                <a:solidFill>
                  <a:schemeClr val="tx1">
                    <a:lumMod val="65000"/>
                    <a:lumOff val="35000"/>
                  </a:schemeClr>
                </a:solidFill>
                <a:latin typeface="Bebas Neue" panose="020B0606020202050201" pitchFamily="34" charset="0"/>
              </a:rPr>
              <a:t>istorique du projet</a:t>
            </a:r>
          </a:p>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es objectifs</a:t>
            </a:r>
          </a:p>
          <a:p>
            <a:pPr marL="457200" indent="-457200">
              <a:buFontTx/>
              <a:buChar char="-"/>
            </a:pPr>
            <a:r>
              <a:rPr lang="fr-FR" sz="4800" dirty="0" smtClean="0">
                <a:solidFill>
                  <a:schemeClr val="accent1"/>
                </a:solidFill>
                <a:latin typeface="Bebas Neue" panose="020B0606020202050201" pitchFamily="34" charset="0"/>
              </a:rPr>
              <a:t>M</a:t>
            </a:r>
            <a:r>
              <a:rPr lang="fr-FR" sz="4800" dirty="0" smtClean="0">
                <a:solidFill>
                  <a:schemeClr val="tx1">
                    <a:lumMod val="65000"/>
                    <a:lumOff val="35000"/>
                  </a:schemeClr>
                </a:solidFill>
                <a:latin typeface="Bebas Neue" panose="020B0606020202050201" pitchFamily="34" charset="0"/>
              </a:rPr>
              <a:t>atériel utilisé</a:t>
            </a:r>
          </a:p>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es étapes du projet</a:t>
            </a:r>
          </a:p>
          <a:p>
            <a:pPr marL="457200" indent="-457200">
              <a:buFontTx/>
              <a:buChar char="-"/>
            </a:pPr>
            <a:r>
              <a:rPr lang="fr-FR" sz="4800" dirty="0" smtClean="0">
                <a:solidFill>
                  <a:schemeClr val="accent1"/>
                </a:solidFill>
                <a:latin typeface="Bebas Neue" panose="020B0606020202050201" pitchFamily="34" charset="0"/>
              </a:rPr>
              <a:t>N</a:t>
            </a:r>
            <a:r>
              <a:rPr lang="fr-FR" sz="4800" dirty="0" smtClean="0">
                <a:solidFill>
                  <a:schemeClr val="tx1">
                    <a:lumMod val="65000"/>
                    <a:lumOff val="35000"/>
                  </a:schemeClr>
                </a:solidFill>
                <a:latin typeface="Bebas Neue" panose="020B0606020202050201" pitchFamily="34" charset="0"/>
              </a:rPr>
              <a:t>otre vision</a:t>
            </a:r>
          </a:p>
          <a:p>
            <a:pPr marL="457200" indent="-457200">
              <a:buFontTx/>
              <a:buChar char="-"/>
            </a:pPr>
            <a:r>
              <a:rPr lang="fr-FR" sz="4800" dirty="0" smtClean="0">
                <a:solidFill>
                  <a:schemeClr val="accent1"/>
                </a:solidFill>
                <a:latin typeface="Bebas Neue" panose="020B0606020202050201" pitchFamily="34" charset="0"/>
              </a:rPr>
              <a:t>F</a:t>
            </a:r>
            <a:r>
              <a:rPr lang="fr-FR" sz="4800" dirty="0" smtClean="0">
                <a:solidFill>
                  <a:schemeClr val="tx1">
                    <a:lumMod val="65000"/>
                    <a:lumOff val="35000"/>
                  </a:schemeClr>
                </a:solidFill>
                <a:latin typeface="Bebas Neue" panose="020B0606020202050201" pitchFamily="34" charset="0"/>
              </a:rPr>
              <a:t>onctionnement du robot</a:t>
            </a:r>
          </a:p>
          <a:p>
            <a:pPr marL="457200" indent="-457200">
              <a:buFontTx/>
              <a:buChar char="-"/>
            </a:pPr>
            <a:r>
              <a:rPr lang="fr-FR" sz="4800" dirty="0" smtClean="0">
                <a:solidFill>
                  <a:schemeClr val="accent1"/>
                </a:solidFill>
                <a:latin typeface="Bebas Neue" panose="020B0606020202050201" pitchFamily="34" charset="0"/>
              </a:rPr>
              <a:t>P</a:t>
            </a:r>
            <a:r>
              <a:rPr lang="fr-FR" sz="4800" dirty="0" smtClean="0">
                <a:solidFill>
                  <a:schemeClr val="tx1">
                    <a:lumMod val="65000"/>
                    <a:lumOff val="35000"/>
                  </a:schemeClr>
                </a:solidFill>
                <a:latin typeface="Bebas Neue" panose="020B0606020202050201" pitchFamily="34" charset="0"/>
              </a:rPr>
              <a:t>résentation des applications de </a:t>
            </a:r>
            <a:r>
              <a:rPr lang="fr-FR" sz="4800" dirty="0" smtClean="0">
                <a:solidFill>
                  <a:schemeClr val="tx1">
                    <a:lumMod val="65000"/>
                    <a:lumOff val="35000"/>
                  </a:schemeClr>
                </a:solidFill>
                <a:latin typeface="Bebas Neue" panose="020B0606020202050201" pitchFamily="34" charset="0"/>
              </a:rPr>
              <a:t>contrôle</a:t>
            </a:r>
            <a:endParaRPr lang="fr-FR" sz="4800" dirty="0" smtClean="0">
              <a:solidFill>
                <a:schemeClr val="tx1">
                  <a:lumMod val="65000"/>
                  <a:lumOff val="35000"/>
                </a:schemeClr>
              </a:solidFill>
              <a:latin typeface="Bebas Neue" panose="020B0606020202050201" pitchFamily="34" charset="0"/>
            </a:endParaRPr>
          </a:p>
          <a:p>
            <a:endParaRPr lang="fr-FR" sz="4800" dirty="0" smtClean="0">
              <a:solidFill>
                <a:schemeClr val="tx1">
                  <a:lumMod val="65000"/>
                  <a:lumOff val="35000"/>
                </a:schemeClr>
              </a:solidFill>
              <a:latin typeface="Bebas Neue" panose="020B0606020202050201" pitchFamily="34" charset="0"/>
            </a:endParaRPr>
          </a:p>
          <a:p>
            <a:pPr marL="457200" indent="-457200">
              <a:buFontTx/>
              <a:buChar char="-"/>
            </a:pPr>
            <a:endParaRPr lang="fr-FR" sz="4800" dirty="0">
              <a:solidFill>
                <a:schemeClr val="tx1">
                  <a:lumMod val="65000"/>
                  <a:lumOff val="35000"/>
                </a:schemeClr>
              </a:solidFill>
              <a:latin typeface="Bebas Neue" panose="020B0606020202050201" pitchFamily="34" charset="0"/>
            </a:endParaRPr>
          </a:p>
        </p:txBody>
      </p:sp>
    </p:spTree>
    <p:extLst>
      <p:ext uri="{BB962C8B-B14F-4D97-AF65-F5344CB8AC3E}">
        <p14:creationId xmlns:p14="http://schemas.microsoft.com/office/powerpoint/2010/main" val="130539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nodePh="1">
                                  <p:stCondLst>
                                    <p:cond delay="0"/>
                                  </p:stCondLst>
                                  <p:endCondLst>
                                    <p:cond evt="begin" delay="0">
                                      <p:tn val="19"/>
                                    </p:cond>
                                  </p:endCondLst>
                                  <p:childTnLst>
                                    <p:set>
                                      <p:cBhvr>
                                        <p:cTn id="20" dur="1" fill="hold">
                                          <p:stCondLst>
                                            <p:cond delay="0"/>
                                          </p:stCondLst>
                                        </p:cTn>
                                        <p:tgtEl>
                                          <p:spTgt spid="29"/>
                                        </p:tgtEl>
                                        <p:attrNameLst>
                                          <p:attrName>style.visibility</p:attrName>
                                        </p:attrNameLst>
                                      </p:cBhvr>
                                      <p:to>
                                        <p:strVal val="visible"/>
                                      </p:to>
                                    </p:set>
                                    <p:animEffect transition="in" filter="wipe(right)">
                                      <p:cBhvr>
                                        <p:cTn id="21" dur="500"/>
                                        <p:tgtEl>
                                          <p:spTgt spid="29"/>
                                        </p:tgtEl>
                                      </p:cBhvr>
                                    </p:animEffect>
                                  </p:childTnLst>
                                </p:cTn>
                              </p:par>
                            </p:childTnLst>
                          </p:cTn>
                        </p:par>
                        <p:par>
                          <p:cTn id="22" fill="hold">
                            <p:stCondLst>
                              <p:cond delay="1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31"/>
                                        </p:tgtEl>
                                        <p:attrNameLst>
                                          <p:attrName>style.visibility</p:attrName>
                                        </p:attrNameLst>
                                      </p:cBhvr>
                                      <p:to>
                                        <p:strVal val="visible"/>
                                      </p:to>
                                    </p:set>
                                    <p:animEffect transition="in" filter="wipe(right)">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6" grpId="0" animBg="1"/>
      <p:bldP spid="17" grpId="0"/>
      <p:bldP spid="29"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BAR CHART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graphicFrame>
        <p:nvGraphicFramePr>
          <p:cNvPr id="3" name="Chart 2"/>
          <p:cNvGraphicFramePr/>
          <p:nvPr>
            <p:extLst>
              <p:ext uri="{D42A27DB-BD31-4B8C-83A1-F6EECF244321}">
                <p14:modId xmlns:p14="http://schemas.microsoft.com/office/powerpoint/2010/main" val="2217927198"/>
              </p:ext>
            </p:extLst>
          </p:nvPr>
        </p:nvGraphicFramePr>
        <p:xfrm>
          <a:off x="8909366" y="2453922"/>
          <a:ext cx="8041274" cy="5216833"/>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1922330" y="3200871"/>
            <a:ext cx="7137704" cy="4154984"/>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72744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Graphic spid="3" grpId="0">
        <p:bldAsOne/>
      </p:bldGraphic>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MOBILE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23998" y="2480791"/>
            <a:ext cx="2689741" cy="5145087"/>
          </a:xfrm>
          <a:prstGeom prst="rect">
            <a:avLst/>
          </a:prstGeom>
        </p:spPr>
      </p:pic>
      <p:sp>
        <p:nvSpPr>
          <p:cNvPr id="18" name="TextBox 17"/>
          <p:cNvSpPr txBox="1"/>
          <p:nvPr/>
        </p:nvSpPr>
        <p:spPr>
          <a:xfrm>
            <a:off x="720651" y="2786528"/>
            <a:ext cx="6408712" cy="4662815"/>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4" name="TextBox 23"/>
          <p:cNvSpPr txBox="1"/>
          <p:nvPr/>
        </p:nvSpPr>
        <p:spPr>
          <a:xfrm>
            <a:off x="11161811" y="2786528"/>
            <a:ext cx="5944344" cy="5170646"/>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t>
            </a:r>
            <a:r>
              <a:rPr lang="tr-TR" sz="3300" b="1" dirty="0" smtClean="0">
                <a:solidFill>
                  <a:schemeClr val="tx1">
                    <a:lumMod val="65000"/>
                    <a:lumOff val="35000"/>
                  </a:schemeClr>
                </a:solidFill>
                <a:latin typeface="Caviar Dreams" pitchFamily="34" charset="-94"/>
              </a:rPr>
              <a:t>Aenean</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5" name="Oval 24"/>
          <p:cNvSpPr/>
          <p:nvPr/>
        </p:nvSpPr>
        <p:spPr>
          <a:xfrm>
            <a:off x="8504227" y="4272567"/>
            <a:ext cx="1356141" cy="1356141"/>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16027" y="4569023"/>
            <a:ext cx="736482" cy="736482"/>
          </a:xfrm>
          <a:prstGeom prst="rect">
            <a:avLst/>
          </a:prstGeom>
        </p:spPr>
      </p:pic>
    </p:spTree>
    <p:extLst>
      <p:ext uri="{BB962C8B-B14F-4D97-AF65-F5344CB8AC3E}">
        <p14:creationId xmlns:p14="http://schemas.microsoft.com/office/powerpoint/2010/main" val="247762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8" grpId="0"/>
      <p:bldP spid="24" grpId="0"/>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CUSTOM BOXES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14705" y="2806673"/>
            <a:ext cx="5076010" cy="2063029"/>
          </a:xfrm>
          <a:prstGeom prst="rect">
            <a:avLst/>
          </a:prstGeom>
          <a:effectLst/>
        </p:spPr>
      </p:pic>
      <p:sp>
        <p:nvSpPr>
          <p:cNvPr id="28" name="TextBox 27"/>
          <p:cNvSpPr txBox="1"/>
          <p:nvPr/>
        </p:nvSpPr>
        <p:spPr>
          <a:xfrm>
            <a:off x="2016795" y="3426722"/>
            <a:ext cx="3168638"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BOX TEXT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 name="TextBox 4"/>
          <p:cNvSpPr txBox="1"/>
          <p:nvPr/>
        </p:nvSpPr>
        <p:spPr>
          <a:xfrm>
            <a:off x="6514750" y="3053357"/>
            <a:ext cx="10839749" cy="1569660"/>
          </a:xfrm>
          <a:prstGeom prst="rect">
            <a:avLst/>
          </a:prstGeom>
          <a:noFill/>
        </p:spPr>
        <p:txBody>
          <a:bodyPr wrap="square" rtlCol="0">
            <a:spAutoFit/>
          </a:bodyPr>
          <a:lstStyle/>
          <a:p>
            <a:r>
              <a:rPr lang="tr-TR" b="1" dirty="0">
                <a:solidFill>
                  <a:schemeClr val="tx1">
                    <a:lumMod val="65000"/>
                    <a:lumOff val="35000"/>
                  </a:schemeClr>
                </a:solidFill>
                <a:latin typeface="Caviar Dreams" pitchFamily="34" charset="-94"/>
              </a:rPr>
              <a:t>Curabitur pretium tincidunt lacus. Nulla gravida orci a odio. </a:t>
            </a:r>
            <a:r>
              <a:rPr lang="tr-TR" b="1" dirty="0" smtClean="0">
                <a:solidFill>
                  <a:schemeClr val="tx1">
                    <a:lumMod val="65000"/>
                    <a:lumOff val="35000"/>
                  </a:schemeClr>
                </a:solidFill>
                <a:latin typeface="Caviar Dreams" pitchFamily="34" charset="-94"/>
              </a:rPr>
              <a:t>Nullam </a:t>
            </a:r>
            <a:r>
              <a:rPr lang="tr-TR" b="1" dirty="0">
                <a:solidFill>
                  <a:schemeClr val="tx1">
                    <a:lumMod val="65000"/>
                    <a:lumOff val="35000"/>
                  </a:schemeClr>
                </a:solidFill>
                <a:latin typeface="Caviar Dreams" pitchFamily="34" charset="-94"/>
              </a:rPr>
              <a:t>varius, turpis et commodo pharetra, est eros bibendum </a:t>
            </a:r>
            <a:r>
              <a:rPr lang="tr-TR" b="1" dirty="0" smtClean="0">
                <a:solidFill>
                  <a:schemeClr val="tx1">
                    <a:lumMod val="65000"/>
                    <a:lumOff val="35000"/>
                  </a:schemeClr>
                </a:solidFill>
                <a:latin typeface="Caviar Dreams" pitchFamily="34" charset="-94"/>
              </a:rPr>
              <a:t>elit</a:t>
            </a:r>
            <a:r>
              <a:rPr lang="tr-TR" b="1" dirty="0">
                <a:solidFill>
                  <a:schemeClr val="tx1">
                    <a:lumMod val="65000"/>
                    <a:lumOff val="35000"/>
                  </a:schemeClr>
                </a:solidFill>
                <a:latin typeface="Caviar Dreams" pitchFamily="34" charset="-94"/>
              </a:rPr>
              <a:t>, nec luctus magna felis sollicitudin mauris.</a:t>
            </a:r>
            <a:endParaRPr lang="tr-TR" dirty="0"/>
          </a:p>
        </p:txBody>
      </p:sp>
      <p:pic>
        <p:nvPicPr>
          <p:cNvPr id="6" name="Picture 5"/>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81433" y="5782304"/>
            <a:ext cx="5109282" cy="2099087"/>
          </a:xfrm>
          <a:prstGeom prst="rect">
            <a:avLst/>
          </a:prstGeom>
        </p:spPr>
      </p:pic>
      <p:sp>
        <p:nvSpPr>
          <p:cNvPr id="35" name="TextBox 34"/>
          <p:cNvSpPr txBox="1"/>
          <p:nvPr/>
        </p:nvSpPr>
        <p:spPr>
          <a:xfrm>
            <a:off x="6514750" y="5951691"/>
            <a:ext cx="10839749" cy="1569660"/>
          </a:xfrm>
          <a:prstGeom prst="rect">
            <a:avLst/>
          </a:prstGeom>
          <a:noFill/>
        </p:spPr>
        <p:txBody>
          <a:bodyPr wrap="square" rtlCol="0">
            <a:spAutoFit/>
          </a:bodyPr>
          <a:lstStyle/>
          <a:p>
            <a:r>
              <a:rPr lang="tr-TR" b="1" dirty="0">
                <a:solidFill>
                  <a:schemeClr val="tx1">
                    <a:lumMod val="65000"/>
                    <a:lumOff val="35000"/>
                  </a:schemeClr>
                </a:solidFill>
                <a:latin typeface="Caviar Dreams" pitchFamily="34" charset="-94"/>
              </a:rPr>
              <a:t>Curabitur pretium tincidunt lacus. Nulla gravida orci </a:t>
            </a:r>
            <a:r>
              <a:rPr lang="tr-TR" b="1" dirty="0" smtClean="0">
                <a:solidFill>
                  <a:schemeClr val="tx1">
                    <a:lumMod val="65000"/>
                    <a:lumOff val="35000"/>
                  </a:schemeClr>
                </a:solidFill>
                <a:latin typeface="Caviar Dreams" pitchFamily="34" charset="-94"/>
              </a:rPr>
              <a:t>a odio</a:t>
            </a:r>
            <a:r>
              <a:rPr lang="tr-TR" b="1" dirty="0">
                <a:solidFill>
                  <a:schemeClr val="tx1">
                    <a:lumMod val="65000"/>
                    <a:lumOff val="35000"/>
                  </a:schemeClr>
                </a:solidFill>
                <a:latin typeface="Caviar Dreams" pitchFamily="34" charset="-94"/>
              </a:rPr>
              <a:t>. </a:t>
            </a:r>
            <a:r>
              <a:rPr lang="tr-TR" b="1" dirty="0" smtClean="0">
                <a:solidFill>
                  <a:schemeClr val="tx1">
                    <a:lumMod val="65000"/>
                    <a:lumOff val="35000"/>
                  </a:schemeClr>
                </a:solidFill>
                <a:latin typeface="Caviar Dreams" pitchFamily="34" charset="-94"/>
              </a:rPr>
              <a:t>Nullam </a:t>
            </a:r>
            <a:r>
              <a:rPr lang="tr-TR" b="1" dirty="0">
                <a:solidFill>
                  <a:schemeClr val="tx1">
                    <a:lumMod val="65000"/>
                    <a:lumOff val="35000"/>
                  </a:schemeClr>
                </a:solidFill>
                <a:latin typeface="Caviar Dreams" pitchFamily="34" charset="-94"/>
              </a:rPr>
              <a:t>varius, turpis et commodo pharetra, est eros bibendum </a:t>
            </a:r>
            <a:r>
              <a:rPr lang="tr-TR" b="1" dirty="0" smtClean="0">
                <a:solidFill>
                  <a:schemeClr val="tx1">
                    <a:lumMod val="65000"/>
                    <a:lumOff val="35000"/>
                  </a:schemeClr>
                </a:solidFill>
                <a:latin typeface="Caviar Dreams" pitchFamily="34" charset="-94"/>
              </a:rPr>
              <a:t>elit</a:t>
            </a:r>
            <a:r>
              <a:rPr lang="tr-TR" b="1" dirty="0">
                <a:solidFill>
                  <a:schemeClr val="tx1">
                    <a:lumMod val="65000"/>
                    <a:lumOff val="35000"/>
                  </a:schemeClr>
                </a:solidFill>
                <a:latin typeface="Caviar Dreams" pitchFamily="34" charset="-94"/>
              </a:rPr>
              <a:t>, nec luctus magna felis sollicitudin mauris.</a:t>
            </a:r>
            <a:endParaRPr lang="tr-TR" dirty="0"/>
          </a:p>
        </p:txBody>
      </p:sp>
      <p:sp>
        <p:nvSpPr>
          <p:cNvPr id="42" name="TextBox 41"/>
          <p:cNvSpPr txBox="1"/>
          <p:nvPr/>
        </p:nvSpPr>
        <p:spPr>
          <a:xfrm>
            <a:off x="2016795" y="6439432"/>
            <a:ext cx="3168638"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BOX TEXT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402940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8" grpId="0"/>
      <p:bldP spid="5" grpId="0"/>
      <p:bldP spid="35" grpId="0"/>
      <p:bldP spid="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814633" y="2526724"/>
            <a:ext cx="610854" cy="951062"/>
          </a:xfrm>
          <a:prstGeom prst="rect">
            <a:avLst/>
          </a:prstGeom>
        </p:spPr>
      </p:pic>
      <p:pic>
        <p:nvPicPr>
          <p:cNvPr id="20" name="Picture 19"/>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962196" y="4267892"/>
            <a:ext cx="610854" cy="951062"/>
          </a:xfrm>
          <a:prstGeom prst="rect">
            <a:avLst/>
          </a:prstGeom>
        </p:spPr>
      </p:pic>
      <p:pic>
        <p:nvPicPr>
          <p:cNvPr id="43" name="Picture 4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NUMBERED BARS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5" name="TextBox 4"/>
          <p:cNvSpPr txBox="1"/>
          <p:nvPr/>
        </p:nvSpPr>
        <p:spPr>
          <a:xfrm>
            <a:off x="11851636" y="2612843"/>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22</a:t>
            </a:r>
            <a:endParaRPr lang="tr-TR" sz="2300" dirty="0">
              <a:solidFill>
                <a:srgbClr val="565D6F"/>
              </a:solidFill>
            </a:endParaRPr>
          </a:p>
        </p:txBody>
      </p:sp>
      <p:sp>
        <p:nvSpPr>
          <p:cNvPr id="14" name="Rectangle 13"/>
          <p:cNvSpPr/>
          <p:nvPr/>
        </p:nvSpPr>
        <p:spPr>
          <a:xfrm>
            <a:off x="4444432" y="3691951"/>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4415187" y="3691951"/>
            <a:ext cx="7704873"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7968719" y="4354011"/>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12</a:t>
            </a:r>
            <a:endParaRPr lang="tr-TR" sz="2300" dirty="0">
              <a:solidFill>
                <a:srgbClr val="565D6F"/>
              </a:solidFill>
            </a:endParaRPr>
          </a:p>
        </p:txBody>
      </p:sp>
      <p:sp>
        <p:nvSpPr>
          <p:cNvPr id="18" name="Rectangle 17"/>
          <p:cNvSpPr/>
          <p:nvPr/>
        </p:nvSpPr>
        <p:spPr>
          <a:xfrm>
            <a:off x="4444432" y="5433119"/>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Rectangle 18"/>
          <p:cNvSpPr/>
          <p:nvPr/>
        </p:nvSpPr>
        <p:spPr>
          <a:xfrm>
            <a:off x="4415188" y="5433119"/>
            <a:ext cx="3852436"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1" name="Picture 20"/>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2981776" y="5996084"/>
            <a:ext cx="610854" cy="951062"/>
          </a:xfrm>
          <a:prstGeom prst="rect">
            <a:avLst/>
          </a:prstGeom>
        </p:spPr>
      </p:pic>
      <p:sp>
        <p:nvSpPr>
          <p:cNvPr id="22" name="TextBox 21"/>
          <p:cNvSpPr txBox="1"/>
          <p:nvPr/>
        </p:nvSpPr>
        <p:spPr>
          <a:xfrm>
            <a:off x="13034019" y="6082203"/>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27</a:t>
            </a:r>
            <a:endParaRPr lang="tr-TR" sz="2300" dirty="0">
              <a:solidFill>
                <a:srgbClr val="565D6F"/>
              </a:solidFill>
            </a:endParaRPr>
          </a:p>
        </p:txBody>
      </p:sp>
      <p:sp>
        <p:nvSpPr>
          <p:cNvPr id="23" name="Rectangle 22"/>
          <p:cNvSpPr/>
          <p:nvPr/>
        </p:nvSpPr>
        <p:spPr>
          <a:xfrm>
            <a:off x="4444432" y="7161311"/>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Rectangle 23"/>
          <p:cNvSpPr/>
          <p:nvPr/>
        </p:nvSpPr>
        <p:spPr>
          <a:xfrm>
            <a:off x="4415187" y="7161311"/>
            <a:ext cx="8872015"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07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5" grpId="0"/>
      <p:bldP spid="14" grpId="0" animBg="1"/>
      <p:bldP spid="15" grpId="0" animBg="1"/>
      <p:bldP spid="17" grpId="0"/>
      <p:bldP spid="18" grpId="0" animBg="1"/>
      <p:bldP spid="19" grpId="0" animBg="1"/>
      <p:bldP spid="22" grpId="0"/>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graphicFrame>
        <p:nvGraphicFramePr>
          <p:cNvPr id="4" name="Diagram 3"/>
          <p:cNvGraphicFramePr/>
          <p:nvPr>
            <p:extLst>
              <p:ext uri="{D42A27DB-BD31-4B8C-83A1-F6EECF244321}">
                <p14:modId xmlns:p14="http://schemas.microsoft.com/office/powerpoint/2010/main" val="616748772"/>
              </p:ext>
            </p:extLst>
          </p:nvPr>
        </p:nvGraphicFramePr>
        <p:xfrm>
          <a:off x="2016795" y="2639174"/>
          <a:ext cx="6283289" cy="5394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Rectangle 18"/>
          <p:cNvSpPr/>
          <p:nvPr/>
        </p:nvSpPr>
        <p:spPr>
          <a:xfrm>
            <a:off x="8129915" y="4721750"/>
            <a:ext cx="1030912" cy="228181"/>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Rectangle 19"/>
          <p:cNvSpPr/>
          <p:nvPr/>
        </p:nvSpPr>
        <p:spPr>
          <a:xfrm>
            <a:off x="8129915" y="5257893"/>
            <a:ext cx="1030912" cy="228181"/>
          </a:xfrm>
          <a:prstGeom prst="rect">
            <a:avLst/>
          </a:prstGeom>
          <a:solidFill>
            <a:srgbClr val="2B4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Rectangle 20"/>
          <p:cNvSpPr/>
          <p:nvPr/>
        </p:nvSpPr>
        <p:spPr>
          <a:xfrm>
            <a:off x="8129915" y="5801870"/>
            <a:ext cx="1030912" cy="2281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50000"/>
                  <a:lumOff val="50000"/>
                </a:schemeClr>
              </a:solidFill>
            </a:endParaRPr>
          </a:p>
        </p:txBody>
      </p:sp>
      <p:sp>
        <p:nvSpPr>
          <p:cNvPr id="22" name="TextBox 21"/>
          <p:cNvSpPr txBox="1"/>
          <p:nvPr/>
        </p:nvSpPr>
        <p:spPr>
          <a:xfrm>
            <a:off x="9361611" y="4569023"/>
            <a:ext cx="651926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Curabitur pretium tincidunt lacus</a:t>
            </a:r>
            <a:r>
              <a:rPr lang="tr-TR" sz="2700" b="1" dirty="0" smtClean="0">
                <a:solidFill>
                  <a:schemeClr val="tx1">
                    <a:lumMod val="65000"/>
                    <a:lumOff val="35000"/>
                  </a:schemeClr>
                </a:solidFill>
                <a:latin typeface="Caviar Dreams" pitchFamily="34" charset="-94"/>
              </a:rPr>
              <a:t>.</a:t>
            </a:r>
            <a:endParaRPr lang="tr-TR" sz="2700" dirty="0"/>
          </a:p>
        </p:txBody>
      </p:sp>
      <p:sp>
        <p:nvSpPr>
          <p:cNvPr id="23" name="TextBox 22"/>
          <p:cNvSpPr txBox="1"/>
          <p:nvPr/>
        </p:nvSpPr>
        <p:spPr>
          <a:xfrm>
            <a:off x="9398262" y="5103559"/>
            <a:ext cx="788422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Pellentesque malesuada nulla a mi. </a:t>
            </a:r>
            <a:endParaRPr lang="tr-TR" sz="27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4" name="TextBox 23"/>
          <p:cNvSpPr txBox="1"/>
          <p:nvPr/>
        </p:nvSpPr>
        <p:spPr>
          <a:xfrm>
            <a:off x="9361611" y="5669455"/>
            <a:ext cx="651926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Curabitur pretium tincidunt lacus</a:t>
            </a:r>
            <a:r>
              <a:rPr lang="tr-TR" sz="2700" b="1" dirty="0" smtClean="0">
                <a:solidFill>
                  <a:schemeClr val="tx1">
                    <a:lumMod val="65000"/>
                    <a:lumOff val="35000"/>
                  </a:schemeClr>
                </a:solidFill>
                <a:latin typeface="Caviar Dreams" pitchFamily="34" charset="-94"/>
              </a:rPr>
              <a:t>.</a:t>
            </a:r>
            <a:endParaRPr lang="tr-TR" sz="2700" dirty="0"/>
          </a:p>
        </p:txBody>
      </p:sp>
    </p:spTree>
    <p:extLst>
      <p:ext uri="{BB962C8B-B14F-4D97-AF65-F5344CB8AC3E}">
        <p14:creationId xmlns:p14="http://schemas.microsoft.com/office/powerpoint/2010/main" val="17079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Graphic spid="4" grpId="0">
        <p:bldAsOne/>
      </p:bldGraphic>
      <p:bldP spid="19" grpId="0" animBg="1"/>
      <p:bldP spid="20" grpId="0" animBg="1"/>
      <p:bldP spid="21" grpId="0" animBg="1"/>
      <p:bldP spid="22" grpId="0"/>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792530" y="3531158"/>
            <a:ext cx="2408841" cy="2408841"/>
          </a:xfrm>
          <a:prstGeom prst="rect">
            <a:avLst/>
          </a:prstGeom>
        </p:spPr>
      </p:pic>
      <p:pic>
        <p:nvPicPr>
          <p:cNvPr id="5" name="Picture 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88874" y="3495215"/>
            <a:ext cx="2408841" cy="2408841"/>
          </a:xfrm>
          <a:prstGeom prst="rect">
            <a:avLst/>
          </a:prstGeom>
        </p:spPr>
      </p:pic>
      <p:pic>
        <p:nvPicPr>
          <p:cNvPr id="6" name="Picture 5"/>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945787" y="3416894"/>
            <a:ext cx="2565482" cy="2565482"/>
          </a:xfrm>
          <a:prstGeom prst="rect">
            <a:avLst/>
          </a:prstGeom>
        </p:spPr>
      </p:pic>
      <p:pic>
        <p:nvPicPr>
          <p:cNvPr id="7" name="Picture 6"/>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186147" y="3452838"/>
            <a:ext cx="2565482" cy="2565482"/>
          </a:xfrm>
          <a:prstGeom prst="rect">
            <a:avLst/>
          </a:prstGeom>
        </p:spPr>
      </p:pic>
      <p:pic>
        <p:nvPicPr>
          <p:cNvPr id="8" name="Picture 7"/>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84747" y="3416895"/>
            <a:ext cx="2565482" cy="2565482"/>
          </a:xfrm>
          <a:prstGeom prst="rect">
            <a:avLst/>
          </a:prstGeom>
        </p:spPr>
      </p:pic>
      <p:sp>
        <p:nvSpPr>
          <p:cNvPr id="25" name="TextBox 24"/>
          <p:cNvSpPr txBox="1"/>
          <p:nvPr/>
        </p:nvSpPr>
        <p:spPr>
          <a:xfrm>
            <a:off x="8209483"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30%</a:t>
            </a:r>
            <a:endParaRPr lang="tr-TR" sz="5500" b="1" dirty="0">
              <a:solidFill>
                <a:srgbClr val="565D6F"/>
              </a:solidFill>
              <a:latin typeface="Caviar Dreams" pitchFamily="34" charset="-94"/>
              <a:ea typeface="Open Sans" pitchFamily="34" charset="0"/>
              <a:cs typeface="Open Sans" pitchFamily="34" charset="0"/>
            </a:endParaRPr>
          </a:p>
        </p:txBody>
      </p:sp>
      <p:sp>
        <p:nvSpPr>
          <p:cNvPr id="26" name="TextBox 25"/>
          <p:cNvSpPr txBox="1"/>
          <p:nvPr/>
        </p:nvSpPr>
        <p:spPr>
          <a:xfrm>
            <a:off x="11372816" y="6150584"/>
            <a:ext cx="2016224" cy="938719"/>
          </a:xfrm>
          <a:prstGeom prst="rect">
            <a:avLst/>
          </a:prstGeom>
          <a:noFill/>
        </p:spPr>
        <p:txBody>
          <a:bodyPr wrap="square" rtlCol="0">
            <a:spAutoFit/>
          </a:bodyPr>
          <a:lstStyle/>
          <a:p>
            <a:pPr algn="ctr"/>
            <a:r>
              <a:rPr lang="tr-TR" sz="5500" b="1" dirty="0">
                <a:solidFill>
                  <a:srgbClr val="565D6F"/>
                </a:solidFill>
                <a:latin typeface="Caviar Dreams" pitchFamily="34" charset="-94"/>
                <a:ea typeface="Open Sans" pitchFamily="34" charset="0"/>
                <a:cs typeface="Open Sans" pitchFamily="34" charset="0"/>
              </a:rPr>
              <a:t>5</a:t>
            </a:r>
            <a:r>
              <a:rPr lang="tr-TR" sz="5500" b="1" dirty="0" smtClean="0">
                <a:solidFill>
                  <a:srgbClr val="565D6F"/>
                </a:solidFill>
                <a:latin typeface="Caviar Dreams" pitchFamily="34" charset="-94"/>
                <a:ea typeface="Open Sans" pitchFamily="34" charset="0"/>
                <a:cs typeface="Open Sans" pitchFamily="34" charset="0"/>
              </a:rPr>
              <a:t>0%</a:t>
            </a:r>
            <a:endParaRPr lang="tr-TR" sz="5500" b="1" dirty="0">
              <a:solidFill>
                <a:srgbClr val="565D6F"/>
              </a:solidFill>
              <a:latin typeface="Caviar Dreams" pitchFamily="34" charset="-94"/>
              <a:ea typeface="Open Sans" pitchFamily="34" charset="0"/>
              <a:cs typeface="Open Sans" pitchFamily="34" charset="0"/>
            </a:endParaRPr>
          </a:p>
        </p:txBody>
      </p:sp>
      <p:sp>
        <p:nvSpPr>
          <p:cNvPr id="27" name="TextBox 26"/>
          <p:cNvSpPr txBox="1"/>
          <p:nvPr/>
        </p:nvSpPr>
        <p:spPr>
          <a:xfrm>
            <a:off x="14683984"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75%</a:t>
            </a:r>
            <a:endParaRPr lang="tr-TR" sz="5500" b="1" dirty="0">
              <a:solidFill>
                <a:srgbClr val="565D6F"/>
              </a:solidFill>
              <a:latin typeface="Caviar Dreams" pitchFamily="34" charset="-94"/>
              <a:ea typeface="Open Sans" pitchFamily="34" charset="0"/>
              <a:cs typeface="Open Sans" pitchFamily="34" charset="0"/>
            </a:endParaRPr>
          </a:p>
        </p:txBody>
      </p:sp>
      <p:sp>
        <p:nvSpPr>
          <p:cNvPr id="28" name="TextBox 27"/>
          <p:cNvSpPr txBox="1"/>
          <p:nvPr/>
        </p:nvSpPr>
        <p:spPr>
          <a:xfrm>
            <a:off x="5185147"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25%</a:t>
            </a:r>
            <a:endParaRPr lang="tr-TR" sz="5500" b="1" dirty="0">
              <a:solidFill>
                <a:srgbClr val="565D6F"/>
              </a:solidFill>
              <a:latin typeface="Caviar Dreams" pitchFamily="34" charset="-94"/>
              <a:ea typeface="Open Sans" pitchFamily="34" charset="0"/>
              <a:cs typeface="Open Sans" pitchFamily="34" charset="0"/>
            </a:endParaRPr>
          </a:p>
        </p:txBody>
      </p:sp>
      <p:sp>
        <p:nvSpPr>
          <p:cNvPr id="29" name="TextBox 28"/>
          <p:cNvSpPr txBox="1"/>
          <p:nvPr/>
        </p:nvSpPr>
        <p:spPr>
          <a:xfrm>
            <a:off x="1944787"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10%</a:t>
            </a:r>
            <a:endParaRPr lang="tr-TR" sz="55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1539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5" grpId="0"/>
      <p:bldP spid="26" grpId="0"/>
      <p:bldP spid="27" grpId="0"/>
      <p:bldP spid="28"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208954" y="2903878"/>
            <a:ext cx="2565959" cy="2105567"/>
          </a:xfrm>
          <a:prstGeom prst="rect">
            <a:avLst/>
          </a:prstGeom>
        </p:spPr>
      </p:pic>
      <p:pic>
        <p:nvPicPr>
          <p:cNvPr id="10" name="Picture 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68980" y="2376994"/>
            <a:ext cx="1984835" cy="2390494"/>
          </a:xfrm>
          <a:prstGeom prst="rect">
            <a:avLst/>
          </a:prstGeom>
        </p:spPr>
      </p:pic>
      <p:pic>
        <p:nvPicPr>
          <p:cNvPr id="11" name="Picture 10"/>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78526" y="5165000"/>
            <a:ext cx="2131323" cy="2237567"/>
          </a:xfrm>
          <a:prstGeom prst="rect">
            <a:avLst/>
          </a:prstGeom>
        </p:spPr>
      </p:pic>
      <p:pic>
        <p:nvPicPr>
          <p:cNvPr id="13" name="Picture 12"/>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87865" y="5165783"/>
            <a:ext cx="1812590" cy="2366348"/>
          </a:xfrm>
          <a:prstGeom prst="rect">
            <a:avLst/>
          </a:prstGeom>
        </p:spPr>
      </p:pic>
      <p:pic>
        <p:nvPicPr>
          <p:cNvPr id="43" name="Picture 42"/>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CHARTS 2</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TextBox 25"/>
          <p:cNvSpPr txBox="1"/>
          <p:nvPr/>
        </p:nvSpPr>
        <p:spPr>
          <a:xfrm>
            <a:off x="9366217" y="3510836"/>
            <a:ext cx="2016224" cy="707886"/>
          </a:xfrm>
          <a:prstGeom prst="rect">
            <a:avLst/>
          </a:prstGeom>
          <a:noFill/>
        </p:spPr>
        <p:txBody>
          <a:bodyPr wrap="square" rtlCol="0">
            <a:spAutoFit/>
          </a:bodyPr>
          <a:lstStyle/>
          <a:p>
            <a:pPr algn="ctr"/>
            <a:r>
              <a:rPr lang="tr-TR" sz="4000" b="1" dirty="0">
                <a:solidFill>
                  <a:srgbClr val="565D6F"/>
                </a:solidFill>
                <a:latin typeface="Caviar Dreams" pitchFamily="34" charset="-94"/>
                <a:ea typeface="Open Sans" pitchFamily="34" charset="0"/>
                <a:cs typeface="Open Sans" pitchFamily="34" charset="0"/>
              </a:rPr>
              <a:t>5</a:t>
            </a:r>
            <a:r>
              <a:rPr lang="tr-TR" sz="4000" b="1" dirty="0" smtClean="0">
                <a:solidFill>
                  <a:srgbClr val="565D6F"/>
                </a:solidFill>
                <a:latin typeface="Caviar Dreams" pitchFamily="34" charset="-94"/>
                <a:ea typeface="Open Sans" pitchFamily="34" charset="0"/>
                <a:cs typeface="Open Sans" pitchFamily="34" charset="0"/>
              </a:rPr>
              <a:t>0%</a:t>
            </a:r>
            <a:endParaRPr lang="tr-TR" sz="4000" b="1" dirty="0">
              <a:solidFill>
                <a:srgbClr val="565D6F"/>
              </a:solidFill>
              <a:latin typeface="Caviar Dreams" pitchFamily="34" charset="-94"/>
              <a:ea typeface="Open Sans" pitchFamily="34" charset="0"/>
              <a:cs typeface="Open Sans" pitchFamily="34" charset="0"/>
            </a:endParaRPr>
          </a:p>
        </p:txBody>
      </p:sp>
      <p:sp>
        <p:nvSpPr>
          <p:cNvPr id="27" name="TextBox 26"/>
          <p:cNvSpPr txBox="1"/>
          <p:nvPr/>
        </p:nvSpPr>
        <p:spPr>
          <a:xfrm>
            <a:off x="9383765" y="5830332"/>
            <a:ext cx="2016224" cy="707886"/>
          </a:xfrm>
          <a:prstGeom prst="rect">
            <a:avLst/>
          </a:prstGeom>
          <a:noFill/>
        </p:spPr>
        <p:txBody>
          <a:bodyPr wrap="square" rtlCol="0">
            <a:spAutoFit/>
          </a:bodyPr>
          <a:lstStyle/>
          <a:p>
            <a:pPr algn="ctr"/>
            <a:r>
              <a:rPr lang="tr-TR" sz="4000" b="1" dirty="0">
                <a:solidFill>
                  <a:srgbClr val="565D6F"/>
                </a:solidFill>
                <a:latin typeface="Caviar Dreams" pitchFamily="34" charset="-94"/>
                <a:ea typeface="Open Sans" pitchFamily="34" charset="0"/>
                <a:cs typeface="Open Sans" pitchFamily="34" charset="0"/>
              </a:rPr>
              <a:t>8</a:t>
            </a:r>
            <a:r>
              <a:rPr lang="tr-TR" sz="4000" b="1" dirty="0" smtClean="0">
                <a:solidFill>
                  <a:srgbClr val="565D6F"/>
                </a:solidFill>
                <a:latin typeface="Caviar Dreams" pitchFamily="34" charset="-94"/>
                <a:ea typeface="Open Sans" pitchFamily="34" charset="0"/>
                <a:cs typeface="Open Sans" pitchFamily="34" charset="0"/>
              </a:rPr>
              <a:t>5%</a:t>
            </a:r>
            <a:endParaRPr lang="tr-TR" sz="4000" b="1" dirty="0">
              <a:solidFill>
                <a:srgbClr val="565D6F"/>
              </a:solidFill>
              <a:latin typeface="Caviar Dreams" pitchFamily="34" charset="-94"/>
              <a:ea typeface="Open Sans" pitchFamily="34" charset="0"/>
              <a:cs typeface="Open Sans" pitchFamily="34" charset="0"/>
            </a:endParaRPr>
          </a:p>
        </p:txBody>
      </p:sp>
      <p:sp>
        <p:nvSpPr>
          <p:cNvPr id="28" name="TextBox 27"/>
          <p:cNvSpPr txBox="1"/>
          <p:nvPr/>
        </p:nvSpPr>
        <p:spPr>
          <a:xfrm>
            <a:off x="7046721" y="3541316"/>
            <a:ext cx="2016224"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25%</a:t>
            </a:r>
            <a:endParaRPr lang="tr-TR" sz="4000" b="1" dirty="0">
              <a:solidFill>
                <a:srgbClr val="565D6F"/>
              </a:solidFill>
              <a:latin typeface="Caviar Dreams" pitchFamily="34" charset="-94"/>
              <a:ea typeface="Open Sans" pitchFamily="34" charset="0"/>
              <a:cs typeface="Open Sans" pitchFamily="34" charset="0"/>
            </a:endParaRPr>
          </a:p>
        </p:txBody>
      </p:sp>
      <p:sp>
        <p:nvSpPr>
          <p:cNvPr id="29" name="TextBox 28"/>
          <p:cNvSpPr txBox="1"/>
          <p:nvPr/>
        </p:nvSpPr>
        <p:spPr>
          <a:xfrm>
            <a:off x="6959473" y="5788804"/>
            <a:ext cx="2016224"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30%</a:t>
            </a:r>
            <a:endParaRPr lang="tr-TR" sz="4000" b="1" dirty="0">
              <a:solidFill>
                <a:srgbClr val="565D6F"/>
              </a:solidFill>
              <a:latin typeface="Caviar Dreams" pitchFamily="34" charset="-94"/>
              <a:ea typeface="Open Sans" pitchFamily="34" charset="0"/>
              <a:cs typeface="Open Sans" pitchFamily="34" charset="0"/>
            </a:endParaRPr>
          </a:p>
        </p:txBody>
      </p:sp>
      <p:sp>
        <p:nvSpPr>
          <p:cNvPr id="22" name="TextBox 21"/>
          <p:cNvSpPr txBox="1"/>
          <p:nvPr/>
        </p:nvSpPr>
        <p:spPr>
          <a:xfrm>
            <a:off x="1080691" y="4535424"/>
            <a:ext cx="4896544" cy="830997"/>
          </a:xfrm>
          <a:prstGeom prst="rect">
            <a:avLst/>
          </a:prstGeom>
          <a:noFill/>
        </p:spPr>
        <p:txBody>
          <a:bodyPr wrap="square" rtlCol="0">
            <a:spAutoFit/>
          </a:bodyPr>
          <a:lstStyle/>
          <a:p>
            <a:pPr algn="r"/>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pPr algn="r"/>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23" name="TextBox 22"/>
          <p:cNvSpPr txBox="1"/>
          <p:nvPr/>
        </p:nvSpPr>
        <p:spPr>
          <a:xfrm>
            <a:off x="11593859" y="1976735"/>
            <a:ext cx="4896544" cy="830997"/>
          </a:xfrm>
          <a:prstGeom prst="rect">
            <a:avLst/>
          </a:prstGeom>
          <a:noFill/>
        </p:spPr>
        <p:txBody>
          <a:bodyPr wrap="square" rtlCol="0">
            <a:spAutoFit/>
          </a:bodyPr>
          <a:lstStyle/>
          <a:p>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24" name="TextBox 23"/>
          <p:cNvSpPr txBox="1"/>
          <p:nvPr/>
        </p:nvSpPr>
        <p:spPr>
          <a:xfrm>
            <a:off x="11593859" y="6987068"/>
            <a:ext cx="4896544" cy="830997"/>
          </a:xfrm>
          <a:prstGeom prst="rect">
            <a:avLst/>
          </a:prstGeom>
          <a:noFill/>
        </p:spPr>
        <p:txBody>
          <a:bodyPr wrap="square" rtlCol="0">
            <a:spAutoFit/>
          </a:bodyPr>
          <a:lstStyle/>
          <a:p>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30" name="TextBox 29"/>
          <p:cNvSpPr txBox="1"/>
          <p:nvPr/>
        </p:nvSpPr>
        <p:spPr>
          <a:xfrm>
            <a:off x="4203323" y="7618338"/>
            <a:ext cx="4896544" cy="830997"/>
          </a:xfrm>
          <a:prstGeom prst="rect">
            <a:avLst/>
          </a:prstGeom>
          <a:noFill/>
        </p:spPr>
        <p:txBody>
          <a:bodyPr wrap="square" rtlCol="0">
            <a:spAutoFit/>
          </a:bodyPr>
          <a:lstStyle/>
          <a:p>
            <a:pPr algn="ctr"/>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pPr algn="ctr"/>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Tree>
    <p:extLst>
      <p:ext uri="{BB962C8B-B14F-4D97-AF65-F5344CB8AC3E}">
        <p14:creationId xmlns:p14="http://schemas.microsoft.com/office/powerpoint/2010/main" val="120587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6" grpId="0"/>
      <p:bldP spid="27" grpId="0"/>
      <p:bldP spid="28" grpId="0"/>
      <p:bldP spid="29" grpId="0"/>
      <p:bldP spid="22" grpId="0"/>
      <p:bldP spid="23" grpId="0"/>
      <p:bldP spid="24"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STEPS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531611" y="3488903"/>
            <a:ext cx="13238712" cy="664081"/>
          </a:xfrm>
          <a:prstGeom prst="rect">
            <a:avLst/>
          </a:prstGeom>
        </p:spPr>
      </p:pic>
      <p:sp>
        <p:nvSpPr>
          <p:cNvPr id="19" name="TextBox 18"/>
          <p:cNvSpPr txBox="1"/>
          <p:nvPr/>
        </p:nvSpPr>
        <p:spPr>
          <a:xfrm>
            <a:off x="271945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1</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0" name="TextBox 19"/>
          <p:cNvSpPr txBox="1"/>
          <p:nvPr/>
        </p:nvSpPr>
        <p:spPr>
          <a:xfrm>
            <a:off x="631985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2</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1" name="TextBox 20"/>
          <p:cNvSpPr txBox="1"/>
          <p:nvPr/>
        </p:nvSpPr>
        <p:spPr>
          <a:xfrm>
            <a:off x="956021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3</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2" name="TextBox 21"/>
          <p:cNvSpPr txBox="1"/>
          <p:nvPr/>
        </p:nvSpPr>
        <p:spPr>
          <a:xfrm>
            <a:off x="1280057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4</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3" name="TextBox 22"/>
          <p:cNvSpPr txBox="1"/>
          <p:nvPr/>
        </p:nvSpPr>
        <p:spPr>
          <a:xfrm>
            <a:off x="2652106"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0" name="TextBox 29"/>
          <p:cNvSpPr txBox="1"/>
          <p:nvPr/>
        </p:nvSpPr>
        <p:spPr>
          <a:xfrm>
            <a:off x="6324514"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1" name="TextBox 30"/>
          <p:cNvSpPr txBox="1"/>
          <p:nvPr/>
        </p:nvSpPr>
        <p:spPr>
          <a:xfrm>
            <a:off x="9492866"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2" name="TextBox 31"/>
          <p:cNvSpPr txBox="1"/>
          <p:nvPr/>
        </p:nvSpPr>
        <p:spPr>
          <a:xfrm>
            <a:off x="12765178"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47101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9" grpId="0"/>
      <p:bldP spid="20" grpId="0"/>
      <p:bldP spid="21" grpId="0"/>
      <p:bldP spid="22" grpId="0"/>
      <p:bldP spid="23" grpId="0"/>
      <p:bldP spid="30" grpId="0"/>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rot="805380">
            <a:off x="5580166" y="4961468"/>
            <a:ext cx="7119204" cy="76492"/>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p:cNvSpPr/>
          <p:nvPr/>
        </p:nvSpPr>
        <p:spPr>
          <a:xfrm rot="20474076">
            <a:off x="5280867" y="4957795"/>
            <a:ext cx="7803040" cy="83840"/>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INFORMATION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5" name="Oval 24"/>
          <p:cNvSpPr/>
          <p:nvPr/>
        </p:nvSpPr>
        <p:spPr>
          <a:xfrm>
            <a:off x="7777436" y="3495804"/>
            <a:ext cx="2821516" cy="29523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4010" y="3783836"/>
            <a:ext cx="2272150" cy="2272150"/>
          </a:xfrm>
          <a:prstGeom prst="rect">
            <a:avLst/>
          </a:prstGeom>
        </p:spPr>
      </p:pic>
      <p:sp>
        <p:nvSpPr>
          <p:cNvPr id="20" name="TextBox 19"/>
          <p:cNvSpPr txBox="1"/>
          <p:nvPr/>
        </p:nvSpPr>
        <p:spPr>
          <a:xfrm>
            <a:off x="2160811" y="5602396"/>
            <a:ext cx="3006630"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2203110" y="3027961"/>
            <a:ext cx="3150646"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5581192" y="4050633"/>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5353756" y="6150706"/>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12473584" y="5719439"/>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12728237" y="3632919"/>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TextBox 27"/>
          <p:cNvSpPr txBox="1"/>
          <p:nvPr/>
        </p:nvSpPr>
        <p:spPr>
          <a:xfrm>
            <a:off x="13028911" y="5139961"/>
            <a:ext cx="3919363"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9" name="TextBox 28"/>
          <p:cNvSpPr txBox="1"/>
          <p:nvPr/>
        </p:nvSpPr>
        <p:spPr>
          <a:xfrm>
            <a:off x="13250043" y="2812375"/>
            <a:ext cx="3036860"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427851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200"/>
                                        <p:tgtEl>
                                          <p:spTgt spid="1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200"/>
                                        <p:tgtEl>
                                          <p:spTgt spid="1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randombar(horizontal)">
                                      <p:cBhvr>
                                        <p:cTn id="23" dur="200"/>
                                        <p:tgtEl>
                                          <p:spTgt spid="25"/>
                                        </p:tgtEl>
                                      </p:cBhvr>
                                    </p:animEffect>
                                  </p:childTnLst>
                                </p:cTn>
                              </p:par>
                              <p:par>
                                <p:cTn id="24" presetID="14" presetClass="entr" presetSubtype="1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200"/>
                                        <p:tgtEl>
                                          <p:spTgt spid="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randombar(horizontal)">
                                      <p:cBhvr>
                                        <p:cTn id="29" dur="200"/>
                                        <p:tgtEl>
                                          <p:spTgt spid="2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randombar(horizontal)">
                                      <p:cBhvr>
                                        <p:cTn id="32" dur="200"/>
                                        <p:tgtEl>
                                          <p:spTgt spid="2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randombar(horizontal)">
                                      <p:cBhvr>
                                        <p:cTn id="35" dur="200"/>
                                        <p:tgtEl>
                                          <p:spTgt spid="2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randombar(horizontal)">
                                      <p:cBhvr>
                                        <p:cTn id="38" dur="200"/>
                                        <p:tgtEl>
                                          <p:spTgt spid="27"/>
                                        </p:tgtEl>
                                      </p:cBhvr>
                                    </p:animEffect>
                                  </p:childTnLst>
                                </p:cTn>
                              </p:par>
                            </p:childTnLst>
                          </p:cTn>
                        </p:par>
                        <p:par>
                          <p:cTn id="39" fill="hold">
                            <p:stCondLst>
                              <p:cond delay="7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2" grpId="0" animBg="1"/>
      <p:bldP spid="9" grpId="0" animBg="1"/>
      <p:bldP spid="12" grpId="0"/>
      <p:bldP spid="25" grpId="0" animBg="1"/>
      <p:bldP spid="20" grpId="0"/>
      <p:bldP spid="21" grpId="0"/>
      <p:bldP spid="22" grpId="0" animBg="1"/>
      <p:bldP spid="23" grpId="0" animBg="1"/>
      <p:bldP spid="26" grpId="0" animBg="1"/>
      <p:bldP spid="27" grpId="0" animBg="1"/>
      <p:bldP spid="28" grpId="0"/>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OUR OFFICES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10" name="Picture 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828090" y="2108118"/>
            <a:ext cx="4608585" cy="7330455"/>
          </a:xfrm>
          <a:prstGeom prst="rect">
            <a:avLst/>
          </a:prstGeom>
        </p:spPr>
      </p:pic>
      <p:sp>
        <p:nvSpPr>
          <p:cNvPr id="27" name="TextBox 26"/>
          <p:cNvSpPr txBox="1"/>
          <p:nvPr/>
        </p:nvSpPr>
        <p:spPr>
          <a:xfrm>
            <a:off x="12169923" y="2786528"/>
            <a:ext cx="4936232" cy="5678478"/>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t>
            </a:r>
            <a:r>
              <a:rPr lang="tr-TR" sz="3300" b="1" dirty="0" smtClean="0">
                <a:solidFill>
                  <a:schemeClr val="tx1">
                    <a:lumMod val="65000"/>
                    <a:lumOff val="35000"/>
                  </a:schemeClr>
                </a:solidFill>
                <a:latin typeface="Caviar Dreams" pitchFamily="34" charset="-94"/>
              </a:rPr>
              <a:t>Aenean</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1" name="Down Arrow 10"/>
          <p:cNvSpPr/>
          <p:nvPr/>
        </p:nvSpPr>
        <p:spPr>
          <a:xfrm rot="16200000">
            <a:off x="5943821" y="3640048"/>
            <a:ext cx="469886" cy="948637"/>
          </a:xfrm>
          <a:prstGeom prst="downArrow">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TextBox 28"/>
          <p:cNvSpPr txBox="1"/>
          <p:nvPr/>
        </p:nvSpPr>
        <p:spPr>
          <a:xfrm>
            <a:off x="3276934" y="3783201"/>
            <a:ext cx="2268253" cy="600164"/>
          </a:xfrm>
          <a:prstGeom prst="rect">
            <a:avLst/>
          </a:prstGeom>
          <a:noFill/>
        </p:spPr>
        <p:txBody>
          <a:bodyPr wrap="square" rtlCol="0">
            <a:spAutoFit/>
          </a:bodyPr>
          <a:lstStyle/>
          <a:p>
            <a:pPr algn="r"/>
            <a:r>
              <a:rPr lang="tr-TR" sz="3300" b="1" dirty="0" smtClean="0">
                <a:solidFill>
                  <a:schemeClr val="tx1">
                    <a:lumMod val="65000"/>
                    <a:lumOff val="35000"/>
                  </a:schemeClr>
                </a:solidFill>
                <a:latin typeface="Caviar Dreams" pitchFamily="34" charset="-94"/>
              </a:rPr>
              <a:t>12th Floor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30" name="TextBox 29"/>
          <p:cNvSpPr txBox="1"/>
          <p:nvPr/>
        </p:nvSpPr>
        <p:spPr>
          <a:xfrm>
            <a:off x="808818" y="6153199"/>
            <a:ext cx="4936232" cy="1615827"/>
          </a:xfrm>
          <a:prstGeom prst="rect">
            <a:avLst/>
          </a:prstGeom>
          <a:noFill/>
        </p:spPr>
        <p:txBody>
          <a:bodyPr wrap="square" rtlCol="0">
            <a:spAutoFit/>
          </a:bodyPr>
          <a:lstStyle/>
          <a:p>
            <a:pPr algn="r"/>
            <a:r>
              <a:rPr lang="tr-TR" sz="3300" b="1" dirty="0" smtClean="0">
                <a:solidFill>
                  <a:schemeClr val="tx1">
                    <a:lumMod val="65000"/>
                    <a:lumOff val="35000"/>
                  </a:schemeClr>
                </a:solidFill>
                <a:latin typeface="Caviar Dreams" pitchFamily="34" charset="-94"/>
              </a:rPr>
              <a:t>Our Offices are located on</a:t>
            </a:r>
            <a:r>
              <a:rPr lang="tr-TR" sz="3300" b="1" dirty="0">
                <a:solidFill>
                  <a:schemeClr val="tx1">
                    <a:lumMod val="65000"/>
                    <a:lumOff val="35000"/>
                  </a:schemeClr>
                </a:solidFill>
                <a:latin typeface="Caviar Dreams" pitchFamily="34" charset="-94"/>
                <a:ea typeface="Open Sans" pitchFamily="34" charset="0"/>
                <a:cs typeface="Open Sans" pitchFamily="34" charset="0"/>
              </a:rPr>
              <a:t> </a:t>
            </a:r>
            <a:r>
              <a:rPr lang="tr-TR" sz="3300" b="1" dirty="0" smtClean="0">
                <a:solidFill>
                  <a:schemeClr val="tx1">
                    <a:lumMod val="65000"/>
                    <a:lumOff val="35000"/>
                  </a:schemeClr>
                </a:solidFill>
                <a:latin typeface="Caviar Dreams" pitchFamily="34" charset="-94"/>
                <a:ea typeface="Open Sans" pitchFamily="34" charset="0"/>
                <a:cs typeface="Open Sans" pitchFamily="34" charset="0"/>
              </a:rPr>
              <a:t>the Building of Awesomeness</a:t>
            </a:r>
            <a:endParaRPr lang="tr-TR" sz="3300" b="1" dirty="0" smtClean="0">
              <a:solidFill>
                <a:schemeClr val="tx1">
                  <a:lumMod val="65000"/>
                  <a:lumOff val="35000"/>
                </a:schemeClr>
              </a:solidFill>
              <a:latin typeface="Caviar Dreams" pitchFamily="34" charset="-94"/>
            </a:endParaRPr>
          </a:p>
        </p:txBody>
      </p:sp>
    </p:spTree>
    <p:extLst>
      <p:ext uri="{BB962C8B-B14F-4D97-AF65-F5344CB8AC3E}">
        <p14:creationId xmlns:p14="http://schemas.microsoft.com/office/powerpoint/2010/main" val="58876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7" grpId="0"/>
      <p:bldP spid="11" grpId="0" animBg="1"/>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a:off x="6089930" y="2729473"/>
            <a:ext cx="2448272" cy="2448272"/>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Oval 49"/>
          <p:cNvSpPr/>
          <p:nvPr/>
        </p:nvSpPr>
        <p:spPr>
          <a:xfrm>
            <a:off x="9482096" y="2751245"/>
            <a:ext cx="2448272" cy="2448272"/>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5" name="Picture 3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176906"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L’EQUIPE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73" name="Oval 7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TextBox 7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42" name="TextBox 41"/>
          <p:cNvSpPr txBox="1"/>
          <p:nvPr/>
        </p:nvSpPr>
        <p:spPr>
          <a:xfrm>
            <a:off x="4951982" y="5443705"/>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RAMI</a:t>
            </a:r>
            <a:endParaRPr lang="tr-TR" sz="4000" b="1" dirty="0">
              <a:solidFill>
                <a:srgbClr val="565D6F"/>
              </a:solidFill>
              <a:latin typeface="Caviar Dreams" pitchFamily="34" charset="-94"/>
              <a:ea typeface="Open Sans" pitchFamily="34" charset="0"/>
              <a:cs typeface="Open Sans" pitchFamily="34" charset="0"/>
            </a:endParaRPr>
          </a:p>
        </p:txBody>
      </p:sp>
      <p:sp>
        <p:nvSpPr>
          <p:cNvPr id="43" name="TextBox 42"/>
          <p:cNvSpPr txBox="1"/>
          <p:nvPr/>
        </p:nvSpPr>
        <p:spPr>
          <a:xfrm>
            <a:off x="5580352" y="6166870"/>
            <a:ext cx="3358568" cy="769441"/>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Chef de projet</a:t>
            </a:r>
          </a:p>
          <a:p>
            <a:pPr algn="ctr"/>
            <a:r>
              <a:rPr lang="fr-FR" sz="2200" b="1" dirty="0" smtClean="0">
                <a:solidFill>
                  <a:schemeClr val="tx1">
                    <a:lumMod val="65000"/>
                    <a:lumOff val="35000"/>
                  </a:schemeClr>
                </a:solidFill>
                <a:latin typeface="Caviar Dreams" pitchFamily="34" charset="-94"/>
                <a:ea typeface="Open Sans" pitchFamily="34" charset="0"/>
                <a:cs typeface="Open Sans" pitchFamily="34" charset="0"/>
              </a:rPr>
              <a:t>Développeur</a:t>
            </a:r>
            <a:endParaRPr lang="tr-TR" sz="2200" b="1" dirty="0">
              <a:solidFill>
                <a:srgbClr val="009CD6"/>
              </a:solidFill>
              <a:latin typeface="Caviar Dreams" pitchFamily="34" charset="-94"/>
              <a:ea typeface="Open Sans" pitchFamily="34" charset="0"/>
              <a:cs typeface="Open Sans" pitchFamily="34" charset="0"/>
            </a:endParaRPr>
          </a:p>
        </p:txBody>
      </p:sp>
      <p:sp>
        <p:nvSpPr>
          <p:cNvPr id="44" name="TextBox 43"/>
          <p:cNvSpPr txBox="1"/>
          <p:nvPr/>
        </p:nvSpPr>
        <p:spPr>
          <a:xfrm>
            <a:off x="8386750" y="5443705"/>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VALENTIN</a:t>
            </a:r>
            <a:endParaRPr lang="tr-TR" sz="4000" b="1" dirty="0">
              <a:solidFill>
                <a:srgbClr val="565D6F"/>
              </a:solidFill>
              <a:latin typeface="Caviar Dreams" pitchFamily="34" charset="-94"/>
              <a:ea typeface="Open Sans" pitchFamily="34" charset="0"/>
              <a:cs typeface="Open Sans" pitchFamily="34" charset="0"/>
            </a:endParaRPr>
          </a:p>
        </p:txBody>
      </p:sp>
      <p:sp>
        <p:nvSpPr>
          <p:cNvPr id="45" name="TextBox 44"/>
          <p:cNvSpPr txBox="1"/>
          <p:nvPr/>
        </p:nvSpPr>
        <p:spPr>
          <a:xfrm>
            <a:off x="9015120" y="6166870"/>
            <a:ext cx="3358568" cy="430887"/>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Développeur</a:t>
            </a:r>
            <a:endParaRPr lang="tr-TR" sz="2200" b="1" dirty="0">
              <a:solidFill>
                <a:srgbClr val="009CD6"/>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9153" y="2748696"/>
            <a:ext cx="2409825" cy="24098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4174" y="2774406"/>
            <a:ext cx="2384115" cy="23841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5397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2" grpId="0" animBg="1"/>
      <p:bldP spid="9" grpId="0" animBg="1"/>
      <p:bldP spid="12" grpId="0"/>
      <p:bldP spid="42" grpId="0"/>
      <p:bldP spid="43" grpId="0"/>
      <p:bldP spid="44" grpId="0"/>
      <p:bldP spid="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9329050" y="7093173"/>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9308273" y="5520138"/>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9325306" y="3924821"/>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9308273" y="2336775"/>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p:cNvSpPr/>
          <p:nvPr/>
        </p:nvSpPr>
        <p:spPr>
          <a:xfrm>
            <a:off x="7638891" y="2340645"/>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7638891" y="3924821"/>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7638891" y="5508997"/>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7612642" y="7093173"/>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CONTACT US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56560" y="7525221"/>
            <a:ext cx="714423" cy="43179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0398" y="4327399"/>
            <a:ext cx="486749" cy="54955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6582" y="5710439"/>
            <a:ext cx="560823" cy="904966"/>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18023" y="7397444"/>
            <a:ext cx="714423" cy="675169"/>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81887" y="5822565"/>
            <a:ext cx="596661" cy="706572"/>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44272" y="4229092"/>
            <a:ext cx="714423" cy="714423"/>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722732" y="2624807"/>
            <a:ext cx="533854" cy="714423"/>
          </a:xfrm>
          <a:prstGeom prst="rect">
            <a:avLst/>
          </a:prstGeom>
        </p:spPr>
      </p:pic>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25358" y="2643917"/>
            <a:ext cx="337585" cy="714423"/>
          </a:xfrm>
          <a:prstGeom prst="rect">
            <a:avLst/>
          </a:prstGeom>
        </p:spPr>
      </p:pic>
      <p:sp>
        <p:nvSpPr>
          <p:cNvPr id="30" name="TextBox 29"/>
          <p:cNvSpPr txBox="1"/>
          <p:nvPr/>
        </p:nvSpPr>
        <p:spPr>
          <a:xfrm>
            <a:off x="11017795" y="2611650"/>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Twitter/company</a:t>
            </a:r>
            <a:endParaRPr lang="tr-TR" sz="3800" dirty="0"/>
          </a:p>
        </p:txBody>
      </p:sp>
      <p:sp>
        <p:nvSpPr>
          <p:cNvPr id="31" name="TextBox 30"/>
          <p:cNvSpPr txBox="1"/>
          <p:nvPr/>
        </p:nvSpPr>
        <p:spPr>
          <a:xfrm>
            <a:off x="11017795" y="4199847"/>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Company.com</a:t>
            </a:r>
            <a:endParaRPr lang="tr-TR" sz="3800" dirty="0"/>
          </a:p>
        </p:txBody>
      </p:sp>
      <p:sp>
        <p:nvSpPr>
          <p:cNvPr id="32" name="TextBox 31"/>
          <p:cNvSpPr txBox="1"/>
          <p:nvPr/>
        </p:nvSpPr>
        <p:spPr>
          <a:xfrm>
            <a:off x="11017795" y="5834795"/>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Youtube/company</a:t>
            </a:r>
            <a:endParaRPr lang="tr-TR" sz="3800" dirty="0"/>
          </a:p>
        </p:txBody>
      </p:sp>
      <p:sp>
        <p:nvSpPr>
          <p:cNvPr id="33" name="TextBox 32"/>
          <p:cNvSpPr txBox="1"/>
          <p:nvPr/>
        </p:nvSpPr>
        <p:spPr>
          <a:xfrm>
            <a:off x="11017795" y="7402564"/>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Mail@company</a:t>
            </a:r>
            <a:endParaRPr lang="tr-TR" sz="3800" dirty="0"/>
          </a:p>
        </p:txBody>
      </p:sp>
      <p:sp>
        <p:nvSpPr>
          <p:cNvPr id="35" name="TextBox 34"/>
          <p:cNvSpPr txBox="1"/>
          <p:nvPr/>
        </p:nvSpPr>
        <p:spPr>
          <a:xfrm>
            <a:off x="2304827" y="2611650"/>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Facebook/company</a:t>
            </a:r>
            <a:endParaRPr lang="tr-TR" sz="3800" dirty="0"/>
          </a:p>
        </p:txBody>
      </p:sp>
      <p:sp>
        <p:nvSpPr>
          <p:cNvPr id="36" name="TextBox 35"/>
          <p:cNvSpPr txBox="1"/>
          <p:nvPr/>
        </p:nvSpPr>
        <p:spPr>
          <a:xfrm>
            <a:off x="2304827" y="4216757"/>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Skype ID: Company</a:t>
            </a:r>
            <a:endParaRPr lang="tr-TR" sz="3800" dirty="0"/>
          </a:p>
        </p:txBody>
      </p:sp>
      <p:sp>
        <p:nvSpPr>
          <p:cNvPr id="37" name="TextBox 36"/>
          <p:cNvSpPr txBox="1"/>
          <p:nvPr/>
        </p:nvSpPr>
        <p:spPr>
          <a:xfrm>
            <a:off x="2304827" y="5834795"/>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Company Number</a:t>
            </a:r>
            <a:endParaRPr lang="tr-TR" sz="3800" dirty="0"/>
          </a:p>
        </p:txBody>
      </p:sp>
      <p:sp>
        <p:nvSpPr>
          <p:cNvPr id="38" name="TextBox 37"/>
          <p:cNvSpPr txBox="1"/>
          <p:nvPr/>
        </p:nvSpPr>
        <p:spPr>
          <a:xfrm>
            <a:off x="2304827" y="7395505"/>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LinkedIN/Company</a:t>
            </a:r>
            <a:endParaRPr lang="tr-TR" sz="3800" dirty="0"/>
          </a:p>
        </p:txBody>
      </p:sp>
    </p:spTree>
    <p:extLst>
      <p:ext uri="{BB962C8B-B14F-4D97-AF65-F5344CB8AC3E}">
        <p14:creationId xmlns:p14="http://schemas.microsoft.com/office/powerpoint/2010/main" val="181583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par>
                                <p:cTn id="62" presetID="10" presetClass="entr" presetSubtype="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par>
                                <p:cTn id="81" presetID="10"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26" grpId="0" animBg="1"/>
      <p:bldP spid="25" grpId="0" animBg="1"/>
      <p:bldP spid="23" grpId="0" animBg="1"/>
      <p:bldP spid="22" grpId="0" animBg="1"/>
      <p:bldP spid="21" grpId="0" animBg="1"/>
      <p:bldP spid="2" grpId="0" animBg="1"/>
      <p:bldP spid="9" grpId="0" animBg="1"/>
      <p:bldP spid="12" grpId="0"/>
      <p:bldP spid="30" grpId="0"/>
      <p:bldP spid="31" grpId="0"/>
      <p:bldP spid="32" grpId="0"/>
      <p:bldP spid="33" grpId="0"/>
      <p:bldP spid="35" grpId="0"/>
      <p:bldP spid="36" grpId="0"/>
      <p:bldP spid="37"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49443"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4465067" y="5593104"/>
            <a:ext cx="9220422" cy="553998"/>
          </a:xfrm>
          <a:prstGeom prst="rect">
            <a:avLst/>
          </a:prstGeom>
          <a:noFill/>
        </p:spPr>
        <p:txBody>
          <a:bodyPr wrap="square" rtlCol="0">
            <a:spAutoFit/>
          </a:bodyPr>
          <a:lstStyle/>
          <a:p>
            <a:pPr algn="ctr"/>
            <a:r>
              <a:rPr lang="tr-TR" sz="3000" b="1" dirty="0" smtClean="0">
                <a:solidFill>
                  <a:schemeClr val="tx1">
                    <a:lumMod val="65000"/>
                    <a:lumOff val="35000"/>
                  </a:schemeClr>
                </a:solidFill>
                <a:latin typeface="Caviar Dreams" pitchFamily="34" charset="-94"/>
                <a:ea typeface="Open Sans" pitchFamily="34" charset="0"/>
                <a:cs typeface="Open Sans" pitchFamily="34" charset="0"/>
              </a:rPr>
              <a:t>THANK YOU FOR LISTENING</a:t>
            </a:r>
            <a:endParaRPr lang="tr-TR" sz="3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9" name="TextBox 8"/>
          <p:cNvSpPr txBox="1"/>
          <p:nvPr/>
        </p:nvSpPr>
        <p:spPr>
          <a:xfrm>
            <a:off x="2775005" y="6086127"/>
            <a:ext cx="12836062" cy="707886"/>
          </a:xfrm>
          <a:prstGeom prst="rect">
            <a:avLst/>
          </a:prstGeom>
          <a:noFill/>
        </p:spPr>
        <p:txBody>
          <a:bodyPr wrap="square" rtlCol="0">
            <a:spAutoFit/>
          </a:bodyPr>
          <a:lstStyle/>
          <a:p>
            <a:pPr algn="ctr"/>
            <a:r>
              <a:rPr lang="tr-TR" sz="4000" b="1" dirty="0" smtClean="0">
                <a:solidFill>
                  <a:schemeClr val="tx1">
                    <a:lumMod val="65000"/>
                    <a:lumOff val="35000"/>
                  </a:schemeClr>
                </a:solidFill>
                <a:latin typeface="Caviar Dreams" pitchFamily="34" charset="-94"/>
                <a:ea typeface="Open Sans" pitchFamily="34" charset="0"/>
                <a:cs typeface="Open Sans" pitchFamily="34" charset="0"/>
              </a:rPr>
              <a:t>WE WILL NOW BE ANSWERING QUESTIONS</a:t>
            </a:r>
            <a:endParaRPr lang="tr-TR" sz="40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5290" y="3666027"/>
            <a:ext cx="1240538" cy="1240538"/>
          </a:xfrm>
          <a:prstGeom prst="rect">
            <a:avLst/>
          </a:prstGeom>
        </p:spPr>
      </p:pic>
    </p:spTree>
    <p:extLst>
      <p:ext uri="{BB962C8B-B14F-4D97-AF65-F5344CB8AC3E}">
        <p14:creationId xmlns:p14="http://schemas.microsoft.com/office/powerpoint/2010/main" val="273614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571"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743"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12" name="TextBox 11"/>
          <p:cNvSpPr txBox="1"/>
          <p:nvPr/>
        </p:nvSpPr>
        <p:spPr>
          <a:xfrm>
            <a:off x="393501" y="1040631"/>
            <a:ext cx="4615309"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INTRODUCTION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896986" y="2490945"/>
            <a:ext cx="16457513" cy="2585323"/>
          </a:xfrm>
          <a:prstGeom prst="rect">
            <a:avLst/>
          </a:prstGeom>
          <a:noFill/>
        </p:spPr>
        <p:txBody>
          <a:bodyPr wrap="square" rtlCol="0">
            <a:spAutoFit/>
          </a:bodyPr>
          <a:lstStyle/>
          <a:p>
            <a:r>
              <a:rPr lang="fr-FR" sz="5400" b="1" dirty="0">
                <a:solidFill>
                  <a:schemeClr val="tx1">
                    <a:lumMod val="65000"/>
                    <a:lumOff val="35000"/>
                  </a:schemeClr>
                </a:solidFill>
                <a:latin typeface="Bebas Neue" panose="020B0606020202050201" pitchFamily="34" charset="0"/>
              </a:rPr>
              <a:t>Rsmart est un robot capable de se déplacer de manière autonome et de cartographier son environnement.</a:t>
            </a:r>
          </a:p>
          <a:p>
            <a:endParaRPr lang="fr-FR" sz="5400" b="1" dirty="0">
              <a:solidFill>
                <a:schemeClr val="tx1">
                  <a:lumMod val="65000"/>
                  <a:lumOff val="35000"/>
                </a:schemeClr>
              </a:solidFill>
              <a:latin typeface="Bebas Neue" panose="020B0606020202050201" pitchFamily="34" charset="0"/>
            </a:endParaRPr>
          </a:p>
        </p:txBody>
      </p:sp>
      <p:sp>
        <p:nvSpPr>
          <p:cNvPr id="16" name="Oval 15"/>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1753" y="4029831"/>
            <a:ext cx="7260722" cy="5445542"/>
          </a:xfrm>
          <a:prstGeom prst="rect">
            <a:avLst/>
          </a:prstGeom>
        </p:spPr>
      </p:pic>
    </p:spTree>
    <p:extLst>
      <p:ext uri="{BB962C8B-B14F-4D97-AF65-F5344CB8AC3E}">
        <p14:creationId xmlns:p14="http://schemas.microsoft.com/office/powerpoint/2010/main" val="294529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HISTORIQUE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896986" y="2490945"/>
            <a:ext cx="7888561" cy="1107996"/>
          </a:xfrm>
          <a:prstGeom prst="rect">
            <a:avLst/>
          </a:prstGeom>
          <a:noFill/>
        </p:spPr>
        <p:txBody>
          <a:bodyPr wrap="square" rtlCol="0">
            <a:spAutoFit/>
          </a:bodyPr>
          <a:lstStyle/>
          <a:p>
            <a:r>
              <a:rPr lang="fr-FR" sz="3300" b="1" dirty="0" smtClean="0">
                <a:solidFill>
                  <a:schemeClr val="tx1">
                    <a:lumMod val="65000"/>
                    <a:lumOff val="35000"/>
                  </a:schemeClr>
                </a:solidFill>
                <a:latin typeface="Caviar Dreams" pitchFamily="34" charset="-94"/>
              </a:rPr>
              <a:t>- Volonté de créer une mascotte pour l’école</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7" name="Rectangle 6"/>
          <p:cNvSpPr/>
          <p:nvPr/>
        </p:nvSpPr>
        <p:spPr>
          <a:xfrm>
            <a:off x="128880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8" name="Rectangle 7"/>
          <p:cNvSpPr/>
          <p:nvPr/>
        </p:nvSpPr>
        <p:spPr>
          <a:xfrm>
            <a:off x="12798083"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13138596" y="1040631"/>
            <a:ext cx="5008241" cy="646331"/>
          </a:xfrm>
          <a:prstGeom prst="rect">
            <a:avLst/>
          </a:prstGeom>
          <a:noFill/>
        </p:spPr>
        <p:txBody>
          <a:bodyPr wrap="square" rtlCol="0">
            <a:spAutoFit/>
          </a:bodyPr>
          <a:lstStyle/>
          <a:p>
            <a:pPr algn="ctr"/>
            <a:r>
              <a:rPr lang="en-US" sz="3600" b="1" dirty="0" smtClean="0">
                <a:solidFill>
                  <a:schemeClr val="bg1">
                    <a:lumMod val="95000"/>
                  </a:schemeClr>
                </a:solidFill>
                <a:latin typeface="Caviar Dreams" pitchFamily="34" charset="-94"/>
                <a:ea typeface="Open Sans" pitchFamily="34" charset="0"/>
                <a:cs typeface="Open Sans" pitchFamily="34" charset="0"/>
              </a:rPr>
              <a:t>Naissance de </a:t>
            </a:r>
            <a:r>
              <a:rPr lang="en-US" sz="3600" b="1" dirty="0" err="1" smtClean="0">
                <a:solidFill>
                  <a:schemeClr val="bg1">
                    <a:lumMod val="95000"/>
                  </a:schemeClr>
                </a:solidFill>
                <a:latin typeface="Caviar Dreams" pitchFamily="34" charset="-94"/>
                <a:ea typeface="Open Sans" pitchFamily="34" charset="0"/>
                <a:cs typeface="Open Sans" pitchFamily="34" charset="0"/>
              </a:rPr>
              <a:t>RSmart</a:t>
            </a:r>
            <a:endParaRPr lang="tr-TR" sz="3600" b="1" dirty="0">
              <a:solidFill>
                <a:schemeClr val="bg1">
                  <a:lumMod val="9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8" name="TextBox 12"/>
          <p:cNvSpPr txBox="1"/>
          <p:nvPr/>
        </p:nvSpPr>
        <p:spPr>
          <a:xfrm>
            <a:off x="928425" y="4181066"/>
            <a:ext cx="7888561" cy="1107996"/>
          </a:xfrm>
          <a:prstGeom prst="rect">
            <a:avLst/>
          </a:prstGeom>
          <a:noFill/>
        </p:spPr>
        <p:txBody>
          <a:bodyPr wrap="square" rtlCol="0">
            <a:spAutoFit/>
          </a:bodyPr>
          <a:lstStyle/>
          <a:p>
            <a:r>
              <a:rPr lang="fr-FR" sz="3300" b="1" dirty="0" smtClean="0">
                <a:solidFill>
                  <a:schemeClr val="tx1">
                    <a:lumMod val="65000"/>
                    <a:lumOff val="35000"/>
                  </a:schemeClr>
                </a:solidFill>
                <a:latin typeface="Caviar Dreams" pitchFamily="34" charset="-94"/>
              </a:rPr>
              <a:t>- Volonté d’initier les étudiants à la robotique</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9" name="TextBox 12"/>
          <p:cNvSpPr txBox="1"/>
          <p:nvPr/>
        </p:nvSpPr>
        <p:spPr>
          <a:xfrm>
            <a:off x="896985" y="5871187"/>
            <a:ext cx="7888561" cy="1107996"/>
          </a:xfrm>
          <a:prstGeom prst="rect">
            <a:avLst/>
          </a:prstGeom>
          <a:noFill/>
        </p:spPr>
        <p:txBody>
          <a:bodyPr wrap="square" rtlCol="0">
            <a:spAutoFit/>
          </a:bodyPr>
          <a:lstStyle/>
          <a:p>
            <a:r>
              <a:rPr lang="fr-FR" sz="3300" b="1" dirty="0" smtClean="0">
                <a:solidFill>
                  <a:schemeClr val="tx1">
                    <a:lumMod val="65000"/>
                    <a:lumOff val="35000"/>
                  </a:schemeClr>
                </a:solidFill>
                <a:latin typeface="Caviar Dreams" pitchFamily="34" charset="-94"/>
              </a:rPr>
              <a:t>- Projet initialement créer par des étudiants de semestre 5</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0" name="TextBox 12"/>
          <p:cNvSpPr txBox="1"/>
          <p:nvPr/>
        </p:nvSpPr>
        <p:spPr>
          <a:xfrm>
            <a:off x="10258276" y="2490945"/>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Caviar Dreams" pitchFamily="34" charset="-94"/>
              </a:rPr>
              <a:t>- Reprise des idées initiales</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1" name="TextBox 12"/>
          <p:cNvSpPr txBox="1"/>
          <p:nvPr/>
        </p:nvSpPr>
        <p:spPr>
          <a:xfrm>
            <a:off x="10289715" y="4181066"/>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Caviar Dreams" pitchFamily="34" charset="-94"/>
              </a:rPr>
              <a:t>- Ajout de nouvelles idées</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2" name="TextBox 12"/>
          <p:cNvSpPr txBox="1"/>
          <p:nvPr/>
        </p:nvSpPr>
        <p:spPr>
          <a:xfrm>
            <a:off x="10258275" y="5871187"/>
            <a:ext cx="7888561" cy="1107996"/>
          </a:xfrm>
          <a:prstGeom prst="rect">
            <a:avLst/>
          </a:prstGeom>
          <a:noFill/>
        </p:spPr>
        <p:txBody>
          <a:bodyPr wrap="square" rtlCol="0">
            <a:spAutoFit/>
          </a:bodyPr>
          <a:lstStyle/>
          <a:p>
            <a:r>
              <a:rPr lang="fr-FR" sz="3300" b="1" dirty="0" smtClean="0">
                <a:solidFill>
                  <a:schemeClr val="tx1">
                    <a:lumMod val="65000"/>
                    <a:lumOff val="35000"/>
                  </a:schemeClr>
                </a:solidFill>
                <a:latin typeface="Caviar Dreams" pitchFamily="34" charset="-94"/>
              </a:rPr>
              <a:t>- Volonté de découvrir de nouvelles technologies</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17149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7" grpId="0" animBg="1"/>
      <p:bldP spid="8" grpId="0" animBg="1"/>
      <p:bldP spid="11" grpId="0"/>
      <p:bldP spid="18" grpId="0"/>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OBJECTIFS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5" name="TextBox 14"/>
          <p:cNvSpPr txBox="1"/>
          <p:nvPr/>
        </p:nvSpPr>
        <p:spPr>
          <a:xfrm>
            <a:off x="2016795" y="266893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Contrôler le robot grâce à une carte </a:t>
            </a:r>
            <a:r>
              <a:rPr lang="fr-FR" sz="3300" b="1" dirty="0" err="1">
                <a:solidFill>
                  <a:schemeClr val="tx1">
                    <a:lumMod val="65000"/>
                    <a:lumOff val="35000"/>
                  </a:schemeClr>
                </a:solidFill>
                <a:latin typeface="Bebas Neue" panose="020B0606020202050201" pitchFamily="34" charset="0"/>
              </a:rPr>
              <a:t>NetDuino</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0" name="Oval 19"/>
          <p:cNvSpPr/>
          <p:nvPr/>
        </p:nvSpPr>
        <p:spPr>
          <a:xfrm>
            <a:off x="1296715" y="304892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1" name="Oval 20"/>
          <p:cNvSpPr/>
          <p:nvPr/>
        </p:nvSpPr>
        <p:spPr>
          <a:xfrm>
            <a:off x="1296715" y="448908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2" name="Oval 21"/>
          <p:cNvSpPr/>
          <p:nvPr/>
        </p:nvSpPr>
        <p:spPr>
          <a:xfrm>
            <a:off x="1296715" y="5857235"/>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3" name="Oval 22"/>
          <p:cNvSpPr/>
          <p:nvPr/>
        </p:nvSpPr>
        <p:spPr>
          <a:xfrm>
            <a:off x="1296715" y="7225387"/>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4" name="TextBox 23"/>
          <p:cNvSpPr txBox="1"/>
          <p:nvPr/>
        </p:nvSpPr>
        <p:spPr>
          <a:xfrm>
            <a:off x="2016795" y="4109099"/>
            <a:ext cx="6480720" cy="1107996"/>
          </a:xfrm>
          <a:prstGeom prst="rect">
            <a:avLst/>
          </a:prstGeom>
          <a:noFill/>
        </p:spPr>
        <p:txBody>
          <a:bodyPr wrap="square" rtlCol="0">
            <a:spAutoFit/>
          </a:bodyPr>
          <a:lstStyle/>
          <a:p>
            <a:r>
              <a:rPr lang="fr-FR" sz="3300" dirty="0">
                <a:solidFill>
                  <a:schemeClr val="tx1">
                    <a:lumMod val="65000"/>
                    <a:lumOff val="35000"/>
                  </a:schemeClr>
                </a:solidFill>
                <a:latin typeface="Bebas Neue" panose="020B0606020202050201" pitchFamily="34" charset="0"/>
              </a:rPr>
              <a:t>Pouvoir détecter son environnement (murs, portes etc…) </a:t>
            </a:r>
            <a:endParaRPr lang="tr-TR" sz="3300"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5" name="TextBox 24"/>
          <p:cNvSpPr txBox="1"/>
          <p:nvPr/>
        </p:nvSpPr>
        <p:spPr>
          <a:xfrm>
            <a:off x="2016795" y="5477251"/>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Pouvoir connaitre la position du robot dans l’environnement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6" name="TextBox 25"/>
          <p:cNvSpPr txBox="1"/>
          <p:nvPr/>
        </p:nvSpPr>
        <p:spPr>
          <a:xfrm>
            <a:off x="2016795" y="6845403"/>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Réaliser une cartographie de son environnement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7" name="TextBox 26"/>
          <p:cNvSpPr txBox="1"/>
          <p:nvPr/>
        </p:nvSpPr>
        <p:spPr>
          <a:xfrm>
            <a:off x="10513739" y="266893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Communiquer avec un serveur afin de pouvoir effectuer de plus lourdes taches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8" name="Oval 27"/>
          <p:cNvSpPr/>
          <p:nvPr/>
        </p:nvSpPr>
        <p:spPr>
          <a:xfrm>
            <a:off x="9793659" y="304892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9" name="Oval 28"/>
          <p:cNvSpPr/>
          <p:nvPr/>
        </p:nvSpPr>
        <p:spPr>
          <a:xfrm>
            <a:off x="9793659" y="448908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0" name="Oval 29"/>
          <p:cNvSpPr/>
          <p:nvPr/>
        </p:nvSpPr>
        <p:spPr>
          <a:xfrm>
            <a:off x="9793659" y="5857235"/>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1" name="Oval 30"/>
          <p:cNvSpPr/>
          <p:nvPr/>
        </p:nvSpPr>
        <p:spPr>
          <a:xfrm>
            <a:off x="9793659" y="7225387"/>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2" name="TextBox 31"/>
          <p:cNvSpPr txBox="1"/>
          <p:nvPr/>
        </p:nvSpPr>
        <p:spPr>
          <a:xfrm>
            <a:off x="10513739" y="410909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Pouvoir tracer un chemin prédéfini et le suivre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3" name="TextBox 32"/>
          <p:cNvSpPr txBox="1"/>
          <p:nvPr/>
        </p:nvSpPr>
        <p:spPr>
          <a:xfrm>
            <a:off x="10513739" y="5477251"/>
            <a:ext cx="6480720" cy="600164"/>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Mettre en place une reconnaissance vocale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4" name="TextBox 33"/>
          <p:cNvSpPr txBox="1"/>
          <p:nvPr/>
        </p:nvSpPr>
        <p:spPr>
          <a:xfrm>
            <a:off x="10513739" y="6845403"/>
            <a:ext cx="6480720"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Ajouter une caméra au robot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96458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200"/>
                                        <p:tgtEl>
                                          <p:spTgt spid="20"/>
                                        </p:tgtEl>
                                      </p:cBhvr>
                                    </p:animEffect>
                                  </p:childTnLst>
                                </p:cTn>
                              </p:par>
                            </p:childTnLst>
                          </p:cTn>
                        </p:par>
                        <p:par>
                          <p:cTn id="21" fill="hold">
                            <p:stCondLst>
                              <p:cond delay="7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2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200"/>
                                        <p:tgtEl>
                                          <p:spTgt spid="24"/>
                                        </p:tgtEl>
                                      </p:cBhvr>
                                    </p:animEffect>
                                  </p:childTnLst>
                                </p:cTn>
                              </p:par>
                            </p:childTnLst>
                          </p:cTn>
                        </p:par>
                        <p:par>
                          <p:cTn id="28" fill="hold">
                            <p:stCondLst>
                              <p:cond delay="9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2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200"/>
                                        <p:tgtEl>
                                          <p:spTgt spid="22"/>
                                        </p:tgtEl>
                                      </p:cBhvr>
                                    </p:animEffect>
                                  </p:childTnLst>
                                </p:cTn>
                              </p:par>
                            </p:childTnLst>
                          </p:cTn>
                        </p:par>
                        <p:par>
                          <p:cTn id="35" fill="hold">
                            <p:stCondLst>
                              <p:cond delay="11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200"/>
                                        <p:tgtEl>
                                          <p:spTgt spid="26"/>
                                        </p:tgtEl>
                                      </p:cBhvr>
                                    </p:animEffect>
                                  </p:childTnLst>
                                </p:cTn>
                              </p:par>
                            </p:childTnLst>
                          </p:cTn>
                        </p:par>
                        <p:par>
                          <p:cTn id="42" fill="hold">
                            <p:stCondLst>
                              <p:cond delay="1300"/>
                            </p:stCondLst>
                            <p:childTnLst>
                              <p:par>
                                <p:cTn id="43" presetID="10"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2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200"/>
                                        <p:tgtEl>
                                          <p:spTgt spid="27"/>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2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200"/>
                                        <p:tgtEl>
                                          <p:spTgt spid="29"/>
                                        </p:tgtEl>
                                      </p:cBhvr>
                                    </p:animEffect>
                                  </p:childTnLst>
                                </p:cTn>
                              </p:par>
                            </p:childTnLst>
                          </p:cTn>
                        </p:par>
                        <p:par>
                          <p:cTn id="56" fill="hold">
                            <p:stCondLst>
                              <p:cond delay="1700"/>
                            </p:stCondLst>
                            <p:childTnLst>
                              <p:par>
                                <p:cTn id="57" presetID="10"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2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200"/>
                                        <p:tgtEl>
                                          <p:spTgt spid="30"/>
                                        </p:tgtEl>
                                      </p:cBhvr>
                                    </p:animEffect>
                                  </p:childTnLst>
                                </p:cTn>
                              </p:par>
                            </p:childTnLst>
                          </p:cTn>
                        </p:par>
                        <p:par>
                          <p:cTn id="63" fill="hold">
                            <p:stCondLst>
                              <p:cond delay="1900"/>
                            </p:stCondLst>
                            <p:childTnLst>
                              <p:par>
                                <p:cTn id="64" presetID="10" presetClass="entr" presetSubtype="0"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200"/>
                                        <p:tgtEl>
                                          <p:spTgt spid="3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2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5" grpId="0"/>
      <p:bldP spid="20" grpId="0" animBg="1"/>
      <p:bldP spid="21" grpId="0" animBg="1"/>
      <p:bldP spid="22" grpId="0" animBg="1"/>
      <p:bldP spid="23" grpId="0" animBg="1"/>
      <p:bldP spid="24" grpId="0"/>
      <p:bldP spid="25" grpId="0"/>
      <p:bldP spid="26" grpId="0"/>
      <p:bldP spid="27" grpId="0"/>
      <p:bldP spid="28" grpId="0" animBg="1"/>
      <p:bldP spid="29" grpId="0" animBg="1"/>
      <p:bldP spid="30" grpId="0" animBg="1"/>
      <p:bldP spid="31" grpId="0" animBg="1"/>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704801" y="2912839"/>
            <a:ext cx="5489458" cy="4464496"/>
          </a:xfrm>
          <a:prstGeom prst="rect">
            <a:avLst/>
          </a:prstGeom>
        </p:spPr>
      </p:pic>
      <p:sp>
        <p:nvSpPr>
          <p:cNvPr id="34" name="Oval 33"/>
          <p:cNvSpPr/>
          <p:nvPr/>
        </p:nvSpPr>
        <p:spPr>
          <a:xfrm>
            <a:off x="11615159" y="3920951"/>
            <a:ext cx="1681440" cy="168144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MATERIEL</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71847" y="4205578"/>
            <a:ext cx="1134379" cy="1134379"/>
          </a:xfrm>
          <a:prstGeom prst="rect">
            <a:avLst/>
          </a:prstGeom>
        </p:spPr>
      </p:pic>
      <p:sp>
        <p:nvSpPr>
          <p:cNvPr id="13" name="TextBox 12"/>
          <p:cNvSpPr txBox="1"/>
          <p:nvPr/>
        </p:nvSpPr>
        <p:spPr>
          <a:xfrm>
            <a:off x="1922330" y="2984847"/>
            <a:ext cx="7223258" cy="6740307"/>
          </a:xfrm>
          <a:prstGeom prst="rect">
            <a:avLst/>
          </a:prstGeom>
          <a:noFill/>
        </p:spPr>
        <p:txBody>
          <a:bodyPr wrap="square" rtlCol="0">
            <a:spAutoFit/>
          </a:bodyPr>
          <a:lstStyle/>
          <a:p>
            <a:pPr marL="457200" indent="-457200">
              <a:buFontTx/>
              <a:buChar char="-"/>
            </a:pPr>
            <a:r>
              <a:rPr lang="fr-FR" sz="4800" b="1" dirty="0" err="1" smtClean="0">
                <a:solidFill>
                  <a:schemeClr val="tx1">
                    <a:lumMod val="65000"/>
                    <a:lumOff val="35000"/>
                  </a:schemeClr>
                </a:solidFill>
                <a:latin typeface="Bebas Neue" panose="020B0606020202050201" pitchFamily="34" charset="0"/>
              </a:rPr>
              <a:t>Netduino</a:t>
            </a:r>
            <a:r>
              <a:rPr lang="fr-FR" sz="4800" b="1" dirty="0" smtClean="0">
                <a:solidFill>
                  <a:schemeClr val="tx1">
                    <a:lumMod val="65000"/>
                    <a:lumOff val="35000"/>
                  </a:schemeClr>
                </a:solidFill>
                <a:latin typeface="Bebas Neue" panose="020B0606020202050201" pitchFamily="34" charset="0"/>
              </a:rPr>
              <a:t> plus 2</a:t>
            </a:r>
          </a:p>
          <a:p>
            <a:pPr marL="457200" indent="-457200">
              <a:buFontTx/>
              <a:buChar char="-"/>
            </a:pP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Raspberry</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pi 2</a:t>
            </a: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Châssis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wild</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thumper</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Contrôleur moteur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dagu</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Webcam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logitech</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Batteries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usb</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5v (x2)</a:t>
            </a: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Batterie 7,2V</a:t>
            </a:r>
          </a:p>
          <a:p>
            <a:pPr marL="457200" indent="-457200">
              <a:buFontTx/>
              <a:buChar char="-"/>
            </a:pP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endParaRPr lang="tr-TR" sz="48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100753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animBg="1"/>
      <p:bldP spid="9" grpId="0" animBg="1"/>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ETAPES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smtClean="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13" name="TextBox 12"/>
          <p:cNvSpPr txBox="1"/>
          <p:nvPr/>
        </p:nvSpPr>
        <p:spPr>
          <a:xfrm>
            <a:off x="3276183" y="6024279"/>
            <a:ext cx="2792155"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Montage du robot, découverte de l’électronique</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114898" y="4675559"/>
            <a:ext cx="10058400" cy="1026797"/>
          </a:xfrm>
          <a:prstGeom prst="rect">
            <a:avLst/>
          </a:prstGeom>
        </p:spPr>
      </p:pic>
      <p:sp>
        <p:nvSpPr>
          <p:cNvPr id="15" name="TextBox 14"/>
          <p:cNvSpPr txBox="1"/>
          <p:nvPr/>
        </p:nvSpPr>
        <p:spPr>
          <a:xfrm>
            <a:off x="4375399" y="4747567"/>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1</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16" name="TextBox 15"/>
          <p:cNvSpPr txBox="1"/>
          <p:nvPr/>
        </p:nvSpPr>
        <p:spPr>
          <a:xfrm>
            <a:off x="6610067" y="4747567"/>
            <a:ext cx="593724" cy="861774"/>
          </a:xfrm>
          <a:prstGeom prst="rect">
            <a:avLst/>
          </a:prstGeom>
          <a:noFill/>
        </p:spPr>
        <p:txBody>
          <a:bodyPr wrap="square" rtlCol="0">
            <a:spAutoFit/>
          </a:bodyPr>
          <a:lstStyle/>
          <a:p>
            <a:r>
              <a:rPr lang="tr-TR" sz="5000" b="1" dirty="0">
                <a:solidFill>
                  <a:schemeClr val="bg1"/>
                </a:solidFill>
                <a:latin typeface="Bebas Neue" panose="020B0606020202050201" pitchFamily="34" charset="0"/>
              </a:rPr>
              <a:t>2</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17" name="TextBox 16"/>
          <p:cNvSpPr txBox="1"/>
          <p:nvPr/>
        </p:nvSpPr>
        <p:spPr>
          <a:xfrm>
            <a:off x="8850761" y="4747567"/>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3</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1" name="TextBox 20"/>
          <p:cNvSpPr txBox="1"/>
          <p:nvPr/>
        </p:nvSpPr>
        <p:spPr>
          <a:xfrm>
            <a:off x="11078755" y="4747567"/>
            <a:ext cx="593724" cy="861774"/>
          </a:xfrm>
          <a:prstGeom prst="rect">
            <a:avLst/>
          </a:prstGeom>
          <a:noFill/>
        </p:spPr>
        <p:txBody>
          <a:bodyPr wrap="square" rtlCol="0">
            <a:spAutoFit/>
          </a:bodyPr>
          <a:lstStyle/>
          <a:p>
            <a:r>
              <a:rPr lang="tr-TR" sz="5000" b="1" dirty="0">
                <a:solidFill>
                  <a:schemeClr val="bg1"/>
                </a:solidFill>
                <a:latin typeface="Bebas Neue" panose="020B0606020202050201" pitchFamily="34" charset="0"/>
              </a:rPr>
              <a:t>4</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5" name="TextBox 24"/>
          <p:cNvSpPr txBox="1"/>
          <p:nvPr/>
        </p:nvSpPr>
        <p:spPr>
          <a:xfrm>
            <a:off x="13322051" y="4747567"/>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5</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6" name="TextBox 25"/>
          <p:cNvSpPr txBox="1"/>
          <p:nvPr/>
        </p:nvSpPr>
        <p:spPr>
          <a:xfrm>
            <a:off x="5510851" y="3496501"/>
            <a:ext cx="2792155" cy="1077218"/>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Premiers tests de déplacement</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7" name="TextBox 26"/>
          <p:cNvSpPr txBox="1"/>
          <p:nvPr/>
        </p:nvSpPr>
        <p:spPr>
          <a:xfrm>
            <a:off x="7766785" y="6024279"/>
            <a:ext cx="2792155" cy="3046988"/>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Mise en place du serveur de communication afin de pouvoir le contrôler à distance</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8" name="TextBox 27"/>
          <p:cNvSpPr txBox="1"/>
          <p:nvPr/>
        </p:nvSpPr>
        <p:spPr>
          <a:xfrm>
            <a:off x="9979539" y="1996094"/>
            <a:ext cx="2792155" cy="2062103"/>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Mise en place de la cartographie et de la détection des obstacles</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9" name="TextBox 28"/>
          <p:cNvSpPr txBox="1"/>
          <p:nvPr/>
        </p:nvSpPr>
        <p:spPr>
          <a:xfrm>
            <a:off x="12222835" y="6024279"/>
            <a:ext cx="2792155"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Déplacement en courbe, recherche de chemin</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1463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15" grpId="0"/>
      <p:bldP spid="16" grpId="0"/>
      <p:bldP spid="17" grpId="0"/>
      <p:bldP spid="21" grpId="0"/>
      <p:bldP spid="25" grpId="0"/>
      <p:bldP spid="26" grpId="0"/>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78650"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2618667" y="4941074"/>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Réactif</a:t>
            </a:r>
            <a:endParaRPr lang="tr-TR" sz="4000" b="1" dirty="0">
              <a:solidFill>
                <a:srgbClr val="565D6F"/>
              </a:solidFill>
              <a:latin typeface="Caviar Dreams" pitchFamily="34" charset="-94"/>
              <a:ea typeface="Open Sans" pitchFamily="34" charset="0"/>
              <a:cs typeface="Open Sans" pitchFamily="34" charset="0"/>
            </a:endParaRPr>
          </a:p>
        </p:txBody>
      </p:sp>
      <p:sp>
        <p:nvSpPr>
          <p:cNvPr id="7" name="Oval 6"/>
          <p:cNvSpPr/>
          <p:nvPr/>
        </p:nvSpPr>
        <p:spPr>
          <a:xfrm>
            <a:off x="3666182"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12091118"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306053" y="2780834"/>
            <a:ext cx="1240538" cy="1240538"/>
          </a:xfrm>
          <a:prstGeom prst="rect">
            <a:avLst/>
          </a:prstGeom>
        </p:spPr>
      </p:pic>
      <p:sp>
        <p:nvSpPr>
          <p:cNvPr id="17" name="TextBox 16"/>
          <p:cNvSpPr txBox="1"/>
          <p:nvPr/>
        </p:nvSpPr>
        <p:spPr>
          <a:xfrm>
            <a:off x="6971753" y="4941074"/>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Autonome</a:t>
            </a:r>
            <a:endParaRPr lang="tr-TR" sz="4000" b="1" dirty="0">
              <a:solidFill>
                <a:srgbClr val="565D6F"/>
              </a:solidFill>
              <a:latin typeface="Caviar Dreams" pitchFamily="34" charset="-94"/>
              <a:ea typeface="Open Sans" pitchFamily="34" charset="0"/>
              <a:cs typeface="Open Sans" pitchFamily="34" charset="0"/>
            </a:endParaRPr>
          </a:p>
        </p:txBody>
      </p:sp>
      <p:sp>
        <p:nvSpPr>
          <p:cNvPr id="18" name="TextBox 17"/>
          <p:cNvSpPr txBox="1"/>
          <p:nvPr/>
        </p:nvSpPr>
        <p:spPr>
          <a:xfrm>
            <a:off x="11083006" y="4941074"/>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Maintenable</a:t>
            </a:r>
            <a:endParaRPr lang="tr-TR" sz="4000" b="1" dirty="0">
              <a:solidFill>
                <a:srgbClr val="565D6F"/>
              </a:solidFill>
              <a:latin typeface="Caviar Dreams" pitchFamily="34" charset="-94"/>
              <a:ea typeface="Open Sans" pitchFamily="34" charset="0"/>
              <a:cs typeface="Open Sans" pitchFamily="34" charset="0"/>
            </a:endParaRPr>
          </a:p>
        </p:txBody>
      </p:sp>
      <p:sp>
        <p:nvSpPr>
          <p:cNvPr id="19" name="TextBox 18"/>
          <p:cNvSpPr txBox="1"/>
          <p:nvPr/>
        </p:nvSpPr>
        <p:spPr>
          <a:xfrm>
            <a:off x="3266739" y="5664239"/>
            <a:ext cx="3358568" cy="1446550"/>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Pouvoir lui faire exécuter des tâches à distance depuis n’importe quel appareil</a:t>
            </a:r>
            <a:endParaRPr lang="tr-TR" sz="2200" b="1" dirty="0">
              <a:solidFill>
                <a:srgbClr val="009CD6"/>
              </a:solidFill>
              <a:latin typeface="Caviar Dreams" pitchFamily="34" charset="-94"/>
              <a:ea typeface="Open Sans" pitchFamily="34" charset="0"/>
              <a:cs typeface="Open Sans" pitchFamily="34" charset="0"/>
            </a:endParaRPr>
          </a:p>
        </p:txBody>
      </p:sp>
      <p:sp>
        <p:nvSpPr>
          <p:cNvPr id="20" name="TextBox 19"/>
          <p:cNvSpPr txBox="1"/>
          <p:nvPr/>
        </p:nvSpPr>
        <p:spPr>
          <a:xfrm>
            <a:off x="7487309" y="5664239"/>
            <a:ext cx="3358568" cy="1107996"/>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Capacité à s’adapter et à analyser son environnement</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11711376" y="5664239"/>
            <a:ext cx="3358568" cy="1785104"/>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Permettre à des développeurs de pouvoir facilement lui ajouter de nouvelles fonctionnalités</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24" name="Rectangle 23"/>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Rectangle 24"/>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NOTRE VISION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11825481" y="2361811"/>
            <a:ext cx="3051553" cy="2062182"/>
          </a:xfrm>
          <a:prstGeom prst="rect">
            <a:avLst/>
          </a:prstGeom>
        </p:spPr>
      </p:pic>
      <p:pic>
        <p:nvPicPr>
          <p:cNvPr id="3" name="Image 2"/>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8035109" y="2659586"/>
            <a:ext cx="2194547" cy="1483034"/>
          </a:xfrm>
          <a:prstGeom prst="rect">
            <a:avLst/>
          </a:prstGeom>
        </p:spPr>
      </p:pic>
    </p:spTree>
    <p:extLst>
      <p:ext uri="{BB962C8B-B14F-4D97-AF65-F5344CB8AC3E}">
        <p14:creationId xmlns:p14="http://schemas.microsoft.com/office/powerpoint/2010/main" val="202086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7" grpId="0" animBg="1"/>
      <p:bldP spid="9" grpId="0" animBg="1"/>
      <p:bldP spid="17" grpId="0"/>
      <p:bldP spid="18" grpId="0"/>
      <p:bldP spid="19" grpId="0"/>
      <p:bldP spid="20" grpId="0"/>
      <p:bldP spid="21" grpId="0"/>
      <p:bldP spid="24" grpId="0" animBg="1"/>
      <p:bldP spid="25" grpId="0" animBg="1"/>
      <p:bldP spid="26"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3418</TotalTime>
  <Words>1368</Words>
  <Application>Microsoft Office PowerPoint</Application>
  <PresentationFormat>Personnalisé</PresentationFormat>
  <Paragraphs>248</Paragraphs>
  <Slides>31</Slides>
  <Notes>31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Arial</vt:lpstr>
      <vt:lpstr>Bebas Neue</vt:lpstr>
      <vt:lpstr>Calibri</vt:lpstr>
      <vt:lpstr>Caviar Dreams</vt:lpstr>
      <vt:lpstr>Open Sans</vt:lpstr>
      <vt:lpstr>Custom Design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Voxelflux</dc:creator>
  <cp:lastModifiedBy>valentin chatelain</cp:lastModifiedBy>
  <cp:revision>169</cp:revision>
  <dcterms:created xsi:type="dcterms:W3CDTF">2013-09-24T23:05:35Z</dcterms:created>
  <dcterms:modified xsi:type="dcterms:W3CDTF">2015-06-29T07:40:13Z</dcterms:modified>
</cp:coreProperties>
</file>