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1.xml" ContentType="application/vnd.openxmlformats-officedocument.drawingml.chart+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46"/>
  </p:notesMasterIdLst>
  <p:handoutMasterIdLst>
    <p:handoutMasterId r:id="rId47"/>
  </p:handoutMasterIdLst>
  <p:sldIdLst>
    <p:sldId id="256" r:id="rId2"/>
    <p:sldId id="285" r:id="rId3"/>
    <p:sldId id="270" r:id="rId4"/>
    <p:sldId id="257" r:id="rId5"/>
    <p:sldId id="258" r:id="rId6"/>
    <p:sldId id="261" r:id="rId7"/>
    <p:sldId id="277" r:id="rId8"/>
    <p:sldId id="282" r:id="rId9"/>
    <p:sldId id="260" r:id="rId10"/>
    <p:sldId id="286" r:id="rId11"/>
    <p:sldId id="297" r:id="rId12"/>
    <p:sldId id="292" r:id="rId13"/>
    <p:sldId id="264" r:id="rId14"/>
    <p:sldId id="287" r:id="rId15"/>
    <p:sldId id="289" r:id="rId16"/>
    <p:sldId id="288" r:id="rId17"/>
    <p:sldId id="295" r:id="rId18"/>
    <p:sldId id="291" r:id="rId19"/>
    <p:sldId id="293" r:id="rId20"/>
    <p:sldId id="296" r:id="rId21"/>
    <p:sldId id="298" r:id="rId22"/>
    <p:sldId id="299" r:id="rId23"/>
    <p:sldId id="301" r:id="rId24"/>
    <p:sldId id="300" r:id="rId25"/>
    <p:sldId id="302" r:id="rId26"/>
    <p:sldId id="273" r:id="rId27"/>
    <p:sldId id="269" r:id="rId28"/>
    <p:sldId id="267" r:id="rId29"/>
    <p:sldId id="262" r:id="rId30"/>
    <p:sldId id="263" r:id="rId31"/>
    <p:sldId id="268" r:id="rId32"/>
    <p:sldId id="265" r:id="rId33"/>
    <p:sldId id="278" r:id="rId34"/>
    <p:sldId id="275" r:id="rId35"/>
    <p:sldId id="266" r:id="rId36"/>
    <p:sldId id="283" r:id="rId37"/>
    <p:sldId id="271" r:id="rId38"/>
    <p:sldId id="272" r:id="rId39"/>
    <p:sldId id="279" r:id="rId40"/>
    <p:sldId id="274" r:id="rId41"/>
    <p:sldId id="276" r:id="rId42"/>
    <p:sldId id="281" r:id="rId43"/>
    <p:sldId id="280" r:id="rId44"/>
    <p:sldId id="284" r:id="rId45"/>
  </p:sldIdLst>
  <p:sldSz cx="18291175" cy="10290175"/>
  <p:notesSz cx="6858000" cy="9144000"/>
  <p:defaultTextStyle>
    <a:defPPr>
      <a:defRPr lang="tr-TR"/>
    </a:defPPr>
    <a:lvl1pPr marL="0" algn="l" defTabSz="1633210" rtl="0" eaLnBrk="1" latinLnBrk="0" hangingPunct="1">
      <a:defRPr sz="3200" kern="1200">
        <a:solidFill>
          <a:schemeClr val="tx1"/>
        </a:solidFill>
        <a:latin typeface="+mn-lt"/>
        <a:ea typeface="+mn-ea"/>
        <a:cs typeface="+mn-cs"/>
      </a:defRPr>
    </a:lvl1pPr>
    <a:lvl2pPr marL="816605" algn="l" defTabSz="1633210" rtl="0" eaLnBrk="1" latinLnBrk="0" hangingPunct="1">
      <a:defRPr sz="3200" kern="1200">
        <a:solidFill>
          <a:schemeClr val="tx1"/>
        </a:solidFill>
        <a:latin typeface="+mn-lt"/>
        <a:ea typeface="+mn-ea"/>
        <a:cs typeface="+mn-cs"/>
      </a:defRPr>
    </a:lvl2pPr>
    <a:lvl3pPr marL="1633210" algn="l" defTabSz="1633210" rtl="0" eaLnBrk="1" latinLnBrk="0" hangingPunct="1">
      <a:defRPr sz="3200" kern="1200">
        <a:solidFill>
          <a:schemeClr val="tx1"/>
        </a:solidFill>
        <a:latin typeface="+mn-lt"/>
        <a:ea typeface="+mn-ea"/>
        <a:cs typeface="+mn-cs"/>
      </a:defRPr>
    </a:lvl3pPr>
    <a:lvl4pPr marL="2449815" algn="l" defTabSz="1633210" rtl="0" eaLnBrk="1" latinLnBrk="0" hangingPunct="1">
      <a:defRPr sz="3200" kern="1200">
        <a:solidFill>
          <a:schemeClr val="tx1"/>
        </a:solidFill>
        <a:latin typeface="+mn-lt"/>
        <a:ea typeface="+mn-ea"/>
        <a:cs typeface="+mn-cs"/>
      </a:defRPr>
    </a:lvl4pPr>
    <a:lvl5pPr marL="3266420" algn="l" defTabSz="1633210" rtl="0" eaLnBrk="1" latinLnBrk="0" hangingPunct="1">
      <a:defRPr sz="3200" kern="1200">
        <a:solidFill>
          <a:schemeClr val="tx1"/>
        </a:solidFill>
        <a:latin typeface="+mn-lt"/>
        <a:ea typeface="+mn-ea"/>
        <a:cs typeface="+mn-cs"/>
      </a:defRPr>
    </a:lvl5pPr>
    <a:lvl6pPr marL="4083025" algn="l" defTabSz="1633210" rtl="0" eaLnBrk="1" latinLnBrk="0" hangingPunct="1">
      <a:defRPr sz="3200" kern="1200">
        <a:solidFill>
          <a:schemeClr val="tx1"/>
        </a:solidFill>
        <a:latin typeface="+mn-lt"/>
        <a:ea typeface="+mn-ea"/>
        <a:cs typeface="+mn-cs"/>
      </a:defRPr>
    </a:lvl6pPr>
    <a:lvl7pPr marL="4899630" algn="l" defTabSz="1633210" rtl="0" eaLnBrk="1" latinLnBrk="0" hangingPunct="1">
      <a:defRPr sz="3200" kern="1200">
        <a:solidFill>
          <a:schemeClr val="tx1"/>
        </a:solidFill>
        <a:latin typeface="+mn-lt"/>
        <a:ea typeface="+mn-ea"/>
        <a:cs typeface="+mn-cs"/>
      </a:defRPr>
    </a:lvl7pPr>
    <a:lvl8pPr marL="5716234" algn="l" defTabSz="1633210" rtl="0" eaLnBrk="1" latinLnBrk="0" hangingPunct="1">
      <a:defRPr sz="3200" kern="1200">
        <a:solidFill>
          <a:schemeClr val="tx1"/>
        </a:solidFill>
        <a:latin typeface="+mn-lt"/>
        <a:ea typeface="+mn-ea"/>
        <a:cs typeface="+mn-cs"/>
      </a:defRPr>
    </a:lvl8pPr>
    <a:lvl9pPr marL="6532839" algn="l" defTabSz="1633210"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1">
          <p15:clr>
            <a:srgbClr val="A4A3A4"/>
          </p15:clr>
        </p15:guide>
        <p15:guide id="2" pos="576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5D6F"/>
    <a:srgbClr val="009CD6"/>
    <a:srgbClr val="376091"/>
    <a:srgbClr val="2B4F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4705" autoAdjust="0"/>
  </p:normalViewPr>
  <p:slideViewPr>
    <p:cSldViewPr>
      <p:cViewPr varScale="1">
        <p:scale>
          <a:sx n="68" d="100"/>
          <a:sy n="68" d="100"/>
        </p:scale>
        <p:origin x="120" y="414"/>
      </p:cViewPr>
      <p:guideLst>
        <p:guide orient="horz" pos="3241"/>
        <p:guide pos="5761"/>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notesViewPr>
    <p:cSldViewPr>
      <p:cViewPr varScale="1">
        <p:scale>
          <a:sx n="71" d="100"/>
          <a:sy n="71" d="100"/>
        </p:scale>
        <p:origin x="-3077"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Feuille_de_calcul_Microsoft_Excel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barChart>
        <c:barDir val="col"/>
        <c:grouping val="clustered"/>
        <c:varyColors val="0"/>
        <c:ser>
          <c:idx val="0"/>
          <c:order val="0"/>
          <c:tx>
            <c:strRef>
              <c:f>Sheet1!$B$1</c:f>
              <c:strCache>
                <c:ptCount val="1"/>
                <c:pt idx="0">
                  <c:v>Series 1</c:v>
                </c:pt>
              </c:strCache>
            </c:strRef>
          </c:tx>
          <c:spPr>
            <a:solidFill>
              <a:srgbClr val="565D6F"/>
            </a:solidFill>
          </c:spPr>
          <c:invertIfNegative val="0"/>
          <c:dPt>
            <c:idx val="0"/>
            <c:invertIfNegative val="0"/>
            <c:bubble3D val="0"/>
          </c:dPt>
          <c:dPt>
            <c:idx val="1"/>
            <c:invertIfNegative val="0"/>
            <c:bubble3D val="0"/>
          </c:dPt>
          <c:dPt>
            <c:idx val="2"/>
            <c:invertIfNegative val="0"/>
            <c:bubble3D val="0"/>
          </c:dPt>
          <c:dPt>
            <c:idx val="3"/>
            <c:invertIfNegative val="0"/>
            <c:bubble3D val="0"/>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olidFill>
              <a:schemeClr val="bg1">
                <a:lumMod val="65000"/>
              </a:scheme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spPr>
            <a:solidFill>
              <a:srgbClr val="376091"/>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showLegendKey val="0"/>
          <c:showVal val="1"/>
          <c:showCatName val="0"/>
          <c:showSerName val="0"/>
          <c:showPercent val="0"/>
          <c:showBubbleSize val="0"/>
        </c:dLbls>
        <c:gapWidth val="150"/>
        <c:overlap val="-25"/>
        <c:axId val="274066856"/>
        <c:axId val="274070776"/>
      </c:barChart>
      <c:catAx>
        <c:axId val="274066856"/>
        <c:scaling>
          <c:orientation val="minMax"/>
        </c:scaling>
        <c:delete val="0"/>
        <c:axPos val="b"/>
        <c:numFmt formatCode="General" sourceLinked="0"/>
        <c:majorTickMark val="none"/>
        <c:minorTickMark val="none"/>
        <c:tickLblPos val="nextTo"/>
        <c:crossAx val="274070776"/>
        <c:crosses val="autoZero"/>
        <c:auto val="1"/>
        <c:lblAlgn val="ctr"/>
        <c:lblOffset val="100"/>
        <c:noMultiLvlLbl val="0"/>
      </c:catAx>
      <c:valAx>
        <c:axId val="274070776"/>
        <c:scaling>
          <c:orientation val="minMax"/>
        </c:scaling>
        <c:delete val="1"/>
        <c:axPos val="l"/>
        <c:numFmt formatCode="General" sourceLinked="1"/>
        <c:majorTickMark val="none"/>
        <c:minorTickMark val="none"/>
        <c:tickLblPos val="nextTo"/>
        <c:crossAx val="274066856"/>
        <c:crosses val="autoZero"/>
        <c:crossBetween val="between"/>
      </c:valAx>
    </c:plotArea>
    <c:legend>
      <c:legendPos val="t"/>
      <c:layout/>
      <c:overlay val="0"/>
    </c:legend>
    <c:plotVisOnly val="1"/>
    <c:dispBlanksAs val="gap"/>
    <c:showDLblsOverMax val="0"/>
  </c:chart>
  <c:txPr>
    <a:bodyPr/>
    <a:lstStyle/>
    <a:p>
      <a:pPr>
        <a:defRPr sz="2000">
          <a:latin typeface="Caviar Dreams" pitchFamily="34" charset="-94"/>
        </a:defRPr>
      </a:pPr>
      <a:endParaRPr lang="fr-FR"/>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229086-8C99-467B-ABD5-FCD2180FD651}" type="doc">
      <dgm:prSet loTypeId="urn:microsoft.com/office/officeart/2005/8/layout/chart3" loCatId="cycle" qsTypeId="urn:microsoft.com/office/officeart/2005/8/quickstyle/simple1" qsCatId="simple" csTypeId="urn:microsoft.com/office/officeart/2005/8/colors/accent1_2" csCatId="accent1" phldr="1"/>
      <dgm:spPr/>
    </dgm:pt>
    <dgm:pt modelId="{835FC6CD-05D2-4827-870D-39F6445984E7}">
      <dgm:prSet phldrT="[Text]" custT="1"/>
      <dgm:spPr>
        <a:solidFill>
          <a:schemeClr val="bg1">
            <a:lumMod val="65000"/>
          </a:schemeClr>
        </a:solidFill>
      </dgm:spPr>
      <dgm:t>
        <a:bodyPr/>
        <a:lstStyle/>
        <a:p>
          <a:r>
            <a:rPr lang="tr-TR" sz="4500" dirty="0" smtClean="0">
              <a:latin typeface="Caviar Dreams" pitchFamily="34" charset="-94"/>
            </a:rPr>
            <a:t>TEXT</a:t>
          </a:r>
          <a:endParaRPr lang="tr-TR" sz="4500" dirty="0">
            <a:latin typeface="Caviar Dreams" pitchFamily="34" charset="-94"/>
          </a:endParaRPr>
        </a:p>
      </dgm:t>
    </dgm:pt>
    <dgm:pt modelId="{DDABA3B0-6014-4F70-846A-D918F9BB28CA}" type="parTrans" cxnId="{45E903D7-EB7D-4A42-A663-5209DE7277B5}">
      <dgm:prSet/>
      <dgm:spPr/>
      <dgm:t>
        <a:bodyPr/>
        <a:lstStyle/>
        <a:p>
          <a:endParaRPr lang="tr-TR"/>
        </a:p>
      </dgm:t>
    </dgm:pt>
    <dgm:pt modelId="{6CBB4143-1D4D-470D-97F6-EF8998D0429F}" type="sibTrans" cxnId="{45E903D7-EB7D-4A42-A663-5209DE7277B5}">
      <dgm:prSet/>
      <dgm:spPr/>
      <dgm:t>
        <a:bodyPr/>
        <a:lstStyle/>
        <a:p>
          <a:endParaRPr lang="tr-TR"/>
        </a:p>
      </dgm:t>
    </dgm:pt>
    <dgm:pt modelId="{F7C185C5-CADA-4B2A-9632-1604C4CE1A7C}">
      <dgm:prSet phldrT="[Text]" custT="1"/>
      <dgm:spPr>
        <a:solidFill>
          <a:srgbClr val="2B4F67"/>
        </a:solidFill>
      </dgm:spPr>
      <dgm:t>
        <a:bodyPr/>
        <a:lstStyle/>
        <a:p>
          <a:r>
            <a:rPr lang="tr-TR" sz="4400" dirty="0" smtClean="0">
              <a:latin typeface="Caviar Dreams" pitchFamily="34" charset="-94"/>
            </a:rPr>
            <a:t>TEXT</a:t>
          </a:r>
          <a:endParaRPr lang="tr-TR" sz="4400" dirty="0">
            <a:latin typeface="Caviar Dreams" pitchFamily="34" charset="-94"/>
          </a:endParaRPr>
        </a:p>
      </dgm:t>
    </dgm:pt>
    <dgm:pt modelId="{0ECD9BE6-EFBC-4655-888B-D116C86FB11A}" type="parTrans" cxnId="{6A47BAEC-6410-41C4-8983-58813AB5CDDC}">
      <dgm:prSet/>
      <dgm:spPr/>
      <dgm:t>
        <a:bodyPr/>
        <a:lstStyle/>
        <a:p>
          <a:endParaRPr lang="tr-TR"/>
        </a:p>
      </dgm:t>
    </dgm:pt>
    <dgm:pt modelId="{A447017B-3EFF-41AF-96E1-C66DF8985D0B}" type="sibTrans" cxnId="{6A47BAEC-6410-41C4-8983-58813AB5CDDC}">
      <dgm:prSet/>
      <dgm:spPr/>
      <dgm:t>
        <a:bodyPr/>
        <a:lstStyle/>
        <a:p>
          <a:endParaRPr lang="tr-TR"/>
        </a:p>
      </dgm:t>
    </dgm:pt>
    <dgm:pt modelId="{8CCA936F-DDF9-4EC3-857D-8804F6E8839D}">
      <dgm:prSet phldrT="[Text]" custT="1"/>
      <dgm:spPr>
        <a:solidFill>
          <a:srgbClr val="565D6F"/>
        </a:solidFill>
        <a:ln>
          <a:noFill/>
        </a:ln>
      </dgm:spPr>
      <dgm:t>
        <a:bodyPr/>
        <a:lstStyle/>
        <a:p>
          <a:r>
            <a:rPr lang="tr-TR" sz="4400" dirty="0" smtClean="0">
              <a:latin typeface="Caviar Dreams" pitchFamily="34" charset="-94"/>
            </a:rPr>
            <a:t>TEXT</a:t>
          </a:r>
          <a:endParaRPr lang="tr-TR" sz="4400" dirty="0">
            <a:latin typeface="Caviar Dreams" pitchFamily="34" charset="-94"/>
          </a:endParaRPr>
        </a:p>
      </dgm:t>
    </dgm:pt>
    <dgm:pt modelId="{802C54E3-9F66-4296-9CC2-83D3619F5BEF}" type="parTrans" cxnId="{6619CB9A-7ACF-4A1E-8F81-B364F2E09AA0}">
      <dgm:prSet/>
      <dgm:spPr/>
      <dgm:t>
        <a:bodyPr/>
        <a:lstStyle/>
        <a:p>
          <a:endParaRPr lang="tr-TR"/>
        </a:p>
      </dgm:t>
    </dgm:pt>
    <dgm:pt modelId="{555F5D7E-46F4-4420-AD7E-D906DF727D12}" type="sibTrans" cxnId="{6619CB9A-7ACF-4A1E-8F81-B364F2E09AA0}">
      <dgm:prSet/>
      <dgm:spPr/>
      <dgm:t>
        <a:bodyPr/>
        <a:lstStyle/>
        <a:p>
          <a:endParaRPr lang="tr-TR"/>
        </a:p>
      </dgm:t>
    </dgm:pt>
    <dgm:pt modelId="{66EEFB5B-61C5-40E4-BB4C-F2E8E4586927}" type="pres">
      <dgm:prSet presAssocID="{77229086-8C99-467B-ABD5-FCD2180FD651}" presName="compositeShape" presStyleCnt="0">
        <dgm:presLayoutVars>
          <dgm:chMax val="7"/>
          <dgm:dir/>
          <dgm:resizeHandles val="exact"/>
        </dgm:presLayoutVars>
      </dgm:prSet>
      <dgm:spPr/>
    </dgm:pt>
    <dgm:pt modelId="{CC35A420-19B6-4545-8D20-1D3E627623E1}" type="pres">
      <dgm:prSet presAssocID="{77229086-8C99-467B-ABD5-FCD2180FD651}" presName="wedge1" presStyleLbl="node1" presStyleIdx="0" presStyleCnt="3"/>
      <dgm:spPr/>
      <dgm:t>
        <a:bodyPr/>
        <a:lstStyle/>
        <a:p>
          <a:endParaRPr lang="tr-TR"/>
        </a:p>
      </dgm:t>
    </dgm:pt>
    <dgm:pt modelId="{30F89B61-A4DC-4F6A-9B73-638F14F4263C}" type="pres">
      <dgm:prSet presAssocID="{77229086-8C99-467B-ABD5-FCD2180FD651}" presName="wedge1Tx" presStyleLbl="node1" presStyleIdx="0" presStyleCnt="3">
        <dgm:presLayoutVars>
          <dgm:chMax val="0"/>
          <dgm:chPref val="0"/>
          <dgm:bulletEnabled val="1"/>
        </dgm:presLayoutVars>
      </dgm:prSet>
      <dgm:spPr/>
      <dgm:t>
        <a:bodyPr/>
        <a:lstStyle/>
        <a:p>
          <a:endParaRPr lang="tr-TR"/>
        </a:p>
      </dgm:t>
    </dgm:pt>
    <dgm:pt modelId="{C7530627-5533-4EEB-818B-4BD0A1BB347F}" type="pres">
      <dgm:prSet presAssocID="{77229086-8C99-467B-ABD5-FCD2180FD651}" presName="wedge2" presStyleLbl="node1" presStyleIdx="1" presStyleCnt="3"/>
      <dgm:spPr/>
      <dgm:t>
        <a:bodyPr/>
        <a:lstStyle/>
        <a:p>
          <a:endParaRPr lang="tr-TR"/>
        </a:p>
      </dgm:t>
    </dgm:pt>
    <dgm:pt modelId="{B8F6C684-CD6D-4EAD-8EB2-51C1128F04FD}" type="pres">
      <dgm:prSet presAssocID="{77229086-8C99-467B-ABD5-FCD2180FD651}" presName="wedge2Tx" presStyleLbl="node1" presStyleIdx="1" presStyleCnt="3">
        <dgm:presLayoutVars>
          <dgm:chMax val="0"/>
          <dgm:chPref val="0"/>
          <dgm:bulletEnabled val="1"/>
        </dgm:presLayoutVars>
      </dgm:prSet>
      <dgm:spPr/>
      <dgm:t>
        <a:bodyPr/>
        <a:lstStyle/>
        <a:p>
          <a:endParaRPr lang="tr-TR"/>
        </a:p>
      </dgm:t>
    </dgm:pt>
    <dgm:pt modelId="{4E7D974C-B314-4090-BB80-0CF534457565}" type="pres">
      <dgm:prSet presAssocID="{77229086-8C99-467B-ABD5-FCD2180FD651}" presName="wedge3" presStyleLbl="node1" presStyleIdx="2" presStyleCnt="3" custLinFactNeighborX="-1416" custLinFactNeighborY="-2189"/>
      <dgm:spPr/>
      <dgm:t>
        <a:bodyPr/>
        <a:lstStyle/>
        <a:p>
          <a:endParaRPr lang="tr-TR"/>
        </a:p>
      </dgm:t>
    </dgm:pt>
    <dgm:pt modelId="{3ACE9EF2-F87E-41B2-8828-76A302F577F4}" type="pres">
      <dgm:prSet presAssocID="{77229086-8C99-467B-ABD5-FCD2180FD651}" presName="wedge3Tx" presStyleLbl="node1" presStyleIdx="2" presStyleCnt="3">
        <dgm:presLayoutVars>
          <dgm:chMax val="0"/>
          <dgm:chPref val="0"/>
          <dgm:bulletEnabled val="1"/>
        </dgm:presLayoutVars>
      </dgm:prSet>
      <dgm:spPr/>
      <dgm:t>
        <a:bodyPr/>
        <a:lstStyle/>
        <a:p>
          <a:endParaRPr lang="tr-TR"/>
        </a:p>
      </dgm:t>
    </dgm:pt>
  </dgm:ptLst>
  <dgm:cxnLst>
    <dgm:cxn modelId="{D9CDE1AC-6643-4385-BABF-97FE603F9CFD}" type="presOf" srcId="{835FC6CD-05D2-4827-870D-39F6445984E7}" destId="{30F89B61-A4DC-4F6A-9B73-638F14F4263C}" srcOrd="1" destOrd="0" presId="urn:microsoft.com/office/officeart/2005/8/layout/chart3"/>
    <dgm:cxn modelId="{16455526-0D7C-4EC7-A72D-D265BC297ABB}" type="presOf" srcId="{835FC6CD-05D2-4827-870D-39F6445984E7}" destId="{CC35A420-19B6-4545-8D20-1D3E627623E1}" srcOrd="0" destOrd="0" presId="urn:microsoft.com/office/officeart/2005/8/layout/chart3"/>
    <dgm:cxn modelId="{2B7F96EB-2FF8-4FB8-B042-7F257C3CA7F1}" type="presOf" srcId="{F7C185C5-CADA-4B2A-9632-1604C4CE1A7C}" destId="{B8F6C684-CD6D-4EAD-8EB2-51C1128F04FD}" srcOrd="1" destOrd="0" presId="urn:microsoft.com/office/officeart/2005/8/layout/chart3"/>
    <dgm:cxn modelId="{C256EE18-C33B-4B2C-BDA1-7D857926DD7F}" type="presOf" srcId="{77229086-8C99-467B-ABD5-FCD2180FD651}" destId="{66EEFB5B-61C5-40E4-BB4C-F2E8E4586927}" srcOrd="0" destOrd="0" presId="urn:microsoft.com/office/officeart/2005/8/layout/chart3"/>
    <dgm:cxn modelId="{6619CB9A-7ACF-4A1E-8F81-B364F2E09AA0}" srcId="{77229086-8C99-467B-ABD5-FCD2180FD651}" destId="{8CCA936F-DDF9-4EC3-857D-8804F6E8839D}" srcOrd="2" destOrd="0" parTransId="{802C54E3-9F66-4296-9CC2-83D3619F5BEF}" sibTransId="{555F5D7E-46F4-4420-AD7E-D906DF727D12}"/>
    <dgm:cxn modelId="{88F2846B-7F93-47D5-B531-2EEB9EF92730}" type="presOf" srcId="{8CCA936F-DDF9-4EC3-857D-8804F6E8839D}" destId="{3ACE9EF2-F87E-41B2-8828-76A302F577F4}" srcOrd="1" destOrd="0" presId="urn:microsoft.com/office/officeart/2005/8/layout/chart3"/>
    <dgm:cxn modelId="{45E903D7-EB7D-4A42-A663-5209DE7277B5}" srcId="{77229086-8C99-467B-ABD5-FCD2180FD651}" destId="{835FC6CD-05D2-4827-870D-39F6445984E7}" srcOrd="0" destOrd="0" parTransId="{DDABA3B0-6014-4F70-846A-D918F9BB28CA}" sibTransId="{6CBB4143-1D4D-470D-97F6-EF8998D0429F}"/>
    <dgm:cxn modelId="{6A47BAEC-6410-41C4-8983-58813AB5CDDC}" srcId="{77229086-8C99-467B-ABD5-FCD2180FD651}" destId="{F7C185C5-CADA-4B2A-9632-1604C4CE1A7C}" srcOrd="1" destOrd="0" parTransId="{0ECD9BE6-EFBC-4655-888B-D116C86FB11A}" sibTransId="{A447017B-3EFF-41AF-96E1-C66DF8985D0B}"/>
    <dgm:cxn modelId="{590B2BE3-67A7-4A71-A991-7C7D76F3CA00}" type="presOf" srcId="{F7C185C5-CADA-4B2A-9632-1604C4CE1A7C}" destId="{C7530627-5533-4EEB-818B-4BD0A1BB347F}" srcOrd="0" destOrd="0" presId="urn:microsoft.com/office/officeart/2005/8/layout/chart3"/>
    <dgm:cxn modelId="{E5D46747-9B76-4ADF-8605-7801656F2F7A}" type="presOf" srcId="{8CCA936F-DDF9-4EC3-857D-8804F6E8839D}" destId="{4E7D974C-B314-4090-BB80-0CF534457565}" srcOrd="0" destOrd="0" presId="urn:microsoft.com/office/officeart/2005/8/layout/chart3"/>
    <dgm:cxn modelId="{A7D493FD-63DD-4FCB-89A6-3FC91FA944D8}" type="presParOf" srcId="{66EEFB5B-61C5-40E4-BB4C-F2E8E4586927}" destId="{CC35A420-19B6-4545-8D20-1D3E627623E1}" srcOrd="0" destOrd="0" presId="urn:microsoft.com/office/officeart/2005/8/layout/chart3"/>
    <dgm:cxn modelId="{56CE4646-E514-47B2-BA49-352424447BDC}" type="presParOf" srcId="{66EEFB5B-61C5-40E4-BB4C-F2E8E4586927}" destId="{30F89B61-A4DC-4F6A-9B73-638F14F4263C}" srcOrd="1" destOrd="0" presId="urn:microsoft.com/office/officeart/2005/8/layout/chart3"/>
    <dgm:cxn modelId="{1B3FA71E-CA71-4C63-AA46-CB178450C725}" type="presParOf" srcId="{66EEFB5B-61C5-40E4-BB4C-F2E8E4586927}" destId="{C7530627-5533-4EEB-818B-4BD0A1BB347F}" srcOrd="2" destOrd="0" presId="urn:microsoft.com/office/officeart/2005/8/layout/chart3"/>
    <dgm:cxn modelId="{95E45E07-3FD2-4713-BAE0-83B8015BD197}" type="presParOf" srcId="{66EEFB5B-61C5-40E4-BB4C-F2E8E4586927}" destId="{B8F6C684-CD6D-4EAD-8EB2-51C1128F04FD}" srcOrd="3" destOrd="0" presId="urn:microsoft.com/office/officeart/2005/8/layout/chart3"/>
    <dgm:cxn modelId="{57DB7610-4C75-45EB-9F7B-5E5968B4EC79}" type="presParOf" srcId="{66EEFB5B-61C5-40E4-BB4C-F2E8E4586927}" destId="{4E7D974C-B314-4090-BB80-0CF534457565}" srcOrd="4" destOrd="0" presId="urn:microsoft.com/office/officeart/2005/8/layout/chart3"/>
    <dgm:cxn modelId="{5D306C57-CA03-47BD-A8BC-4DE8C23E04DB}" type="presParOf" srcId="{66EEFB5B-61C5-40E4-BB4C-F2E8E4586927}" destId="{3ACE9EF2-F87E-41B2-8828-76A302F577F4}" srcOrd="5" destOrd="0" presId="urn:microsoft.com/office/officeart/2005/8/layout/char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35A420-19B6-4545-8D20-1D3E627623E1}">
      <dsp:nvSpPr>
        <dsp:cNvPr id="0" name=""/>
        <dsp:cNvSpPr/>
      </dsp:nvSpPr>
      <dsp:spPr>
        <a:xfrm>
          <a:off x="992568" y="364158"/>
          <a:ext cx="4531752" cy="4531752"/>
        </a:xfrm>
        <a:prstGeom prst="pie">
          <a:avLst>
            <a:gd name="adj1" fmla="val 16200000"/>
            <a:gd name="adj2" fmla="val 1800000"/>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2000250">
            <a:lnSpc>
              <a:spcPct val="90000"/>
            </a:lnSpc>
            <a:spcBef>
              <a:spcPct val="0"/>
            </a:spcBef>
            <a:spcAft>
              <a:spcPct val="35000"/>
            </a:spcAft>
          </a:pPr>
          <a:r>
            <a:rPr lang="tr-TR" sz="4500" kern="1200" dirty="0" smtClean="0">
              <a:latin typeface="Caviar Dreams" pitchFamily="34" charset="-94"/>
            </a:rPr>
            <a:t>TEXT</a:t>
          </a:r>
          <a:endParaRPr lang="tr-TR" sz="4500" kern="1200" dirty="0">
            <a:latin typeface="Caviar Dreams" pitchFamily="34" charset="-94"/>
          </a:endParaRPr>
        </a:p>
      </dsp:txBody>
      <dsp:txXfrm>
        <a:off x="3456439" y="1200375"/>
        <a:ext cx="1537559" cy="1510584"/>
      </dsp:txXfrm>
    </dsp:sp>
    <dsp:sp modelId="{C7530627-5533-4EEB-818B-4BD0A1BB347F}">
      <dsp:nvSpPr>
        <dsp:cNvPr id="0" name=""/>
        <dsp:cNvSpPr/>
      </dsp:nvSpPr>
      <dsp:spPr>
        <a:xfrm>
          <a:off x="758967" y="499032"/>
          <a:ext cx="4531752" cy="4531752"/>
        </a:xfrm>
        <a:prstGeom prst="pie">
          <a:avLst>
            <a:gd name="adj1" fmla="val 1800000"/>
            <a:gd name="adj2" fmla="val 9000000"/>
          </a:avLst>
        </a:prstGeom>
        <a:solidFill>
          <a:srgbClr val="2B4F6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tr-TR" sz="4400" kern="1200" dirty="0" smtClean="0">
              <a:latin typeface="Caviar Dreams" pitchFamily="34" charset="-94"/>
            </a:rPr>
            <a:t>TEXT</a:t>
          </a:r>
          <a:endParaRPr lang="tr-TR" sz="4400" kern="1200" dirty="0">
            <a:latin typeface="Caviar Dreams" pitchFamily="34" charset="-94"/>
          </a:endParaRPr>
        </a:p>
      </dsp:txBody>
      <dsp:txXfrm>
        <a:off x="1999804" y="3358352"/>
        <a:ext cx="2050078" cy="1402685"/>
      </dsp:txXfrm>
    </dsp:sp>
    <dsp:sp modelId="{4E7D974C-B314-4090-BB80-0CF534457565}">
      <dsp:nvSpPr>
        <dsp:cNvPr id="0" name=""/>
        <dsp:cNvSpPr/>
      </dsp:nvSpPr>
      <dsp:spPr>
        <a:xfrm>
          <a:off x="694797" y="399832"/>
          <a:ext cx="4531752" cy="4531752"/>
        </a:xfrm>
        <a:prstGeom prst="pie">
          <a:avLst>
            <a:gd name="adj1" fmla="val 9000000"/>
            <a:gd name="adj2" fmla="val 16200000"/>
          </a:avLst>
        </a:prstGeom>
        <a:solidFill>
          <a:srgbClr val="565D6F"/>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tr-TR" sz="4400" kern="1200" dirty="0" smtClean="0">
              <a:latin typeface="Caviar Dreams" pitchFamily="34" charset="-94"/>
            </a:rPr>
            <a:t>TEXT</a:t>
          </a:r>
          <a:endParaRPr lang="tr-TR" sz="4400" kern="1200" dirty="0">
            <a:latin typeface="Caviar Dreams" pitchFamily="34" charset="-94"/>
          </a:endParaRPr>
        </a:p>
      </dsp:txBody>
      <dsp:txXfrm>
        <a:off x="1180342" y="1289998"/>
        <a:ext cx="1537559" cy="1510584"/>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0CBB7A-33AF-434C-B8C5-B5F21D294CDF}" type="datetimeFigureOut">
              <a:rPr lang="tr-TR" smtClean="0"/>
              <a:t>29.6.2015</a:t>
            </a:fld>
            <a:endParaRPr lang="tr-T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744CA8F-E702-4354-BF18-6C51F0B1C292}" type="slidenum">
              <a:rPr lang="tr-TR" smtClean="0"/>
              <a:t>‹N°›</a:t>
            </a:fld>
            <a:endParaRPr lang="tr-TR"/>
          </a:p>
        </p:txBody>
      </p:sp>
    </p:spTree>
    <p:extLst>
      <p:ext uri="{BB962C8B-B14F-4D97-AF65-F5344CB8AC3E}">
        <p14:creationId xmlns:p14="http://schemas.microsoft.com/office/powerpoint/2010/main" val="19117224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6C1039-E6FF-4F78-9751-FFD9A3AC8099}" type="datetimeFigureOut">
              <a:rPr lang="tr-TR" smtClean="0"/>
              <a:t>29.6.2015</a:t>
            </a:fld>
            <a:endParaRPr lang="tr-T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2DA432-7CF7-4A2F-BE93-45834DC6981A}" type="slidenum">
              <a:rPr lang="tr-TR" smtClean="0"/>
              <a:t>‹N°›</a:t>
            </a:fld>
            <a:endParaRPr lang="tr-TR"/>
          </a:p>
        </p:txBody>
      </p:sp>
    </p:spTree>
    <p:extLst>
      <p:ext uri="{BB962C8B-B14F-4D97-AF65-F5344CB8AC3E}">
        <p14:creationId xmlns:p14="http://schemas.microsoft.com/office/powerpoint/2010/main" val="2271529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10</a:t>
            </a:fld>
            <a:endParaRPr lang="tr-TR"/>
          </a:p>
        </p:txBody>
      </p:sp>
    </p:spTree>
    <p:extLst>
      <p:ext uri="{BB962C8B-B14F-4D97-AF65-F5344CB8AC3E}">
        <p14:creationId xmlns:p14="http://schemas.microsoft.com/office/powerpoint/2010/main" val="4090031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11</a:t>
            </a:fld>
            <a:endParaRPr lang="tr-TR"/>
          </a:p>
        </p:txBody>
      </p:sp>
    </p:spTree>
    <p:extLst>
      <p:ext uri="{BB962C8B-B14F-4D97-AF65-F5344CB8AC3E}">
        <p14:creationId xmlns:p14="http://schemas.microsoft.com/office/powerpoint/2010/main" val="3586766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12</a:t>
            </a:fld>
            <a:endParaRPr lang="tr-TR"/>
          </a:p>
        </p:txBody>
      </p:sp>
    </p:spTree>
    <p:extLst>
      <p:ext uri="{BB962C8B-B14F-4D97-AF65-F5344CB8AC3E}">
        <p14:creationId xmlns:p14="http://schemas.microsoft.com/office/powerpoint/2010/main" val="69957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13</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14</a:t>
            </a:fld>
            <a:endParaRPr lang="tr-TR"/>
          </a:p>
        </p:txBody>
      </p:sp>
    </p:spTree>
    <p:extLst>
      <p:ext uri="{BB962C8B-B14F-4D97-AF65-F5344CB8AC3E}">
        <p14:creationId xmlns:p14="http://schemas.microsoft.com/office/powerpoint/2010/main" val="963007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15</a:t>
            </a:fld>
            <a:endParaRPr lang="tr-TR"/>
          </a:p>
        </p:txBody>
      </p:sp>
    </p:spTree>
    <p:extLst>
      <p:ext uri="{BB962C8B-B14F-4D97-AF65-F5344CB8AC3E}">
        <p14:creationId xmlns:p14="http://schemas.microsoft.com/office/powerpoint/2010/main" val="1530829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16</a:t>
            </a:fld>
            <a:endParaRPr lang="tr-TR"/>
          </a:p>
        </p:txBody>
      </p:sp>
    </p:spTree>
    <p:extLst>
      <p:ext uri="{BB962C8B-B14F-4D97-AF65-F5344CB8AC3E}">
        <p14:creationId xmlns:p14="http://schemas.microsoft.com/office/powerpoint/2010/main" val="2050384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17</a:t>
            </a:fld>
            <a:endParaRPr lang="tr-TR"/>
          </a:p>
        </p:txBody>
      </p:sp>
    </p:spTree>
    <p:extLst>
      <p:ext uri="{BB962C8B-B14F-4D97-AF65-F5344CB8AC3E}">
        <p14:creationId xmlns:p14="http://schemas.microsoft.com/office/powerpoint/2010/main" val="22832339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18</a:t>
            </a:fld>
            <a:endParaRPr lang="tr-TR"/>
          </a:p>
        </p:txBody>
      </p:sp>
    </p:spTree>
    <p:extLst>
      <p:ext uri="{BB962C8B-B14F-4D97-AF65-F5344CB8AC3E}">
        <p14:creationId xmlns:p14="http://schemas.microsoft.com/office/powerpoint/2010/main" val="38215303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19</a:t>
            </a:fld>
            <a:endParaRPr lang="tr-TR"/>
          </a:p>
        </p:txBody>
      </p:sp>
    </p:spTree>
    <p:extLst>
      <p:ext uri="{BB962C8B-B14F-4D97-AF65-F5344CB8AC3E}">
        <p14:creationId xmlns:p14="http://schemas.microsoft.com/office/powerpoint/2010/main" val="2501195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a:t>
            </a:fld>
            <a:endParaRPr lang="tr-TR"/>
          </a:p>
        </p:txBody>
      </p:sp>
    </p:spTree>
    <p:extLst>
      <p:ext uri="{BB962C8B-B14F-4D97-AF65-F5344CB8AC3E}">
        <p14:creationId xmlns:p14="http://schemas.microsoft.com/office/powerpoint/2010/main" val="38566403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20</a:t>
            </a:fld>
            <a:endParaRPr lang="tr-TR"/>
          </a:p>
        </p:txBody>
      </p:sp>
    </p:spTree>
    <p:extLst>
      <p:ext uri="{BB962C8B-B14F-4D97-AF65-F5344CB8AC3E}">
        <p14:creationId xmlns:p14="http://schemas.microsoft.com/office/powerpoint/2010/main" val="37969052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21</a:t>
            </a:fld>
            <a:endParaRPr lang="tr-TR"/>
          </a:p>
        </p:txBody>
      </p:sp>
    </p:spTree>
    <p:extLst>
      <p:ext uri="{BB962C8B-B14F-4D97-AF65-F5344CB8AC3E}">
        <p14:creationId xmlns:p14="http://schemas.microsoft.com/office/powerpoint/2010/main" val="39691665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22</a:t>
            </a:fld>
            <a:endParaRPr lang="tr-TR"/>
          </a:p>
        </p:txBody>
      </p:sp>
    </p:spTree>
    <p:extLst>
      <p:ext uri="{BB962C8B-B14F-4D97-AF65-F5344CB8AC3E}">
        <p14:creationId xmlns:p14="http://schemas.microsoft.com/office/powerpoint/2010/main" val="5989354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23</a:t>
            </a:fld>
            <a:endParaRPr lang="tr-TR"/>
          </a:p>
        </p:txBody>
      </p:sp>
    </p:spTree>
    <p:extLst>
      <p:ext uri="{BB962C8B-B14F-4D97-AF65-F5344CB8AC3E}">
        <p14:creationId xmlns:p14="http://schemas.microsoft.com/office/powerpoint/2010/main" val="36881574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24</a:t>
            </a:fld>
            <a:endParaRPr lang="tr-TR"/>
          </a:p>
        </p:txBody>
      </p:sp>
    </p:spTree>
    <p:extLst>
      <p:ext uri="{BB962C8B-B14F-4D97-AF65-F5344CB8AC3E}">
        <p14:creationId xmlns:p14="http://schemas.microsoft.com/office/powerpoint/2010/main" val="1489944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25</a:t>
            </a:fld>
            <a:endParaRPr lang="tr-TR"/>
          </a:p>
        </p:txBody>
      </p:sp>
    </p:spTree>
    <p:extLst>
      <p:ext uri="{BB962C8B-B14F-4D97-AF65-F5344CB8AC3E}">
        <p14:creationId xmlns:p14="http://schemas.microsoft.com/office/powerpoint/2010/main" val="38737588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26</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27</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28</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29</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3</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30</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31</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32</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33</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34</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35</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36</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37</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38</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39</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4</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40</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41</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42</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43</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44</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5</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6</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7</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8</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9</a:t>
            </a:fld>
            <a:endParaRPr lang="tr-TR"/>
          </a:p>
        </p:txBody>
      </p:sp>
    </p:spTree>
    <p:extLst>
      <p:ext uri="{BB962C8B-B14F-4D97-AF65-F5344CB8AC3E}">
        <p14:creationId xmlns:p14="http://schemas.microsoft.com/office/powerpoint/2010/main" val="605137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3197225"/>
            <a:ext cx="15547975" cy="2205038"/>
          </a:xfrm>
        </p:spPr>
        <p:txBody>
          <a:bodyPr/>
          <a:lstStyle/>
          <a:p>
            <a:r>
              <a:rPr lang="en-US" smtClean="0"/>
              <a:t>Click to edit Master title style</a:t>
            </a:r>
            <a:endParaRPr lang="tr-TR"/>
          </a:p>
        </p:txBody>
      </p:sp>
      <p:sp>
        <p:nvSpPr>
          <p:cNvPr id="3" name="Subtitle 2"/>
          <p:cNvSpPr>
            <a:spLocks noGrp="1"/>
          </p:cNvSpPr>
          <p:nvPr>
            <p:ph type="subTitle" idx="1"/>
          </p:nvPr>
        </p:nvSpPr>
        <p:spPr>
          <a:xfrm>
            <a:off x="2743200" y="5830888"/>
            <a:ext cx="12804775" cy="2630487"/>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DC9C75F7-98FD-4D05-8C3F-C506B544AE03}" type="datetimeFigureOut">
              <a:rPr lang="tr-TR" smtClean="0"/>
              <a:t>29.6.2015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3853514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DC9C75F7-98FD-4D05-8C3F-C506B544AE03}" type="datetimeFigureOut">
              <a:rPr lang="tr-TR" smtClean="0"/>
              <a:t>29.6.2015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2222303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61975" y="412750"/>
            <a:ext cx="4114800" cy="8778875"/>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914400" y="412750"/>
            <a:ext cx="12195175" cy="8778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DC9C75F7-98FD-4D05-8C3F-C506B544AE03}" type="datetimeFigureOut">
              <a:rPr lang="tr-TR" smtClean="0"/>
              <a:t>29.6.2015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4220064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DC9C75F7-98FD-4D05-8C3F-C506B544AE03}" type="datetimeFigureOut">
              <a:rPr lang="tr-TR" smtClean="0"/>
              <a:t>29.6.2015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3862485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5" y="6611938"/>
            <a:ext cx="15547975" cy="2044700"/>
          </a:xfrm>
        </p:spPr>
        <p:txBody>
          <a:bodyPr anchor="t"/>
          <a:lstStyle>
            <a:lvl1pPr algn="l">
              <a:defRPr sz="4000" b="1" cap="all"/>
            </a:lvl1pPr>
          </a:lstStyle>
          <a:p>
            <a:r>
              <a:rPr lang="en-US" smtClean="0"/>
              <a:t>Click to edit Master title style</a:t>
            </a:r>
            <a:endParaRPr lang="tr-TR"/>
          </a:p>
        </p:txBody>
      </p:sp>
      <p:sp>
        <p:nvSpPr>
          <p:cNvPr id="3" name="Text Placeholder 2"/>
          <p:cNvSpPr>
            <a:spLocks noGrp="1"/>
          </p:cNvSpPr>
          <p:nvPr>
            <p:ph type="body" idx="1"/>
          </p:nvPr>
        </p:nvSpPr>
        <p:spPr>
          <a:xfrm>
            <a:off x="1444625" y="4360863"/>
            <a:ext cx="15547975" cy="22510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9C75F7-98FD-4D05-8C3F-C506B544AE03}" type="datetimeFigureOut">
              <a:rPr lang="tr-TR" smtClean="0"/>
              <a:t>29.6.2015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1656497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914400" y="2400300"/>
            <a:ext cx="8154988" cy="6791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9221788" y="2400300"/>
            <a:ext cx="8154987" cy="6791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DC9C75F7-98FD-4D05-8C3F-C506B544AE03}" type="datetimeFigureOut">
              <a:rPr lang="tr-TR" smtClean="0"/>
              <a:t>29.6.2015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4277514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914400" y="2303463"/>
            <a:ext cx="8081963" cy="9604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4400" y="3263900"/>
            <a:ext cx="8081963" cy="5927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9291638" y="2303463"/>
            <a:ext cx="8085137" cy="9604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9291638" y="3263900"/>
            <a:ext cx="8085137" cy="5927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DC9C75F7-98FD-4D05-8C3F-C506B544AE03}" type="datetimeFigureOut">
              <a:rPr lang="tr-TR" smtClean="0"/>
              <a:t>29.6.2015</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2377327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DC9C75F7-98FD-4D05-8C3F-C506B544AE03}" type="datetimeFigureOut">
              <a:rPr lang="tr-TR" smtClean="0"/>
              <a:t>29.6.2015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324329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9C75F7-98FD-4D05-8C3F-C506B544AE03}" type="datetimeFigureOut">
              <a:rPr lang="tr-TR" smtClean="0"/>
              <a:t>29.6.2015</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195837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09575"/>
            <a:ext cx="6018213" cy="1743075"/>
          </a:xfrm>
        </p:spPr>
        <p:txBody>
          <a:bodyPr anchor="b"/>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7151688" y="409575"/>
            <a:ext cx="10225087" cy="87820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914400" y="2152650"/>
            <a:ext cx="6018213" cy="70389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9C75F7-98FD-4D05-8C3F-C506B544AE03}" type="datetimeFigureOut">
              <a:rPr lang="tr-TR" smtClean="0"/>
              <a:t>29.6.2015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59385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5" y="7202488"/>
            <a:ext cx="10975975" cy="850900"/>
          </a:xfrm>
        </p:spPr>
        <p:txBody>
          <a:bodyPr anchor="b"/>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3584575" y="919163"/>
            <a:ext cx="10975975" cy="6173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3584575" y="8053388"/>
            <a:ext cx="10975975" cy="12080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9C75F7-98FD-4D05-8C3F-C506B544AE03}" type="datetimeFigureOut">
              <a:rPr lang="tr-TR" smtClean="0"/>
              <a:t>29.6.2015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1683910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extLst>
              <a:ext uri="{BEBA8EAE-BF5A-486C-A8C5-ECC9F3942E4B}">
                <a14:imgProps xmlns:a14="http://schemas.microsoft.com/office/drawing/2010/main">
                  <a14:imgLayer r:embed="rId14">
                    <a14:imgEffect>
                      <a14:colorTemperature colorTemp="7071"/>
                    </a14:imgEffect>
                    <a14:imgEffect>
                      <a14:saturation sat="67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412750"/>
            <a:ext cx="16462375" cy="1714500"/>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914400" y="2400300"/>
            <a:ext cx="16462375" cy="67913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914400" y="9537700"/>
            <a:ext cx="4268788" cy="547688"/>
          </a:xfrm>
          <a:prstGeom prst="rect">
            <a:avLst/>
          </a:prstGeom>
        </p:spPr>
        <p:txBody>
          <a:bodyPr vert="horz" lIns="91440" tIns="45720" rIns="91440" bIns="45720" rtlCol="0" anchor="ctr"/>
          <a:lstStyle>
            <a:lvl1pPr algn="l">
              <a:defRPr sz="1200">
                <a:solidFill>
                  <a:schemeClr val="tx1">
                    <a:tint val="75000"/>
                  </a:schemeClr>
                </a:solidFill>
              </a:defRPr>
            </a:lvl1pPr>
          </a:lstStyle>
          <a:p>
            <a:fld id="{DC9C75F7-98FD-4D05-8C3F-C506B544AE03}" type="datetimeFigureOut">
              <a:rPr lang="tr-TR" smtClean="0"/>
              <a:t>29.6.2015</a:t>
            </a:fld>
            <a:endParaRPr lang="tr-TR"/>
          </a:p>
        </p:txBody>
      </p:sp>
      <p:sp>
        <p:nvSpPr>
          <p:cNvPr id="5" name="Footer Placeholder 4"/>
          <p:cNvSpPr>
            <a:spLocks noGrp="1"/>
          </p:cNvSpPr>
          <p:nvPr>
            <p:ph type="ftr" sz="quarter" idx="3"/>
          </p:nvPr>
        </p:nvSpPr>
        <p:spPr>
          <a:xfrm>
            <a:off x="6249988" y="9537700"/>
            <a:ext cx="5791200" cy="54768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3107988" y="9537700"/>
            <a:ext cx="4268787" cy="547688"/>
          </a:xfrm>
          <a:prstGeom prst="rect">
            <a:avLst/>
          </a:prstGeom>
        </p:spPr>
        <p:txBody>
          <a:bodyPr vert="horz" lIns="91440" tIns="45720" rIns="91440" bIns="45720" rtlCol="0" anchor="ctr"/>
          <a:lstStyle>
            <a:lvl1pPr algn="r">
              <a:defRPr sz="1200">
                <a:solidFill>
                  <a:schemeClr val="tx1">
                    <a:tint val="75000"/>
                  </a:schemeClr>
                </a:solidFill>
              </a:defRPr>
            </a:lvl1pPr>
          </a:lstStyle>
          <a:p>
            <a:fld id="{20D0E238-7050-4959-A490-93359CB179BA}" type="slidenum">
              <a:rPr lang="tr-TR" smtClean="0"/>
              <a:t>‹N°›</a:t>
            </a:fld>
            <a:endParaRPr lang="tr-TR"/>
          </a:p>
        </p:txBody>
      </p:sp>
    </p:spTree>
    <p:extLst>
      <p:ext uri="{BB962C8B-B14F-4D97-AF65-F5344CB8AC3E}">
        <p14:creationId xmlns:p14="http://schemas.microsoft.com/office/powerpoint/2010/main" val="4016043620"/>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png"/><Relationship Id="rId7"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44.png"/><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8.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2.png"/><Relationship Id="rId7" Type="http://schemas.openxmlformats.org/officeDocument/2006/relationships/image" Target="../media/image49.pn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gif"/></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55.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56.png"/></Relationships>
</file>

<file path=ppt/slides/_rels/slide43.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2.png"/><Relationship Id="rId7" Type="http://schemas.openxmlformats.org/officeDocument/2006/relationships/image" Target="../media/image60.pn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image" Target="../media/image59.png"/><Relationship Id="rId11" Type="http://schemas.openxmlformats.org/officeDocument/2006/relationships/image" Target="../media/image64.png"/><Relationship Id="rId5" Type="http://schemas.openxmlformats.org/officeDocument/2006/relationships/image" Target="../media/image58.png"/><Relationship Id="rId10" Type="http://schemas.openxmlformats.org/officeDocument/2006/relationships/image" Target="../media/image63.png"/><Relationship Id="rId4" Type="http://schemas.openxmlformats.org/officeDocument/2006/relationships/image" Target="../media/image57.png"/><Relationship Id="rId9" Type="http://schemas.openxmlformats.org/officeDocument/2006/relationships/image" Target="../media/image62.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6" name="Oval 5"/>
          <p:cNvSpPr/>
          <p:nvPr/>
        </p:nvSpPr>
        <p:spPr>
          <a:xfrm>
            <a:off x="7885447" y="2768823"/>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TextBox 7"/>
          <p:cNvSpPr txBox="1"/>
          <p:nvPr/>
        </p:nvSpPr>
        <p:spPr>
          <a:xfrm>
            <a:off x="8821551" y="3200871"/>
            <a:ext cx="648072" cy="1615827"/>
          </a:xfrm>
          <a:prstGeom prst="rect">
            <a:avLst/>
          </a:prstGeom>
          <a:noFill/>
        </p:spPr>
        <p:txBody>
          <a:bodyPr wrap="square" rtlCol="0">
            <a:spAutoFit/>
          </a:bodyPr>
          <a:lstStyle/>
          <a:p>
            <a:pPr algn="ctr"/>
            <a:r>
              <a:rPr lang="fr-FR" sz="9900" b="1" dirty="0">
                <a:solidFill>
                  <a:schemeClr val="bg1"/>
                </a:solidFill>
                <a:latin typeface="Caviar Dreams" pitchFamily="34" charset="-94"/>
                <a:ea typeface="Open Sans" pitchFamily="34" charset="0"/>
                <a:cs typeface="Open Sans" pitchFamily="34" charset="0"/>
              </a:rPr>
              <a:t>R</a:t>
            </a:r>
            <a:endParaRPr lang="tr-TR" sz="9900" b="1" dirty="0">
              <a:solidFill>
                <a:schemeClr val="bg1"/>
              </a:solidFill>
              <a:latin typeface="Caviar Dreams" pitchFamily="34" charset="-94"/>
              <a:ea typeface="Open Sans" pitchFamily="34" charset="0"/>
              <a:cs typeface="Open Sans" pitchFamily="34" charset="0"/>
            </a:endParaRPr>
          </a:p>
        </p:txBody>
      </p:sp>
      <p:sp>
        <p:nvSpPr>
          <p:cNvPr id="10" name="TextBox 9"/>
          <p:cNvSpPr txBox="1"/>
          <p:nvPr/>
        </p:nvSpPr>
        <p:spPr>
          <a:xfrm>
            <a:off x="6837933" y="5361111"/>
            <a:ext cx="4615309" cy="861774"/>
          </a:xfrm>
          <a:prstGeom prst="rect">
            <a:avLst/>
          </a:prstGeom>
          <a:noFill/>
        </p:spPr>
        <p:txBody>
          <a:bodyPr wrap="square" rtlCol="0">
            <a:spAutoFit/>
          </a:bodyPr>
          <a:lstStyle/>
          <a:p>
            <a:pPr algn="ctr"/>
            <a:r>
              <a:rPr lang="fr-FR" sz="5000" b="1" dirty="0" smtClean="0">
                <a:solidFill>
                  <a:schemeClr val="tx1">
                    <a:lumMod val="65000"/>
                    <a:lumOff val="35000"/>
                  </a:schemeClr>
                </a:solidFill>
                <a:latin typeface="Caviar Dreams" pitchFamily="34" charset="-94"/>
                <a:ea typeface="Open Sans" pitchFamily="34" charset="0"/>
                <a:cs typeface="Open Sans" pitchFamily="34" charset="0"/>
              </a:rPr>
              <a:t>Smart</a:t>
            </a:r>
            <a:endParaRPr lang="tr-TR" sz="50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1" name="TextBox 10"/>
          <p:cNvSpPr txBox="1"/>
          <p:nvPr/>
        </p:nvSpPr>
        <p:spPr>
          <a:xfrm>
            <a:off x="3492959" y="6103257"/>
            <a:ext cx="11305256" cy="553998"/>
          </a:xfrm>
          <a:prstGeom prst="rect">
            <a:avLst/>
          </a:prstGeom>
          <a:noFill/>
        </p:spPr>
        <p:txBody>
          <a:bodyPr wrap="square" rtlCol="0">
            <a:spAutoFit/>
          </a:bodyPr>
          <a:lstStyle/>
          <a:p>
            <a:pPr algn="ctr"/>
            <a:r>
              <a:rPr lang="fr-FR" sz="3000" b="1" dirty="0">
                <a:solidFill>
                  <a:schemeClr val="tx1">
                    <a:lumMod val="65000"/>
                    <a:lumOff val="35000"/>
                  </a:schemeClr>
                </a:solidFill>
                <a:latin typeface="Caviar Dreams" pitchFamily="34" charset="-94"/>
                <a:ea typeface="Open Sans" pitchFamily="34" charset="0"/>
                <a:cs typeface="Open Sans" pitchFamily="34" charset="0"/>
              </a:rPr>
              <a:t>I</a:t>
            </a:r>
            <a:r>
              <a:rPr lang="fr-FR" sz="3000" b="1" dirty="0" smtClean="0">
                <a:solidFill>
                  <a:schemeClr val="tx1">
                    <a:lumMod val="65000"/>
                    <a:lumOff val="35000"/>
                  </a:schemeClr>
                </a:solidFill>
                <a:latin typeface="Caviar Dreams" pitchFamily="34" charset="-94"/>
                <a:ea typeface="Open Sans" pitchFamily="34" charset="0"/>
                <a:cs typeface="Open Sans" pitchFamily="34" charset="0"/>
              </a:rPr>
              <a:t>ntelligent </a:t>
            </a:r>
            <a:r>
              <a:rPr lang="fr-FR" sz="3000" b="1" dirty="0">
                <a:solidFill>
                  <a:schemeClr val="tx1">
                    <a:lumMod val="65000"/>
                    <a:lumOff val="35000"/>
                  </a:schemeClr>
                </a:solidFill>
                <a:latin typeface="Caviar Dreams" pitchFamily="34" charset="-94"/>
                <a:ea typeface="Open Sans" pitchFamily="34" charset="0"/>
                <a:cs typeface="Open Sans" pitchFamily="34" charset="0"/>
              </a:rPr>
              <a:t>A</a:t>
            </a:r>
            <a:r>
              <a:rPr lang="fr-FR" sz="3000" b="1" dirty="0" smtClean="0">
                <a:solidFill>
                  <a:schemeClr val="tx1">
                    <a:lumMod val="65000"/>
                    <a:lumOff val="35000"/>
                  </a:schemeClr>
                </a:solidFill>
                <a:latin typeface="Caviar Dreams" pitchFamily="34" charset="-94"/>
                <a:ea typeface="Open Sans" pitchFamily="34" charset="0"/>
                <a:cs typeface="Open Sans" pitchFamily="34" charset="0"/>
              </a:rPr>
              <a:t>rt</a:t>
            </a:r>
            <a:endParaRPr lang="tr-TR" sz="30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4" name="TextBox 13"/>
          <p:cNvSpPr txBox="1"/>
          <p:nvPr/>
        </p:nvSpPr>
        <p:spPr>
          <a:xfrm>
            <a:off x="6583485" y="9501243"/>
            <a:ext cx="5112568" cy="430887"/>
          </a:xfrm>
          <a:prstGeom prst="rect">
            <a:avLst/>
          </a:prstGeom>
          <a:noFill/>
        </p:spPr>
        <p:txBody>
          <a:bodyPr wrap="square" rtlCol="0">
            <a:spAutoFit/>
          </a:bodyPr>
          <a:lstStyle/>
          <a:p>
            <a:pPr algn="ctr"/>
            <a:r>
              <a:rPr lang="fr-FR" sz="2200" b="1" dirty="0" smtClean="0">
                <a:solidFill>
                  <a:schemeClr val="bg1"/>
                </a:solidFill>
                <a:latin typeface="Caviar Dreams" pitchFamily="34" charset="-94"/>
                <a:ea typeface="Open Sans" pitchFamily="34" charset="0"/>
                <a:cs typeface="Open Sans" pitchFamily="34" charset="0"/>
              </a:rPr>
              <a:t>Rami MORRI – Valentin CHATELAIN</a:t>
            </a:r>
            <a:endParaRPr lang="tr-TR" sz="2200" b="1" dirty="0">
              <a:solidFill>
                <a:schemeClr val="bg1"/>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1325838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0" grpId="0"/>
      <p:bldP spid="11"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6" name="Oval 5"/>
          <p:cNvSpPr/>
          <p:nvPr/>
        </p:nvSpPr>
        <p:spPr>
          <a:xfrm>
            <a:off x="7885447" y="2912839"/>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TextBox 9"/>
          <p:cNvSpPr txBox="1"/>
          <p:nvPr/>
        </p:nvSpPr>
        <p:spPr>
          <a:xfrm>
            <a:off x="5105622" y="5793159"/>
            <a:ext cx="8068294" cy="861774"/>
          </a:xfrm>
          <a:prstGeom prst="rect">
            <a:avLst/>
          </a:prstGeom>
          <a:noFill/>
        </p:spPr>
        <p:txBody>
          <a:bodyPr wrap="square" rtlCol="0">
            <a:spAutoFit/>
          </a:bodyPr>
          <a:lstStyle/>
          <a:p>
            <a:pPr algn="ctr"/>
            <a:r>
              <a:rPr lang="fr-FR" sz="5000" b="1" dirty="0" smtClean="0">
                <a:solidFill>
                  <a:schemeClr val="tx1">
                    <a:lumMod val="65000"/>
                    <a:lumOff val="35000"/>
                  </a:schemeClr>
                </a:solidFill>
                <a:latin typeface="Caviar Dreams" pitchFamily="34" charset="-94"/>
                <a:ea typeface="Open Sans" pitchFamily="34" charset="0"/>
                <a:cs typeface="Open Sans" pitchFamily="34" charset="0"/>
              </a:rPr>
              <a:t>Fonctionnement du robot</a:t>
            </a:r>
            <a:endParaRPr lang="tr-TR" sz="50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5" name="Oval 1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TextBox 15"/>
          <p:cNvSpPr txBox="1"/>
          <p:nvPr/>
        </p:nvSpPr>
        <p:spPr>
          <a:xfrm>
            <a:off x="8880355" y="9464822"/>
            <a:ext cx="504056" cy="1107996"/>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a:p>
            <a:pPr algn="ctr"/>
            <a:endParaRPr lang="tr-TR" sz="3300" b="1" dirty="0">
              <a:solidFill>
                <a:srgbClr val="009CD6"/>
              </a:solidFill>
              <a:latin typeface="Caviar Dreams" pitchFamily="34" charset="-94"/>
              <a:ea typeface="Open Sans" pitchFamily="34" charset="0"/>
              <a:cs typeface="Open Sans" pitchFamily="34" charset="0"/>
            </a:endParaRPr>
          </a:p>
        </p:txBody>
      </p:sp>
      <p:pic>
        <p:nvPicPr>
          <p:cNvPr id="2" name="Image 1"/>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7658723" y="3172116"/>
            <a:ext cx="2962091" cy="2001726"/>
          </a:xfrm>
          <a:prstGeom prst="rect">
            <a:avLst/>
          </a:prstGeom>
        </p:spPr>
      </p:pic>
    </p:spTree>
    <p:extLst>
      <p:ext uri="{BB962C8B-B14F-4D97-AF65-F5344CB8AC3E}">
        <p14:creationId xmlns:p14="http://schemas.microsoft.com/office/powerpoint/2010/main" val="336617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72579" y="1118736"/>
            <a:ext cx="5328591" cy="707886"/>
          </a:xfrm>
          <a:prstGeom prst="rect">
            <a:avLst/>
          </a:prstGeom>
          <a:noFill/>
        </p:spPr>
        <p:txBody>
          <a:bodyPr wrap="square" rtlCol="0">
            <a:spAutoFit/>
          </a:bodyPr>
          <a:lstStyle/>
          <a:p>
            <a:pPr algn="ctr"/>
            <a:r>
              <a:rPr lang="fr-FR" sz="4000" b="1" dirty="0" smtClean="0">
                <a:solidFill>
                  <a:schemeClr val="bg1">
                    <a:lumMod val="95000"/>
                  </a:schemeClr>
                </a:solidFill>
                <a:latin typeface="Caviar Dreams" pitchFamily="34" charset="-94"/>
                <a:ea typeface="Open Sans" pitchFamily="34" charset="0"/>
                <a:cs typeface="Open Sans" pitchFamily="34" charset="0"/>
              </a:rPr>
              <a:t>FONCTIONNEMENT</a:t>
            </a:r>
            <a:endParaRPr lang="tr-TR" sz="40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pic>
        <p:nvPicPr>
          <p:cNvPr id="5" name="Image 4"/>
          <p:cNvPicPr>
            <a:picLocks noChangeAspect="1"/>
          </p:cNvPicPr>
          <p:nvPr/>
        </p:nvPicPr>
        <p:blipFill rotWithShape="1">
          <a:blip r:embed="rId4">
            <a:extLst>
              <a:ext uri="{28A0092B-C50C-407E-A947-70E740481C1C}">
                <a14:useLocalDpi xmlns:a14="http://schemas.microsoft.com/office/drawing/2010/main" val="0"/>
              </a:ext>
            </a:extLst>
          </a:blip>
          <a:srcRect l="1493"/>
          <a:stretch/>
        </p:blipFill>
        <p:spPr>
          <a:xfrm>
            <a:off x="2664867" y="1141927"/>
            <a:ext cx="14248470" cy="857476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151584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fr-FR" sz="4500" b="1" dirty="0">
                <a:solidFill>
                  <a:schemeClr val="bg1">
                    <a:lumMod val="95000"/>
                  </a:schemeClr>
                </a:solidFill>
                <a:latin typeface="Caviar Dreams" pitchFamily="34" charset="-94"/>
                <a:ea typeface="Open Sans" pitchFamily="34" charset="0"/>
                <a:cs typeface="Open Sans" pitchFamily="34" charset="0"/>
              </a:rPr>
              <a:t>6</a:t>
            </a:r>
            <a:r>
              <a:rPr lang="fr-FR" sz="4500" b="1" dirty="0" smtClean="0">
                <a:solidFill>
                  <a:schemeClr val="bg1">
                    <a:lumMod val="95000"/>
                  </a:schemeClr>
                </a:solidFill>
                <a:latin typeface="Caviar Dreams" pitchFamily="34" charset="-94"/>
                <a:ea typeface="Open Sans" pitchFamily="34" charset="0"/>
                <a:cs typeface="Open Sans" pitchFamily="34" charset="0"/>
              </a:rPr>
              <a:t> </a:t>
            </a:r>
            <a:r>
              <a:rPr lang="fr-FR" sz="4500" b="1" dirty="0" smtClean="0">
                <a:solidFill>
                  <a:schemeClr val="bg1">
                    <a:lumMod val="95000"/>
                  </a:schemeClr>
                </a:solidFill>
                <a:latin typeface="Caviar Dreams" pitchFamily="34" charset="-94"/>
                <a:ea typeface="Open Sans" pitchFamily="34" charset="0"/>
                <a:cs typeface="Open Sans" pitchFamily="34" charset="0"/>
              </a:rPr>
              <a:t>Applications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35" name="Oval 34"/>
          <p:cNvSpPr/>
          <p:nvPr/>
        </p:nvSpPr>
        <p:spPr>
          <a:xfrm>
            <a:off x="1440731" y="2624807"/>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42" name="Oval 41"/>
          <p:cNvSpPr/>
          <p:nvPr/>
        </p:nvSpPr>
        <p:spPr>
          <a:xfrm>
            <a:off x="1440731" y="4785047"/>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43" name="Oval 42"/>
          <p:cNvSpPr/>
          <p:nvPr/>
        </p:nvSpPr>
        <p:spPr>
          <a:xfrm>
            <a:off x="1440731" y="7017295"/>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44" name="Oval 43"/>
          <p:cNvSpPr/>
          <p:nvPr/>
        </p:nvSpPr>
        <p:spPr>
          <a:xfrm>
            <a:off x="9577635" y="2624807"/>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45" name="Oval 44"/>
          <p:cNvSpPr/>
          <p:nvPr/>
        </p:nvSpPr>
        <p:spPr>
          <a:xfrm>
            <a:off x="9577635" y="4785047"/>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47" name="TextBox 46"/>
          <p:cNvSpPr txBox="1"/>
          <p:nvPr/>
        </p:nvSpPr>
        <p:spPr>
          <a:xfrm>
            <a:off x="3077592" y="2790889"/>
            <a:ext cx="6356027" cy="1107996"/>
          </a:xfrm>
          <a:prstGeom prst="rect">
            <a:avLst/>
          </a:prstGeom>
          <a:noFill/>
        </p:spPr>
        <p:txBody>
          <a:bodyPr wrap="square" rtlCol="0">
            <a:spAutoFit/>
          </a:bodyPr>
          <a:lstStyle/>
          <a:p>
            <a:r>
              <a:rPr lang="fr-FR" sz="3300" b="1" dirty="0" smtClean="0">
                <a:solidFill>
                  <a:schemeClr val="tx1">
                    <a:lumMod val="65000"/>
                    <a:lumOff val="35000"/>
                  </a:schemeClr>
                </a:solidFill>
                <a:latin typeface="Bebas Neue" panose="020B0606020202050201" pitchFamily="34" charset="0"/>
              </a:rPr>
              <a:t>Application intégrée au microcontrôleur </a:t>
            </a:r>
            <a:r>
              <a:rPr lang="fr-FR" sz="3300" b="1" dirty="0" err="1" smtClean="0">
                <a:solidFill>
                  <a:schemeClr val="tx1">
                    <a:lumMod val="65000"/>
                    <a:lumOff val="35000"/>
                  </a:schemeClr>
                </a:solidFill>
                <a:latin typeface="Bebas Neue" panose="020B0606020202050201" pitchFamily="34" charset="0"/>
              </a:rPr>
              <a:t>NetDuino</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48" name="TextBox 47"/>
          <p:cNvSpPr txBox="1"/>
          <p:nvPr/>
        </p:nvSpPr>
        <p:spPr>
          <a:xfrm>
            <a:off x="3077592" y="5001071"/>
            <a:ext cx="5635947" cy="1107996"/>
          </a:xfrm>
          <a:prstGeom prst="rect">
            <a:avLst/>
          </a:prstGeom>
          <a:noFill/>
        </p:spPr>
        <p:txBody>
          <a:bodyPr wrap="square" rtlCol="0">
            <a:spAutoFit/>
          </a:bodyPr>
          <a:lstStyle/>
          <a:p>
            <a:r>
              <a:rPr lang="fr-FR" sz="3300" b="1" dirty="0" smtClean="0">
                <a:solidFill>
                  <a:schemeClr val="tx1">
                    <a:lumMod val="65000"/>
                    <a:lumOff val="35000"/>
                  </a:schemeClr>
                </a:solidFill>
                <a:latin typeface="Bebas Neue" panose="020B0606020202050201" pitchFamily="34" charset="0"/>
              </a:rPr>
              <a:t>Application de contrôle sous Windows</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49" name="TextBox 48"/>
          <p:cNvSpPr txBox="1"/>
          <p:nvPr/>
        </p:nvSpPr>
        <p:spPr>
          <a:xfrm>
            <a:off x="3077592" y="7233319"/>
            <a:ext cx="6356027" cy="1107996"/>
          </a:xfrm>
          <a:prstGeom prst="rect">
            <a:avLst/>
          </a:prstGeom>
          <a:noFill/>
        </p:spPr>
        <p:txBody>
          <a:bodyPr wrap="square" rtlCol="0">
            <a:spAutoFit/>
          </a:bodyPr>
          <a:lstStyle/>
          <a:p>
            <a:r>
              <a:rPr lang="fr-FR" sz="3300" b="1" dirty="0" smtClean="0">
                <a:solidFill>
                  <a:schemeClr val="tx1">
                    <a:lumMod val="65000"/>
                    <a:lumOff val="35000"/>
                  </a:schemeClr>
                </a:solidFill>
                <a:latin typeface="Bebas Neue" panose="020B0606020202050201" pitchFamily="34" charset="0"/>
              </a:rPr>
              <a:t>Librairie de classe pour l’application de contrôle</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50" name="TextBox 49"/>
          <p:cNvSpPr txBox="1"/>
          <p:nvPr/>
        </p:nvSpPr>
        <p:spPr>
          <a:xfrm>
            <a:off x="11503100" y="2790889"/>
            <a:ext cx="6643487" cy="1107996"/>
          </a:xfrm>
          <a:prstGeom prst="rect">
            <a:avLst/>
          </a:prstGeom>
          <a:noFill/>
        </p:spPr>
        <p:txBody>
          <a:bodyPr wrap="square" rtlCol="0">
            <a:spAutoFit/>
          </a:bodyPr>
          <a:lstStyle/>
          <a:p>
            <a:r>
              <a:rPr lang="fr-FR" sz="3300" b="1" dirty="0" smtClean="0">
                <a:solidFill>
                  <a:schemeClr val="tx1">
                    <a:lumMod val="65000"/>
                    <a:lumOff val="35000"/>
                  </a:schemeClr>
                </a:solidFill>
                <a:latin typeface="Bebas Neue" panose="020B0606020202050201" pitchFamily="34" charset="0"/>
              </a:rPr>
              <a:t>Application de visualisation de la </a:t>
            </a:r>
            <a:r>
              <a:rPr lang="fr-FR" sz="3300" b="1" dirty="0" err="1" smtClean="0">
                <a:solidFill>
                  <a:schemeClr val="tx1">
                    <a:lumMod val="65000"/>
                    <a:lumOff val="35000"/>
                  </a:schemeClr>
                </a:solidFill>
                <a:latin typeface="Bebas Neue" panose="020B0606020202050201" pitchFamily="34" charset="0"/>
              </a:rPr>
              <a:t>map</a:t>
            </a:r>
            <a:r>
              <a:rPr lang="fr-FR" sz="3300" b="1" dirty="0" smtClean="0">
                <a:solidFill>
                  <a:schemeClr val="tx1">
                    <a:lumMod val="65000"/>
                    <a:lumOff val="35000"/>
                  </a:schemeClr>
                </a:solidFill>
                <a:latin typeface="Bebas Neue" panose="020B0606020202050201" pitchFamily="34" charset="0"/>
              </a:rPr>
              <a:t> et du traçage de chemin</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51" name="TextBox 50"/>
          <p:cNvSpPr txBox="1"/>
          <p:nvPr/>
        </p:nvSpPr>
        <p:spPr>
          <a:xfrm>
            <a:off x="11503100" y="5001071"/>
            <a:ext cx="5635947" cy="600164"/>
          </a:xfrm>
          <a:prstGeom prst="rect">
            <a:avLst/>
          </a:prstGeom>
          <a:noFill/>
        </p:spPr>
        <p:txBody>
          <a:bodyPr wrap="square" rtlCol="0">
            <a:spAutoFit/>
          </a:bodyPr>
          <a:lstStyle/>
          <a:p>
            <a:r>
              <a:rPr lang="fr-FR" sz="3300" b="1" dirty="0" smtClean="0">
                <a:solidFill>
                  <a:schemeClr val="tx1">
                    <a:lumMod val="65000"/>
                    <a:lumOff val="35000"/>
                  </a:schemeClr>
                </a:solidFill>
                <a:latin typeface="Bebas Neue" panose="020B0606020202050201" pitchFamily="34" charset="0"/>
              </a:rPr>
              <a:t>Application de contrôle vocal</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sp>
        <p:nvSpPr>
          <p:cNvPr id="26" name="Oval 44"/>
          <p:cNvSpPr/>
          <p:nvPr/>
        </p:nvSpPr>
        <p:spPr>
          <a:xfrm>
            <a:off x="9577635" y="7017295"/>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27" name="TextBox 50"/>
          <p:cNvSpPr txBox="1"/>
          <p:nvPr/>
        </p:nvSpPr>
        <p:spPr>
          <a:xfrm>
            <a:off x="11503100" y="7233319"/>
            <a:ext cx="5635947" cy="1107996"/>
          </a:xfrm>
          <a:prstGeom prst="rect">
            <a:avLst/>
          </a:prstGeom>
          <a:noFill/>
        </p:spPr>
        <p:txBody>
          <a:bodyPr wrap="square" rtlCol="0">
            <a:spAutoFit/>
          </a:bodyPr>
          <a:lstStyle/>
          <a:p>
            <a:r>
              <a:rPr lang="fr-FR" sz="3300" b="1" dirty="0" smtClean="0">
                <a:solidFill>
                  <a:schemeClr val="tx1">
                    <a:lumMod val="65000"/>
                    <a:lumOff val="35000"/>
                  </a:schemeClr>
                </a:solidFill>
                <a:latin typeface="Bebas Neue" panose="020B0606020202050201" pitchFamily="34" charset="0"/>
              </a:rPr>
              <a:t>Interface Web de contrôle à distance</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pic>
        <p:nvPicPr>
          <p:cNvPr id="17" name="Image 16"/>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1660855" y="2896063"/>
            <a:ext cx="1072085" cy="908760"/>
          </a:xfrm>
          <a:prstGeom prst="rect">
            <a:avLst/>
          </a:prstGeom>
        </p:spPr>
      </p:pic>
      <p:pic>
        <p:nvPicPr>
          <p:cNvPr id="20" name="Image 19"/>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1375063" y="5022137"/>
            <a:ext cx="1577231" cy="1065863"/>
          </a:xfrm>
          <a:prstGeom prst="rect">
            <a:avLst/>
          </a:prstGeom>
        </p:spPr>
      </p:pic>
      <p:pic>
        <p:nvPicPr>
          <p:cNvPr id="21" name="Image 20"/>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1249078" y="7146854"/>
            <a:ext cx="1895473" cy="1280925"/>
          </a:xfrm>
          <a:prstGeom prst="rect">
            <a:avLst/>
          </a:prstGeom>
        </p:spPr>
      </p:pic>
      <p:pic>
        <p:nvPicPr>
          <p:cNvPr id="22" name="Image 21"/>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9517089" y="2828284"/>
            <a:ext cx="1633260" cy="1103727"/>
          </a:xfrm>
          <a:prstGeom prst="rect">
            <a:avLst/>
          </a:prstGeom>
        </p:spPr>
      </p:pic>
      <p:pic>
        <p:nvPicPr>
          <p:cNvPr id="23" name="Image 22"/>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9420302" y="4938859"/>
            <a:ext cx="1826833" cy="1234540"/>
          </a:xfrm>
          <a:prstGeom prst="rect">
            <a:avLst/>
          </a:prstGeom>
        </p:spPr>
      </p:pic>
      <p:pic>
        <p:nvPicPr>
          <p:cNvPr id="24" name="Image 23"/>
          <p:cNvPicPr>
            <a:picLocks noChangeAspect="1"/>
          </p:cNvPicPr>
          <p:nvPr/>
        </p:nvPicPr>
        <p:blipFill>
          <a:blip r:embed="rId9" cstate="print">
            <a:lum bright="70000" contrast="-70000"/>
            <a:extLst>
              <a:ext uri="{28A0092B-C50C-407E-A947-70E740481C1C}">
                <a14:useLocalDpi xmlns:a14="http://schemas.microsoft.com/office/drawing/2010/main" val="0"/>
              </a:ext>
            </a:extLst>
          </a:blip>
          <a:stretch>
            <a:fillRect/>
          </a:stretch>
        </p:blipFill>
        <p:spPr>
          <a:xfrm>
            <a:off x="9546852" y="7243382"/>
            <a:ext cx="1569503" cy="1060641"/>
          </a:xfrm>
          <a:prstGeom prst="rect">
            <a:avLst/>
          </a:prstGeom>
        </p:spPr>
      </p:pic>
    </p:spTree>
    <p:extLst>
      <p:ext uri="{BB962C8B-B14F-4D97-AF65-F5344CB8AC3E}">
        <p14:creationId xmlns:p14="http://schemas.microsoft.com/office/powerpoint/2010/main" val="1865963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fade">
                                      <p:cBhvr>
                                        <p:cTn id="31" dur="500"/>
                                        <p:tgtEl>
                                          <p:spTgt spid="4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fade">
                                      <p:cBhvr>
                                        <p:cTn id="34" dur="500"/>
                                        <p:tgtEl>
                                          <p:spTgt spid="4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500"/>
                                        <p:tgtEl>
                                          <p:spTgt spid="4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fade">
                                      <p:cBhvr>
                                        <p:cTn id="40" dur="500"/>
                                        <p:tgtEl>
                                          <p:spTgt spid="5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500"/>
                                        <p:tgtEl>
                                          <p:spTgt spid="5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par>
                                <p:cTn id="47" presetID="10" presetClass="entr" presetSubtype="0" fill="hold" nodeType="withEffect">
                                  <p:stCondLst>
                                    <p:cond delay="50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par>
                                <p:cTn id="53" presetID="10" presetClass="entr" presetSubtype="0" fill="hold" nodeType="withEffect">
                                  <p:stCondLst>
                                    <p:cond delay="50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nodeType="withEffect">
                                  <p:stCondLst>
                                    <p:cond delay="50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nodeType="withEffect">
                                  <p:stCondLst>
                                    <p:cond delay="50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par>
                                <p:cTn id="62" presetID="10" presetClass="entr" presetSubtype="0" fill="hold" nodeType="withEffect">
                                  <p:stCondLst>
                                    <p:cond delay="50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par>
                                <p:cTn id="65" presetID="10" presetClass="entr" presetSubtype="0" fill="hold" nodeType="withEffect">
                                  <p:stCondLst>
                                    <p:cond delay="50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35" grpId="0" animBg="1"/>
      <p:bldP spid="42" grpId="0" animBg="1"/>
      <p:bldP spid="43" grpId="0" animBg="1"/>
      <p:bldP spid="44" grpId="0" animBg="1"/>
      <p:bldP spid="45" grpId="0" animBg="1"/>
      <p:bldP spid="47" grpId="0"/>
      <p:bldP spid="48" grpId="0"/>
      <p:bldP spid="49" grpId="0"/>
      <p:bldP spid="50" grpId="0"/>
      <p:bldP spid="51" grpId="0"/>
      <p:bldP spid="26" grpId="0" animBg="1"/>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6" name="Oval 5"/>
          <p:cNvSpPr/>
          <p:nvPr/>
        </p:nvSpPr>
        <p:spPr>
          <a:xfrm>
            <a:off x="7885447" y="2912839"/>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TextBox 9"/>
          <p:cNvSpPr txBox="1"/>
          <p:nvPr/>
        </p:nvSpPr>
        <p:spPr>
          <a:xfrm>
            <a:off x="6837933" y="5651465"/>
            <a:ext cx="4615309" cy="861774"/>
          </a:xfrm>
          <a:prstGeom prst="rect">
            <a:avLst/>
          </a:prstGeom>
          <a:noFill/>
        </p:spPr>
        <p:txBody>
          <a:bodyPr wrap="square" rtlCol="0">
            <a:spAutoFit/>
          </a:bodyPr>
          <a:lstStyle/>
          <a:p>
            <a:pPr algn="ctr"/>
            <a:r>
              <a:rPr lang="fr-FR" sz="5000" b="1" dirty="0" smtClean="0">
                <a:solidFill>
                  <a:schemeClr val="tx1">
                    <a:lumMod val="65000"/>
                    <a:lumOff val="35000"/>
                  </a:schemeClr>
                </a:solidFill>
                <a:latin typeface="Caviar Dreams" pitchFamily="34" charset="-94"/>
                <a:ea typeface="Open Sans" pitchFamily="34" charset="0"/>
                <a:cs typeface="Open Sans" pitchFamily="34" charset="0"/>
              </a:rPr>
              <a:t>Un café ?</a:t>
            </a:r>
            <a:endParaRPr lang="tr-TR" sz="50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5" name="Oval 1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TextBox 15"/>
          <p:cNvSpPr txBox="1"/>
          <p:nvPr/>
        </p:nvSpPr>
        <p:spPr>
          <a:xfrm>
            <a:off x="8880355" y="9464822"/>
            <a:ext cx="504056" cy="600164"/>
          </a:xfrm>
          <a:prstGeom prst="rect">
            <a:avLst/>
          </a:prstGeom>
          <a:noFill/>
        </p:spPr>
        <p:txBody>
          <a:bodyPr wrap="square" rtlCol="0">
            <a:spAutoFit/>
          </a:bodyPr>
          <a:lstStyle/>
          <a:p>
            <a:pPr algn="ctr"/>
            <a:r>
              <a:rPr lang="fr-FR" sz="3300" b="1" dirty="0" smtClean="0">
                <a:solidFill>
                  <a:schemeClr val="tx1">
                    <a:lumMod val="65000"/>
                    <a:lumOff val="35000"/>
                  </a:schemeClr>
                </a:solidFill>
                <a:latin typeface="Caviar Dreams" pitchFamily="34" charset="-94"/>
                <a:ea typeface="Open Sans" pitchFamily="34" charset="0"/>
                <a:cs typeface="Open Sans" pitchFamily="34" charset="0"/>
              </a:rPr>
              <a:t>R</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pic>
        <p:nvPicPr>
          <p:cNvPr id="9" name="Picture 8"/>
          <p:cNvPicPr>
            <a:picLocks noChangeAspect="1"/>
          </p:cNvPicPr>
          <p:nvPr/>
        </p:nvPicPr>
        <p:blipFill>
          <a:blip r:embed="rId4"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8235049" y="3272879"/>
            <a:ext cx="1821075" cy="1446957"/>
          </a:xfrm>
          <a:prstGeom prst="rect">
            <a:avLst/>
          </a:prstGeom>
        </p:spPr>
      </p:pic>
    </p:spTree>
    <p:extLst>
      <p:ext uri="{BB962C8B-B14F-4D97-AF65-F5344CB8AC3E}">
        <p14:creationId xmlns:p14="http://schemas.microsoft.com/office/powerpoint/2010/main" val="85593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20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198" y="1118736"/>
            <a:ext cx="4392774" cy="707886"/>
          </a:xfrm>
          <a:prstGeom prst="rect">
            <a:avLst/>
          </a:prstGeom>
          <a:noFill/>
        </p:spPr>
        <p:txBody>
          <a:bodyPr wrap="square" rtlCol="0">
            <a:spAutoFit/>
          </a:bodyPr>
          <a:lstStyle/>
          <a:p>
            <a:pPr algn="ctr"/>
            <a:r>
              <a:rPr lang="fr-FR" sz="4000" b="1" dirty="0" smtClean="0">
                <a:solidFill>
                  <a:schemeClr val="bg1">
                    <a:lumMod val="95000"/>
                  </a:schemeClr>
                </a:solidFill>
                <a:latin typeface="Caviar Dreams" pitchFamily="34" charset="-94"/>
                <a:ea typeface="Open Sans" pitchFamily="34" charset="0"/>
                <a:cs typeface="Open Sans" pitchFamily="34" charset="0"/>
              </a:rPr>
              <a:t>ORGANISATION</a:t>
            </a:r>
            <a:endParaRPr lang="tr-TR" sz="40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727" y="0"/>
            <a:ext cx="19688220" cy="25478876"/>
          </a:xfrm>
          <a:prstGeom prst="rect">
            <a:avLst/>
          </a:prstGeom>
        </p:spPr>
      </p:pic>
    </p:spTree>
    <p:extLst>
      <p:ext uri="{BB962C8B-B14F-4D97-AF65-F5344CB8AC3E}">
        <p14:creationId xmlns:p14="http://schemas.microsoft.com/office/powerpoint/2010/main" val="287823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6" name="Oval 5"/>
          <p:cNvSpPr/>
          <p:nvPr/>
        </p:nvSpPr>
        <p:spPr>
          <a:xfrm>
            <a:off x="7885447" y="2912839"/>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TextBox 9"/>
          <p:cNvSpPr txBox="1"/>
          <p:nvPr/>
        </p:nvSpPr>
        <p:spPr>
          <a:xfrm>
            <a:off x="5105622" y="5793159"/>
            <a:ext cx="8068294" cy="861774"/>
          </a:xfrm>
          <a:prstGeom prst="rect">
            <a:avLst/>
          </a:prstGeom>
          <a:noFill/>
        </p:spPr>
        <p:txBody>
          <a:bodyPr wrap="square" rtlCol="0">
            <a:spAutoFit/>
          </a:bodyPr>
          <a:lstStyle/>
          <a:p>
            <a:pPr algn="ctr"/>
            <a:r>
              <a:rPr lang="fr-FR" sz="5000" b="1" dirty="0" smtClean="0">
                <a:solidFill>
                  <a:schemeClr val="tx1">
                    <a:lumMod val="65000"/>
                    <a:lumOff val="35000"/>
                  </a:schemeClr>
                </a:solidFill>
                <a:latin typeface="Caviar Dreams" pitchFamily="34" charset="-94"/>
                <a:ea typeface="Open Sans" pitchFamily="34" charset="0"/>
                <a:cs typeface="Open Sans" pitchFamily="34" charset="0"/>
              </a:rPr>
              <a:t>Rsmart Control</a:t>
            </a:r>
            <a:endParaRPr lang="tr-TR" sz="50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5" name="Oval 1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TextBox 15"/>
          <p:cNvSpPr txBox="1"/>
          <p:nvPr/>
        </p:nvSpPr>
        <p:spPr>
          <a:xfrm>
            <a:off x="8880355" y="9464822"/>
            <a:ext cx="504056" cy="1107996"/>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a:p>
            <a:pPr algn="ctr"/>
            <a:endParaRPr lang="tr-TR" sz="3300" b="1" dirty="0">
              <a:solidFill>
                <a:srgbClr val="009CD6"/>
              </a:solidFill>
              <a:latin typeface="Caviar Dreams" pitchFamily="34" charset="-94"/>
              <a:ea typeface="Open Sans" pitchFamily="34" charset="0"/>
              <a:cs typeface="Open Sans" pitchFamily="34" charset="0"/>
            </a:endParaRPr>
          </a:p>
        </p:txBody>
      </p:sp>
      <p:pic>
        <p:nvPicPr>
          <p:cNvPr id="2" name="Image 1"/>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7754848" y="3237075"/>
            <a:ext cx="2769841" cy="1871807"/>
          </a:xfrm>
          <a:prstGeom prst="rect">
            <a:avLst/>
          </a:prstGeom>
        </p:spPr>
      </p:pic>
    </p:spTree>
    <p:extLst>
      <p:ext uri="{BB962C8B-B14F-4D97-AF65-F5344CB8AC3E}">
        <p14:creationId xmlns:p14="http://schemas.microsoft.com/office/powerpoint/2010/main" val="2890770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324392" y="1149513"/>
            <a:ext cx="4752385" cy="646331"/>
          </a:xfrm>
          <a:prstGeom prst="rect">
            <a:avLst/>
          </a:prstGeom>
          <a:noFill/>
        </p:spPr>
        <p:txBody>
          <a:bodyPr wrap="square" rtlCol="0">
            <a:spAutoFit/>
          </a:bodyPr>
          <a:lstStyle/>
          <a:p>
            <a:pPr algn="ctr"/>
            <a:r>
              <a:rPr lang="fr-FR" sz="3600" b="1" dirty="0" smtClean="0">
                <a:solidFill>
                  <a:schemeClr val="bg1">
                    <a:lumMod val="95000"/>
                  </a:schemeClr>
                </a:solidFill>
                <a:latin typeface="Caviar Dreams" pitchFamily="34" charset="-94"/>
                <a:ea typeface="Open Sans" pitchFamily="34" charset="0"/>
                <a:cs typeface="Open Sans" pitchFamily="34" charset="0"/>
              </a:rPr>
              <a:t>RSMART CONTROL</a:t>
            </a:r>
            <a:endParaRPr lang="tr-TR" sz="36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445" y="-183505"/>
            <a:ext cx="18434620" cy="11503793"/>
          </a:xfrm>
          <a:prstGeom prst="rect">
            <a:avLst/>
          </a:prstGeom>
        </p:spPr>
      </p:pic>
    </p:spTree>
    <p:extLst>
      <p:ext uri="{BB962C8B-B14F-4D97-AF65-F5344CB8AC3E}">
        <p14:creationId xmlns:p14="http://schemas.microsoft.com/office/powerpoint/2010/main" val="2160197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6" name="Oval 5"/>
          <p:cNvSpPr/>
          <p:nvPr/>
        </p:nvSpPr>
        <p:spPr>
          <a:xfrm>
            <a:off x="7885447" y="2912839"/>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TextBox 9"/>
          <p:cNvSpPr txBox="1"/>
          <p:nvPr/>
        </p:nvSpPr>
        <p:spPr>
          <a:xfrm>
            <a:off x="5105622" y="5793159"/>
            <a:ext cx="8068294" cy="861774"/>
          </a:xfrm>
          <a:prstGeom prst="rect">
            <a:avLst/>
          </a:prstGeom>
          <a:noFill/>
        </p:spPr>
        <p:txBody>
          <a:bodyPr wrap="square" rtlCol="0">
            <a:spAutoFit/>
          </a:bodyPr>
          <a:lstStyle/>
          <a:p>
            <a:pPr algn="ctr"/>
            <a:r>
              <a:rPr lang="fr-FR" sz="5000" b="1" dirty="0" smtClean="0">
                <a:solidFill>
                  <a:schemeClr val="tx1">
                    <a:lumMod val="65000"/>
                    <a:lumOff val="35000"/>
                  </a:schemeClr>
                </a:solidFill>
                <a:latin typeface="Caviar Dreams" pitchFamily="34" charset="-94"/>
                <a:ea typeface="Open Sans" pitchFamily="34" charset="0"/>
                <a:cs typeface="Open Sans" pitchFamily="34" charset="0"/>
              </a:rPr>
              <a:t>Server Library</a:t>
            </a:r>
            <a:endParaRPr lang="tr-TR" sz="50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5" name="Oval 1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TextBox 15"/>
          <p:cNvSpPr txBox="1"/>
          <p:nvPr/>
        </p:nvSpPr>
        <p:spPr>
          <a:xfrm>
            <a:off x="8880355" y="9464822"/>
            <a:ext cx="504056" cy="1107996"/>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a:p>
            <a:pPr algn="ctr"/>
            <a:endParaRPr lang="tr-TR" sz="3300" b="1" dirty="0">
              <a:solidFill>
                <a:srgbClr val="009CD6"/>
              </a:solidFill>
              <a:latin typeface="Caviar Dreams" pitchFamily="34" charset="-94"/>
              <a:ea typeface="Open Sans" pitchFamily="34" charset="0"/>
              <a:cs typeface="Open Sans" pitchFamily="34" charset="0"/>
            </a:endParaRPr>
          </a:p>
        </p:txBody>
      </p:sp>
      <p:pic>
        <p:nvPicPr>
          <p:cNvPr id="2" name="Image 1"/>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7754848" y="3237075"/>
            <a:ext cx="2769841" cy="1871807"/>
          </a:xfrm>
          <a:prstGeom prst="rect">
            <a:avLst/>
          </a:prstGeom>
        </p:spPr>
      </p:pic>
    </p:spTree>
    <p:extLst>
      <p:ext uri="{BB962C8B-B14F-4D97-AF65-F5344CB8AC3E}">
        <p14:creationId xmlns:p14="http://schemas.microsoft.com/office/powerpoint/2010/main" val="24008043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5933" y="-2271737"/>
            <a:ext cx="27291032" cy="14822963"/>
          </a:xfrm>
          <a:prstGeom prst="rect">
            <a:avLst/>
          </a:prstGeom>
        </p:spPr>
      </p:pic>
    </p:spTree>
    <p:extLst>
      <p:ext uri="{BB962C8B-B14F-4D97-AF65-F5344CB8AC3E}">
        <p14:creationId xmlns:p14="http://schemas.microsoft.com/office/powerpoint/2010/main" val="273597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6" name="Oval 5"/>
          <p:cNvSpPr/>
          <p:nvPr/>
        </p:nvSpPr>
        <p:spPr>
          <a:xfrm>
            <a:off x="7885447" y="2912839"/>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TextBox 9"/>
          <p:cNvSpPr txBox="1"/>
          <p:nvPr/>
        </p:nvSpPr>
        <p:spPr>
          <a:xfrm>
            <a:off x="5105622" y="5793159"/>
            <a:ext cx="8068294" cy="1631216"/>
          </a:xfrm>
          <a:prstGeom prst="rect">
            <a:avLst/>
          </a:prstGeom>
          <a:noFill/>
        </p:spPr>
        <p:txBody>
          <a:bodyPr wrap="square" rtlCol="0">
            <a:spAutoFit/>
          </a:bodyPr>
          <a:lstStyle/>
          <a:p>
            <a:pPr algn="ctr"/>
            <a:r>
              <a:rPr lang="fr-FR" sz="5000" b="1" dirty="0">
                <a:solidFill>
                  <a:schemeClr val="tx1">
                    <a:lumMod val="65000"/>
                    <a:lumOff val="35000"/>
                  </a:schemeClr>
                </a:solidFill>
                <a:latin typeface="Caviar Dreams" pitchFamily="34" charset="-94"/>
                <a:ea typeface="Open Sans" pitchFamily="34" charset="0"/>
                <a:cs typeface="Open Sans" pitchFamily="34" charset="0"/>
              </a:rPr>
              <a:t>C</a:t>
            </a:r>
            <a:r>
              <a:rPr lang="fr-FR" sz="5000" b="1" dirty="0" smtClean="0">
                <a:solidFill>
                  <a:schemeClr val="tx1">
                    <a:lumMod val="65000"/>
                    <a:lumOff val="35000"/>
                  </a:schemeClr>
                </a:solidFill>
                <a:latin typeface="Caviar Dreams" pitchFamily="34" charset="-94"/>
                <a:ea typeface="Open Sans" pitchFamily="34" charset="0"/>
                <a:cs typeface="Open Sans" pitchFamily="34" charset="0"/>
              </a:rPr>
              <a:t>ommunicatio</a:t>
            </a:r>
            <a:r>
              <a:rPr lang="fr-FR" sz="5000" b="1" dirty="0" smtClean="0">
                <a:solidFill>
                  <a:schemeClr val="tx1">
                    <a:lumMod val="65000"/>
                    <a:lumOff val="35000"/>
                  </a:schemeClr>
                </a:solidFill>
                <a:latin typeface="Caviar Dreams" pitchFamily="34" charset="-94"/>
                <a:ea typeface="Open Sans" pitchFamily="34" charset="0"/>
                <a:cs typeface="Open Sans" pitchFamily="34" charset="0"/>
              </a:rPr>
              <a:t>n avec le robot</a:t>
            </a:r>
            <a:endParaRPr lang="tr-TR" sz="50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5" name="Oval 1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TextBox 15"/>
          <p:cNvSpPr txBox="1"/>
          <p:nvPr/>
        </p:nvSpPr>
        <p:spPr>
          <a:xfrm>
            <a:off x="8880355" y="9464822"/>
            <a:ext cx="504056" cy="1107996"/>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a:p>
            <a:pPr algn="ctr"/>
            <a:endParaRPr lang="tr-TR" sz="3300" b="1" dirty="0">
              <a:solidFill>
                <a:srgbClr val="009CD6"/>
              </a:solidFill>
              <a:latin typeface="Caviar Dreams" pitchFamily="34" charset="-94"/>
              <a:ea typeface="Open Sans" pitchFamily="34" charset="0"/>
              <a:cs typeface="Open Sans" pitchFamily="34" charset="0"/>
            </a:endParaRPr>
          </a:p>
        </p:txBody>
      </p:sp>
      <p:pic>
        <p:nvPicPr>
          <p:cNvPr id="2" name="Image 1"/>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8042495" y="3431462"/>
            <a:ext cx="2194547" cy="1483034"/>
          </a:xfrm>
          <a:prstGeom prst="rect">
            <a:avLst/>
          </a:prstGeom>
        </p:spPr>
      </p:pic>
    </p:spTree>
    <p:extLst>
      <p:ext uri="{BB962C8B-B14F-4D97-AF65-F5344CB8AC3E}">
        <p14:creationId xmlns:p14="http://schemas.microsoft.com/office/powerpoint/2010/main" val="2290175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571"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393501" y="1040631"/>
            <a:ext cx="4615309" cy="784830"/>
          </a:xfrm>
          <a:prstGeom prst="rect">
            <a:avLst/>
          </a:prstGeom>
          <a:noFill/>
        </p:spPr>
        <p:txBody>
          <a:bodyPr wrap="square" rtlCol="0">
            <a:spAutoFit/>
          </a:bodyPr>
          <a:lstStyle/>
          <a:p>
            <a:pPr algn="ctr"/>
            <a:r>
              <a:rPr lang="en-US" sz="4500" b="1" dirty="0" smtClean="0">
                <a:solidFill>
                  <a:schemeClr val="bg1">
                    <a:lumMod val="95000"/>
                  </a:schemeClr>
                </a:solidFill>
                <a:latin typeface="Caviar Dreams" pitchFamily="34" charset="-94"/>
                <a:ea typeface="Open Sans" pitchFamily="34" charset="0"/>
                <a:cs typeface="Open Sans" pitchFamily="34" charset="0"/>
              </a:rPr>
              <a:t>SOMMAIRE</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16" name="Oval 15"/>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TextBox 16"/>
          <p:cNvSpPr txBox="1"/>
          <p:nvPr/>
        </p:nvSpPr>
        <p:spPr>
          <a:xfrm>
            <a:off x="8880355" y="9464822"/>
            <a:ext cx="504056" cy="600164"/>
          </a:xfrm>
          <a:prstGeom prst="rect">
            <a:avLst/>
          </a:prstGeom>
          <a:noFill/>
        </p:spPr>
        <p:txBody>
          <a:bodyPr wrap="square" rtlCol="0">
            <a:spAutoFit/>
          </a:bodyPr>
          <a:lstStyle/>
          <a:p>
            <a:pPr algn="ctr"/>
            <a:r>
              <a:rPr lang="fr-FR" sz="3300" b="1" dirty="0">
                <a:solidFill>
                  <a:schemeClr val="tx1">
                    <a:lumMod val="65000"/>
                    <a:lumOff val="35000"/>
                  </a:schemeClr>
                </a:solidFill>
                <a:latin typeface="Caviar Dreams" pitchFamily="34" charset="-94"/>
                <a:ea typeface="Open Sans" pitchFamily="34" charset="0"/>
                <a:cs typeface="Open Sans" pitchFamily="34" charset="0"/>
              </a:rPr>
              <a:t>R</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29" name="Text Placeholder 9"/>
          <p:cNvSpPr txBox="1">
            <a:spLocks/>
          </p:cNvSpPr>
          <p:nvPr/>
        </p:nvSpPr>
        <p:spPr>
          <a:xfrm>
            <a:off x="3964495" y="5085185"/>
            <a:ext cx="2678657" cy="540138"/>
          </a:xfrm>
          <a:prstGeom prst="rect">
            <a:avLst/>
          </a:prstGeom>
        </p:spPr>
        <p:txBody>
          <a:bodyPr lIns="0" tIns="0" rIns="0" bIns="0"/>
          <a:lstStyle>
            <a:lvl1pPr marL="0" indent="0" algn="l" defTabSz="914400" rtl="0" eaLnBrk="1" latinLnBrk="0" hangingPunct="1">
              <a:lnSpc>
                <a:spcPct val="150000"/>
              </a:lnSpc>
              <a:spcBef>
                <a:spcPts val="1000"/>
              </a:spcBef>
              <a:buFont typeface="Arial" panose="020B0604020202020204" pitchFamily="34" charset="0"/>
              <a:buNone/>
              <a:defRPr lang="en-US" sz="1200" kern="1200" dirty="0" smtClean="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GB"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GB" dirty="0">
              <a:solidFill>
                <a:schemeClr val="bg2"/>
              </a:solidFill>
            </a:endParaRPr>
          </a:p>
        </p:txBody>
      </p:sp>
      <p:sp>
        <p:nvSpPr>
          <p:cNvPr id="31" name="Text Placeholder 9"/>
          <p:cNvSpPr txBox="1">
            <a:spLocks/>
          </p:cNvSpPr>
          <p:nvPr/>
        </p:nvSpPr>
        <p:spPr>
          <a:xfrm>
            <a:off x="3964494" y="7476933"/>
            <a:ext cx="2678657" cy="540138"/>
          </a:xfrm>
          <a:prstGeom prst="rect">
            <a:avLst/>
          </a:prstGeom>
        </p:spPr>
        <p:txBody>
          <a:bodyPr lIns="0" tIns="0" rIns="0" bIns="0"/>
          <a:lstStyle>
            <a:lvl1pPr marL="0" indent="0" algn="l" defTabSz="914400" rtl="0" eaLnBrk="1" latinLnBrk="0" hangingPunct="1">
              <a:lnSpc>
                <a:spcPct val="150000"/>
              </a:lnSpc>
              <a:spcBef>
                <a:spcPts val="1000"/>
              </a:spcBef>
              <a:buFont typeface="Arial" panose="020B0604020202020204" pitchFamily="34" charset="0"/>
              <a:buNone/>
              <a:defRPr lang="en-US" sz="1200" kern="1200" dirty="0" smtClean="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GB"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GB" dirty="0">
              <a:solidFill>
                <a:schemeClr val="bg2"/>
              </a:solidFill>
            </a:endParaRPr>
          </a:p>
        </p:txBody>
      </p:sp>
      <p:sp>
        <p:nvSpPr>
          <p:cNvPr id="3" name="ZoneTexte 2"/>
          <p:cNvSpPr txBox="1"/>
          <p:nvPr/>
        </p:nvSpPr>
        <p:spPr>
          <a:xfrm>
            <a:off x="851463" y="2336775"/>
            <a:ext cx="16561840" cy="6740307"/>
          </a:xfrm>
          <a:prstGeom prst="rect">
            <a:avLst/>
          </a:prstGeom>
          <a:noFill/>
        </p:spPr>
        <p:txBody>
          <a:bodyPr wrap="square" rtlCol="0">
            <a:spAutoFit/>
          </a:bodyPr>
          <a:lstStyle/>
          <a:p>
            <a:pPr marL="457200" indent="-457200">
              <a:buFontTx/>
              <a:buChar char="-"/>
            </a:pPr>
            <a:r>
              <a:rPr lang="fr-FR" sz="4800" dirty="0" smtClean="0">
                <a:solidFill>
                  <a:schemeClr val="accent1"/>
                </a:solidFill>
                <a:latin typeface="Bebas Neue" panose="020B0606020202050201" pitchFamily="34" charset="0"/>
              </a:rPr>
              <a:t>L</a:t>
            </a:r>
            <a:r>
              <a:rPr lang="fr-FR" sz="4800" dirty="0" smtClean="0">
                <a:solidFill>
                  <a:schemeClr val="tx1">
                    <a:lumMod val="65000"/>
                    <a:lumOff val="35000"/>
                  </a:schemeClr>
                </a:solidFill>
                <a:latin typeface="Bebas Neue" panose="020B0606020202050201" pitchFamily="34" charset="0"/>
              </a:rPr>
              <a:t>’équipe</a:t>
            </a:r>
          </a:p>
          <a:p>
            <a:pPr marL="457200" indent="-457200">
              <a:buFontTx/>
              <a:buChar char="-"/>
            </a:pPr>
            <a:r>
              <a:rPr lang="fr-FR" sz="4800" dirty="0" smtClean="0">
                <a:solidFill>
                  <a:schemeClr val="accent1"/>
                </a:solidFill>
                <a:latin typeface="Bebas Neue" panose="020B0606020202050201" pitchFamily="34" charset="0"/>
              </a:rPr>
              <a:t>P</a:t>
            </a:r>
            <a:r>
              <a:rPr lang="fr-FR" sz="4800" dirty="0" smtClean="0">
                <a:solidFill>
                  <a:schemeClr val="tx1">
                    <a:lumMod val="65000"/>
                    <a:lumOff val="35000"/>
                  </a:schemeClr>
                </a:solidFill>
                <a:latin typeface="Bebas Neue" panose="020B0606020202050201" pitchFamily="34" charset="0"/>
              </a:rPr>
              <a:t>résentation de Rsmart</a:t>
            </a:r>
          </a:p>
          <a:p>
            <a:pPr marL="457200" indent="-457200">
              <a:buFontTx/>
              <a:buChar char="-"/>
            </a:pPr>
            <a:r>
              <a:rPr lang="fr-FR" sz="4800" dirty="0" smtClean="0">
                <a:solidFill>
                  <a:schemeClr val="accent1"/>
                </a:solidFill>
                <a:latin typeface="Bebas Neue" panose="020B0606020202050201" pitchFamily="34" charset="0"/>
              </a:rPr>
              <a:t>H</a:t>
            </a:r>
            <a:r>
              <a:rPr lang="fr-FR" sz="4800" dirty="0" smtClean="0">
                <a:solidFill>
                  <a:schemeClr val="tx1">
                    <a:lumMod val="65000"/>
                    <a:lumOff val="35000"/>
                  </a:schemeClr>
                </a:solidFill>
                <a:latin typeface="Bebas Neue" panose="020B0606020202050201" pitchFamily="34" charset="0"/>
              </a:rPr>
              <a:t>istorique du projet</a:t>
            </a:r>
          </a:p>
          <a:p>
            <a:pPr marL="457200" indent="-457200">
              <a:buFontTx/>
              <a:buChar char="-"/>
            </a:pPr>
            <a:r>
              <a:rPr lang="fr-FR" sz="4800" dirty="0" smtClean="0">
                <a:solidFill>
                  <a:schemeClr val="accent1"/>
                </a:solidFill>
                <a:latin typeface="Bebas Neue" panose="020B0606020202050201" pitchFamily="34" charset="0"/>
              </a:rPr>
              <a:t>L</a:t>
            </a:r>
            <a:r>
              <a:rPr lang="fr-FR" sz="4800" dirty="0" smtClean="0">
                <a:solidFill>
                  <a:schemeClr val="tx1">
                    <a:lumMod val="65000"/>
                    <a:lumOff val="35000"/>
                  </a:schemeClr>
                </a:solidFill>
                <a:latin typeface="Bebas Neue" panose="020B0606020202050201" pitchFamily="34" charset="0"/>
              </a:rPr>
              <a:t>es objectifs</a:t>
            </a:r>
          </a:p>
          <a:p>
            <a:pPr marL="457200" indent="-457200">
              <a:buFontTx/>
              <a:buChar char="-"/>
            </a:pPr>
            <a:r>
              <a:rPr lang="fr-FR" sz="4800" dirty="0" smtClean="0">
                <a:solidFill>
                  <a:schemeClr val="accent1"/>
                </a:solidFill>
                <a:latin typeface="Bebas Neue" panose="020B0606020202050201" pitchFamily="34" charset="0"/>
              </a:rPr>
              <a:t>M</a:t>
            </a:r>
            <a:r>
              <a:rPr lang="fr-FR" sz="4800" dirty="0" smtClean="0">
                <a:solidFill>
                  <a:schemeClr val="tx1">
                    <a:lumMod val="65000"/>
                    <a:lumOff val="35000"/>
                  </a:schemeClr>
                </a:solidFill>
                <a:latin typeface="Bebas Neue" panose="020B0606020202050201" pitchFamily="34" charset="0"/>
              </a:rPr>
              <a:t>atériel utilisé</a:t>
            </a:r>
          </a:p>
          <a:p>
            <a:pPr marL="457200" indent="-457200">
              <a:buFontTx/>
              <a:buChar char="-"/>
            </a:pPr>
            <a:r>
              <a:rPr lang="fr-FR" sz="4800" dirty="0" smtClean="0">
                <a:solidFill>
                  <a:schemeClr val="accent1"/>
                </a:solidFill>
                <a:latin typeface="Bebas Neue" panose="020B0606020202050201" pitchFamily="34" charset="0"/>
              </a:rPr>
              <a:t>L</a:t>
            </a:r>
            <a:r>
              <a:rPr lang="fr-FR" sz="4800" dirty="0" smtClean="0">
                <a:solidFill>
                  <a:schemeClr val="tx1">
                    <a:lumMod val="65000"/>
                    <a:lumOff val="35000"/>
                  </a:schemeClr>
                </a:solidFill>
                <a:latin typeface="Bebas Neue" panose="020B0606020202050201" pitchFamily="34" charset="0"/>
              </a:rPr>
              <a:t>es étapes du projet</a:t>
            </a:r>
          </a:p>
          <a:p>
            <a:pPr marL="457200" indent="-457200">
              <a:buFontTx/>
              <a:buChar char="-"/>
            </a:pPr>
            <a:r>
              <a:rPr lang="fr-FR" sz="4800" dirty="0" smtClean="0">
                <a:solidFill>
                  <a:schemeClr val="accent1"/>
                </a:solidFill>
                <a:latin typeface="Bebas Neue" panose="020B0606020202050201" pitchFamily="34" charset="0"/>
              </a:rPr>
              <a:t>N</a:t>
            </a:r>
            <a:r>
              <a:rPr lang="fr-FR" sz="4800" dirty="0" smtClean="0">
                <a:solidFill>
                  <a:schemeClr val="tx1">
                    <a:lumMod val="65000"/>
                    <a:lumOff val="35000"/>
                  </a:schemeClr>
                </a:solidFill>
                <a:latin typeface="Bebas Neue" panose="020B0606020202050201" pitchFamily="34" charset="0"/>
              </a:rPr>
              <a:t>otre vision</a:t>
            </a:r>
          </a:p>
          <a:p>
            <a:pPr marL="457200" indent="-457200">
              <a:buFontTx/>
              <a:buChar char="-"/>
            </a:pPr>
            <a:r>
              <a:rPr lang="fr-FR" sz="4800" dirty="0" smtClean="0">
                <a:solidFill>
                  <a:schemeClr val="accent1"/>
                </a:solidFill>
                <a:latin typeface="Bebas Neue" panose="020B0606020202050201" pitchFamily="34" charset="0"/>
              </a:rPr>
              <a:t>F</a:t>
            </a:r>
            <a:r>
              <a:rPr lang="fr-FR" sz="4800" dirty="0" smtClean="0">
                <a:solidFill>
                  <a:schemeClr val="tx1">
                    <a:lumMod val="65000"/>
                    <a:lumOff val="35000"/>
                  </a:schemeClr>
                </a:solidFill>
                <a:latin typeface="Bebas Neue" panose="020B0606020202050201" pitchFamily="34" charset="0"/>
              </a:rPr>
              <a:t>onctionnement du </a:t>
            </a:r>
            <a:r>
              <a:rPr lang="fr-FR" sz="4800" dirty="0" smtClean="0">
                <a:solidFill>
                  <a:schemeClr val="tx1">
                    <a:lumMod val="65000"/>
                    <a:lumOff val="35000"/>
                  </a:schemeClr>
                </a:solidFill>
                <a:latin typeface="Bebas Neue" panose="020B0606020202050201" pitchFamily="34" charset="0"/>
              </a:rPr>
              <a:t>robot</a:t>
            </a:r>
            <a:endParaRPr lang="fr-FR" sz="4800" dirty="0" smtClean="0">
              <a:solidFill>
                <a:schemeClr val="tx1">
                  <a:lumMod val="65000"/>
                  <a:lumOff val="35000"/>
                </a:schemeClr>
              </a:solidFill>
              <a:latin typeface="Bebas Neue" panose="020B0606020202050201" pitchFamily="34" charset="0"/>
            </a:endParaRPr>
          </a:p>
          <a:p>
            <a:pPr marL="457200" indent="-457200">
              <a:buFontTx/>
              <a:buChar char="-"/>
            </a:pPr>
            <a:endParaRPr lang="fr-FR" sz="4800" dirty="0">
              <a:solidFill>
                <a:schemeClr val="tx1">
                  <a:lumMod val="65000"/>
                  <a:lumOff val="35000"/>
                </a:schemeClr>
              </a:solidFill>
              <a:latin typeface="Bebas Neue" panose="020B0606020202050201" pitchFamily="34" charset="0"/>
            </a:endParaRPr>
          </a:p>
        </p:txBody>
      </p:sp>
    </p:spTree>
    <p:extLst>
      <p:ext uri="{BB962C8B-B14F-4D97-AF65-F5344CB8AC3E}">
        <p14:creationId xmlns:p14="http://schemas.microsoft.com/office/powerpoint/2010/main" val="1305391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par>
                          <p:cTn id="18" fill="hold">
                            <p:stCondLst>
                              <p:cond delay="1000"/>
                            </p:stCondLst>
                            <p:childTnLst>
                              <p:par>
                                <p:cTn id="19" presetID="22" presetClass="entr" presetSubtype="2" fill="hold" grpId="0" nodeType="afterEffect" nodePh="1">
                                  <p:stCondLst>
                                    <p:cond delay="0"/>
                                  </p:stCondLst>
                                  <p:endCondLst>
                                    <p:cond evt="begin" delay="0">
                                      <p:tn val="19"/>
                                    </p:cond>
                                  </p:endCondLst>
                                  <p:childTnLst>
                                    <p:set>
                                      <p:cBhvr>
                                        <p:cTn id="20" dur="1" fill="hold">
                                          <p:stCondLst>
                                            <p:cond delay="0"/>
                                          </p:stCondLst>
                                        </p:cTn>
                                        <p:tgtEl>
                                          <p:spTgt spid="29"/>
                                        </p:tgtEl>
                                        <p:attrNameLst>
                                          <p:attrName>style.visibility</p:attrName>
                                        </p:attrNameLst>
                                      </p:cBhvr>
                                      <p:to>
                                        <p:strVal val="visible"/>
                                      </p:to>
                                    </p:set>
                                    <p:animEffect transition="in" filter="wipe(right)">
                                      <p:cBhvr>
                                        <p:cTn id="21" dur="500"/>
                                        <p:tgtEl>
                                          <p:spTgt spid="29"/>
                                        </p:tgtEl>
                                      </p:cBhvr>
                                    </p:animEffect>
                                  </p:childTnLst>
                                </p:cTn>
                              </p:par>
                            </p:childTnLst>
                          </p:cTn>
                        </p:par>
                        <p:par>
                          <p:cTn id="22" fill="hold">
                            <p:stCondLst>
                              <p:cond delay="1500"/>
                            </p:stCondLst>
                            <p:childTnLst>
                              <p:par>
                                <p:cTn id="23" presetID="22" presetClass="entr" presetSubtype="2" fill="hold" grpId="0" nodeType="afterEffect" nodePh="1">
                                  <p:stCondLst>
                                    <p:cond delay="0"/>
                                  </p:stCondLst>
                                  <p:endCondLst>
                                    <p:cond evt="begin" delay="0">
                                      <p:tn val="23"/>
                                    </p:cond>
                                  </p:endCondLst>
                                  <p:childTnLst>
                                    <p:set>
                                      <p:cBhvr>
                                        <p:cTn id="24" dur="1" fill="hold">
                                          <p:stCondLst>
                                            <p:cond delay="0"/>
                                          </p:stCondLst>
                                        </p:cTn>
                                        <p:tgtEl>
                                          <p:spTgt spid="31"/>
                                        </p:tgtEl>
                                        <p:attrNameLst>
                                          <p:attrName>style.visibility</p:attrName>
                                        </p:attrNameLst>
                                      </p:cBhvr>
                                      <p:to>
                                        <p:strVal val="visible"/>
                                      </p:to>
                                    </p:set>
                                    <p:animEffect transition="in" filter="wipe(right)">
                                      <p:cBhvr>
                                        <p:cTn id="2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16" grpId="0" animBg="1"/>
      <p:bldP spid="17" grpId="0"/>
      <p:bldP spid="29" grpId="0"/>
      <p:bldP spid="3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118736"/>
            <a:ext cx="4663386" cy="707886"/>
          </a:xfrm>
          <a:prstGeom prst="rect">
            <a:avLst/>
          </a:prstGeom>
          <a:noFill/>
        </p:spPr>
        <p:txBody>
          <a:bodyPr wrap="square" rtlCol="0">
            <a:spAutoFit/>
          </a:bodyPr>
          <a:lstStyle/>
          <a:p>
            <a:pPr algn="ctr"/>
            <a:r>
              <a:rPr lang="fr-FR" sz="4000" b="1" dirty="0" smtClean="0">
                <a:solidFill>
                  <a:schemeClr val="bg1">
                    <a:lumMod val="95000"/>
                  </a:schemeClr>
                </a:solidFill>
                <a:latin typeface="Caviar Dreams" pitchFamily="34" charset="-94"/>
                <a:ea typeface="Open Sans" pitchFamily="34" charset="0"/>
                <a:cs typeface="Open Sans" pitchFamily="34" charset="0"/>
              </a:rPr>
              <a:t>COMMUNICATION</a:t>
            </a:r>
            <a:endParaRPr lang="tr-TR" sz="40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pic>
        <p:nvPicPr>
          <p:cNvPr id="4" name="Picture 3"/>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531611" y="3488903"/>
            <a:ext cx="13238712" cy="664081"/>
          </a:xfrm>
          <a:prstGeom prst="rect">
            <a:avLst/>
          </a:prstGeom>
        </p:spPr>
      </p:pic>
      <p:sp>
        <p:nvSpPr>
          <p:cNvPr id="19" name="TextBox 18"/>
          <p:cNvSpPr txBox="1"/>
          <p:nvPr/>
        </p:nvSpPr>
        <p:spPr>
          <a:xfrm>
            <a:off x="2719455" y="3511470"/>
            <a:ext cx="2520280" cy="600164"/>
          </a:xfrm>
          <a:prstGeom prst="rect">
            <a:avLst/>
          </a:prstGeom>
          <a:noFill/>
        </p:spPr>
        <p:txBody>
          <a:bodyPr wrap="square" rtlCol="0">
            <a:spAutoFit/>
          </a:bodyPr>
          <a:lstStyle/>
          <a:p>
            <a:pPr algn="ctr"/>
            <a:r>
              <a:rPr lang="fr-FR" b="1" dirty="0" smtClean="0">
                <a:solidFill>
                  <a:schemeClr val="bg1">
                    <a:lumMod val="95000"/>
                  </a:schemeClr>
                </a:solidFill>
                <a:latin typeface="Bebas Neue" panose="020B0606020202050201" pitchFamily="34" charset="0"/>
                <a:ea typeface="Open Sans" pitchFamily="34" charset="0"/>
                <a:cs typeface="Open Sans" pitchFamily="34" charset="0"/>
              </a:rPr>
              <a:t>Etape 1</a:t>
            </a:r>
            <a:endParaRPr lang="tr-TR" b="1" dirty="0">
              <a:solidFill>
                <a:schemeClr val="bg1">
                  <a:lumMod val="95000"/>
                </a:schemeClr>
              </a:solidFill>
              <a:latin typeface="Bebas Neue" panose="020B0606020202050201" pitchFamily="34" charset="0"/>
              <a:ea typeface="Open Sans" pitchFamily="34" charset="0"/>
              <a:cs typeface="Open Sans" pitchFamily="34" charset="0"/>
            </a:endParaRPr>
          </a:p>
        </p:txBody>
      </p:sp>
      <p:sp>
        <p:nvSpPr>
          <p:cNvPr id="20" name="TextBox 19"/>
          <p:cNvSpPr txBox="1"/>
          <p:nvPr/>
        </p:nvSpPr>
        <p:spPr>
          <a:xfrm>
            <a:off x="6319855" y="3511470"/>
            <a:ext cx="2520280" cy="600164"/>
          </a:xfrm>
          <a:prstGeom prst="rect">
            <a:avLst/>
          </a:prstGeom>
          <a:noFill/>
        </p:spPr>
        <p:txBody>
          <a:bodyPr wrap="square" rtlCol="0">
            <a:spAutoFit/>
          </a:bodyPr>
          <a:lstStyle/>
          <a:p>
            <a:pPr algn="ctr"/>
            <a:r>
              <a:rPr lang="fr-FR" b="1" dirty="0" smtClean="0">
                <a:solidFill>
                  <a:schemeClr val="bg1">
                    <a:lumMod val="95000"/>
                  </a:schemeClr>
                </a:solidFill>
                <a:latin typeface="Bebas Neue" panose="020B0606020202050201" pitchFamily="34" charset="0"/>
                <a:ea typeface="Open Sans" pitchFamily="34" charset="0"/>
                <a:cs typeface="Open Sans" pitchFamily="34" charset="0"/>
              </a:rPr>
              <a:t>Etape 2</a:t>
            </a:r>
            <a:endParaRPr lang="tr-TR" b="1" dirty="0">
              <a:solidFill>
                <a:schemeClr val="bg1">
                  <a:lumMod val="95000"/>
                </a:schemeClr>
              </a:solidFill>
              <a:latin typeface="Bebas Neue" panose="020B0606020202050201" pitchFamily="34" charset="0"/>
              <a:ea typeface="Open Sans" pitchFamily="34" charset="0"/>
              <a:cs typeface="Open Sans" pitchFamily="34" charset="0"/>
            </a:endParaRPr>
          </a:p>
        </p:txBody>
      </p:sp>
      <p:sp>
        <p:nvSpPr>
          <p:cNvPr id="21" name="TextBox 20"/>
          <p:cNvSpPr txBox="1"/>
          <p:nvPr/>
        </p:nvSpPr>
        <p:spPr>
          <a:xfrm>
            <a:off x="9560215" y="3511470"/>
            <a:ext cx="2520280" cy="600164"/>
          </a:xfrm>
          <a:prstGeom prst="rect">
            <a:avLst/>
          </a:prstGeom>
          <a:noFill/>
        </p:spPr>
        <p:txBody>
          <a:bodyPr wrap="square" rtlCol="0">
            <a:spAutoFit/>
          </a:bodyPr>
          <a:lstStyle/>
          <a:p>
            <a:pPr algn="ctr"/>
            <a:r>
              <a:rPr lang="fr-FR" b="1" dirty="0" smtClean="0">
                <a:solidFill>
                  <a:schemeClr val="bg1">
                    <a:lumMod val="95000"/>
                  </a:schemeClr>
                </a:solidFill>
                <a:latin typeface="Bebas Neue" panose="020B0606020202050201" pitchFamily="34" charset="0"/>
                <a:ea typeface="Open Sans" pitchFamily="34" charset="0"/>
                <a:cs typeface="Open Sans" pitchFamily="34" charset="0"/>
              </a:rPr>
              <a:t>Etape 3</a:t>
            </a:r>
            <a:endParaRPr lang="tr-TR" b="1" dirty="0">
              <a:solidFill>
                <a:schemeClr val="bg1">
                  <a:lumMod val="95000"/>
                </a:schemeClr>
              </a:solidFill>
              <a:latin typeface="Bebas Neue" panose="020B0606020202050201" pitchFamily="34" charset="0"/>
              <a:ea typeface="Open Sans" pitchFamily="34" charset="0"/>
              <a:cs typeface="Open Sans" pitchFamily="34" charset="0"/>
            </a:endParaRPr>
          </a:p>
        </p:txBody>
      </p:sp>
      <p:sp>
        <p:nvSpPr>
          <p:cNvPr id="22" name="TextBox 21"/>
          <p:cNvSpPr txBox="1"/>
          <p:nvPr/>
        </p:nvSpPr>
        <p:spPr>
          <a:xfrm>
            <a:off x="12800575" y="3511470"/>
            <a:ext cx="2520280" cy="600164"/>
          </a:xfrm>
          <a:prstGeom prst="rect">
            <a:avLst/>
          </a:prstGeom>
          <a:noFill/>
        </p:spPr>
        <p:txBody>
          <a:bodyPr wrap="square" rtlCol="0">
            <a:spAutoFit/>
          </a:bodyPr>
          <a:lstStyle/>
          <a:p>
            <a:pPr algn="ctr"/>
            <a:r>
              <a:rPr lang="fr-FR" b="1" dirty="0" smtClean="0">
                <a:solidFill>
                  <a:schemeClr val="bg1">
                    <a:lumMod val="95000"/>
                  </a:schemeClr>
                </a:solidFill>
                <a:latin typeface="Bebas Neue" panose="020B0606020202050201" pitchFamily="34" charset="0"/>
                <a:ea typeface="Open Sans" pitchFamily="34" charset="0"/>
                <a:cs typeface="Open Sans" pitchFamily="34" charset="0"/>
              </a:rPr>
              <a:t>Etape 4</a:t>
            </a:r>
            <a:endParaRPr lang="tr-TR" b="1" dirty="0">
              <a:solidFill>
                <a:schemeClr val="bg1">
                  <a:lumMod val="95000"/>
                </a:schemeClr>
              </a:solidFill>
              <a:latin typeface="Bebas Neue" panose="020B0606020202050201" pitchFamily="34" charset="0"/>
              <a:ea typeface="Open Sans" pitchFamily="34" charset="0"/>
              <a:cs typeface="Open Sans" pitchFamily="34" charset="0"/>
            </a:endParaRPr>
          </a:p>
        </p:txBody>
      </p:sp>
      <p:sp>
        <p:nvSpPr>
          <p:cNvPr id="23" name="TextBox 22"/>
          <p:cNvSpPr txBox="1"/>
          <p:nvPr/>
        </p:nvSpPr>
        <p:spPr>
          <a:xfrm>
            <a:off x="2652106" y="4555082"/>
            <a:ext cx="2515621" cy="1569660"/>
          </a:xfrm>
          <a:prstGeom prst="rect">
            <a:avLst/>
          </a:prstGeom>
          <a:noFill/>
        </p:spPr>
        <p:txBody>
          <a:bodyPr wrap="square" rtlCol="0">
            <a:spAutoFit/>
          </a:bodyPr>
          <a:lstStyle/>
          <a:p>
            <a:pPr algn="ctr"/>
            <a:r>
              <a:rPr lang="fr-FR" b="1" dirty="0" smtClean="0">
                <a:solidFill>
                  <a:schemeClr val="tx1">
                    <a:lumMod val="65000"/>
                    <a:lumOff val="35000"/>
                  </a:schemeClr>
                </a:solidFill>
                <a:latin typeface="Bebas Neue" panose="020B0606020202050201" pitchFamily="34" charset="0"/>
              </a:rPr>
              <a:t>Envoi d’une </a:t>
            </a:r>
            <a:r>
              <a:rPr lang="fr-FR" b="1" dirty="0" smtClean="0">
                <a:solidFill>
                  <a:schemeClr val="accent1"/>
                </a:solidFill>
                <a:latin typeface="Bebas Neue" panose="020B0606020202050201" pitchFamily="34" charset="0"/>
              </a:rPr>
              <a:t>requête</a:t>
            </a:r>
            <a:r>
              <a:rPr lang="fr-FR" b="1" dirty="0" smtClean="0">
                <a:solidFill>
                  <a:schemeClr val="tx1">
                    <a:lumMod val="65000"/>
                    <a:lumOff val="35000"/>
                  </a:schemeClr>
                </a:solidFill>
                <a:latin typeface="Bebas Neue" panose="020B0606020202050201" pitchFamily="34" charset="0"/>
              </a:rPr>
              <a:t> </a:t>
            </a:r>
            <a:r>
              <a:rPr lang="fr-FR" b="1" dirty="0" smtClean="0">
                <a:solidFill>
                  <a:schemeClr val="accent3"/>
                </a:solidFill>
                <a:latin typeface="Bebas Neue" panose="020B0606020202050201" pitchFamily="34" charset="0"/>
              </a:rPr>
              <a:t>http</a:t>
            </a:r>
            <a:r>
              <a:rPr lang="fr-FR" b="1" dirty="0" smtClean="0">
                <a:solidFill>
                  <a:schemeClr val="tx1">
                    <a:lumMod val="65000"/>
                    <a:lumOff val="35000"/>
                  </a:schemeClr>
                </a:solidFill>
                <a:latin typeface="Bebas Neue" panose="020B0606020202050201" pitchFamily="34" charset="0"/>
              </a:rPr>
              <a:t> au </a:t>
            </a:r>
            <a:r>
              <a:rPr lang="fr-FR" b="1" dirty="0" smtClean="0">
                <a:solidFill>
                  <a:srgbClr val="FF0000"/>
                </a:solidFill>
                <a:latin typeface="Bebas Neue" panose="020B0606020202050201" pitchFamily="34" charset="0"/>
              </a:rPr>
              <a:t>robot</a:t>
            </a:r>
            <a:endParaRPr lang="tr-TR" b="1" dirty="0">
              <a:solidFill>
                <a:srgbClr val="FF0000"/>
              </a:solidFill>
              <a:latin typeface="Bebas Neue" panose="020B0606020202050201" pitchFamily="34" charset="0"/>
              <a:ea typeface="Open Sans" pitchFamily="34" charset="0"/>
              <a:cs typeface="Open Sans" pitchFamily="34" charset="0"/>
            </a:endParaRPr>
          </a:p>
        </p:txBody>
      </p:sp>
      <p:sp>
        <p:nvSpPr>
          <p:cNvPr id="30" name="TextBox 29"/>
          <p:cNvSpPr txBox="1"/>
          <p:nvPr/>
        </p:nvSpPr>
        <p:spPr>
          <a:xfrm>
            <a:off x="6324514" y="4555082"/>
            <a:ext cx="2515621" cy="1569660"/>
          </a:xfrm>
          <a:prstGeom prst="rect">
            <a:avLst/>
          </a:prstGeom>
          <a:noFill/>
        </p:spPr>
        <p:txBody>
          <a:bodyPr wrap="square" rtlCol="0">
            <a:spAutoFit/>
          </a:bodyPr>
          <a:lstStyle/>
          <a:p>
            <a:pPr algn="ctr"/>
            <a:r>
              <a:rPr lang="fr-FR" b="1" dirty="0" smtClean="0">
                <a:solidFill>
                  <a:schemeClr val="tx1">
                    <a:lumMod val="65000"/>
                    <a:lumOff val="35000"/>
                  </a:schemeClr>
                </a:solidFill>
                <a:latin typeface="Bebas Neue" panose="020B0606020202050201" pitchFamily="34" charset="0"/>
              </a:rPr>
              <a:t>Réception de la </a:t>
            </a:r>
            <a:r>
              <a:rPr lang="fr-FR" b="1" dirty="0" smtClean="0">
                <a:solidFill>
                  <a:schemeClr val="accent1"/>
                </a:solidFill>
                <a:latin typeface="Bebas Neue" panose="020B0606020202050201" pitchFamily="34" charset="0"/>
              </a:rPr>
              <a:t>requête</a:t>
            </a:r>
            <a:r>
              <a:rPr lang="fr-FR" b="1" dirty="0" smtClean="0">
                <a:solidFill>
                  <a:schemeClr val="tx1">
                    <a:lumMod val="65000"/>
                    <a:lumOff val="35000"/>
                  </a:schemeClr>
                </a:solidFill>
                <a:latin typeface="Bebas Neue" panose="020B0606020202050201" pitchFamily="34" charset="0"/>
              </a:rPr>
              <a:t> par le </a:t>
            </a:r>
            <a:r>
              <a:rPr lang="fr-FR" b="1" dirty="0" smtClean="0">
                <a:solidFill>
                  <a:srgbClr val="FF0000"/>
                </a:solidFill>
                <a:latin typeface="Bebas Neue" panose="020B0606020202050201" pitchFamily="34" charset="0"/>
              </a:rPr>
              <a:t>ro</a:t>
            </a:r>
            <a:r>
              <a:rPr lang="fr-FR" b="1" dirty="0" smtClean="0">
                <a:solidFill>
                  <a:srgbClr val="FF0000"/>
                </a:solidFill>
                <a:latin typeface="Bebas Neue" panose="020B0606020202050201" pitchFamily="34" charset="0"/>
              </a:rPr>
              <a:t>bot</a:t>
            </a:r>
            <a:endParaRPr lang="tr-TR" b="1" dirty="0">
              <a:solidFill>
                <a:srgbClr val="FF0000"/>
              </a:solidFill>
              <a:latin typeface="Bebas Neue" panose="020B0606020202050201" pitchFamily="34" charset="0"/>
              <a:ea typeface="Open Sans" pitchFamily="34" charset="0"/>
              <a:cs typeface="Open Sans" pitchFamily="34" charset="0"/>
            </a:endParaRPr>
          </a:p>
        </p:txBody>
      </p:sp>
      <p:sp>
        <p:nvSpPr>
          <p:cNvPr id="31" name="TextBox 30"/>
          <p:cNvSpPr txBox="1"/>
          <p:nvPr/>
        </p:nvSpPr>
        <p:spPr>
          <a:xfrm>
            <a:off x="9492866" y="4555082"/>
            <a:ext cx="2515621" cy="1077218"/>
          </a:xfrm>
          <a:prstGeom prst="rect">
            <a:avLst/>
          </a:prstGeom>
          <a:noFill/>
        </p:spPr>
        <p:txBody>
          <a:bodyPr wrap="square" rtlCol="0">
            <a:spAutoFit/>
          </a:bodyPr>
          <a:lstStyle/>
          <a:p>
            <a:pPr algn="ctr"/>
            <a:r>
              <a:rPr lang="fr-FR" b="1" dirty="0" smtClean="0">
                <a:solidFill>
                  <a:schemeClr val="tx1">
                    <a:lumMod val="65000"/>
                    <a:lumOff val="35000"/>
                  </a:schemeClr>
                </a:solidFill>
                <a:latin typeface="Bebas Neue" panose="020B0606020202050201" pitchFamily="34" charset="0"/>
              </a:rPr>
              <a:t>Analyse de la </a:t>
            </a:r>
            <a:r>
              <a:rPr lang="fr-FR" b="1" dirty="0" smtClean="0">
                <a:solidFill>
                  <a:schemeClr val="accent1"/>
                </a:solidFill>
                <a:latin typeface="Bebas Neue" panose="020B0606020202050201" pitchFamily="34" charset="0"/>
              </a:rPr>
              <a:t>requête</a:t>
            </a:r>
            <a:endParaRPr lang="tr-TR" b="1" dirty="0">
              <a:solidFill>
                <a:schemeClr val="accent1"/>
              </a:solidFill>
              <a:latin typeface="Bebas Neue" panose="020B0606020202050201" pitchFamily="34" charset="0"/>
              <a:ea typeface="Open Sans" pitchFamily="34" charset="0"/>
              <a:cs typeface="Open Sans" pitchFamily="34" charset="0"/>
            </a:endParaRPr>
          </a:p>
        </p:txBody>
      </p:sp>
      <p:sp>
        <p:nvSpPr>
          <p:cNvPr id="32" name="TextBox 31"/>
          <p:cNvSpPr txBox="1"/>
          <p:nvPr/>
        </p:nvSpPr>
        <p:spPr>
          <a:xfrm>
            <a:off x="12765178" y="4555082"/>
            <a:ext cx="2515621" cy="2554545"/>
          </a:xfrm>
          <a:prstGeom prst="rect">
            <a:avLst/>
          </a:prstGeom>
          <a:noFill/>
        </p:spPr>
        <p:txBody>
          <a:bodyPr wrap="square" rtlCol="0">
            <a:spAutoFit/>
          </a:bodyPr>
          <a:lstStyle/>
          <a:p>
            <a:pPr algn="ctr"/>
            <a:r>
              <a:rPr lang="fr-FR" b="1" dirty="0" smtClean="0">
                <a:solidFill>
                  <a:schemeClr val="tx1">
                    <a:lumMod val="65000"/>
                    <a:lumOff val="35000"/>
                  </a:schemeClr>
                </a:solidFill>
                <a:latin typeface="Bebas Neue" panose="020B0606020202050201" pitchFamily="34" charset="0"/>
              </a:rPr>
              <a:t>Renvoi d’une réponse et traitement de la tâche demandée </a:t>
            </a:r>
            <a:endParaRPr lang="tr-TR" b="1" dirty="0">
              <a:solidFill>
                <a:srgbClr val="009CD6"/>
              </a:solidFill>
              <a:latin typeface="Bebas Neue" panose="020B0606020202050201" pitchFamily="34" charset="0"/>
              <a:ea typeface="Open Sans" pitchFamily="34" charset="0"/>
              <a:cs typeface="Open Sans" pitchFamily="34" charset="0"/>
            </a:endParaRPr>
          </a:p>
        </p:txBody>
      </p:sp>
      <p:sp>
        <p:nvSpPr>
          <p:cNvPr id="3" name="ZoneTexte 2"/>
          <p:cNvSpPr txBox="1"/>
          <p:nvPr/>
        </p:nvSpPr>
        <p:spPr>
          <a:xfrm>
            <a:off x="5943921" y="2236672"/>
            <a:ext cx="6376924" cy="769441"/>
          </a:xfrm>
          <a:prstGeom prst="rect">
            <a:avLst/>
          </a:prstGeom>
          <a:noFill/>
        </p:spPr>
        <p:txBody>
          <a:bodyPr wrap="square" rtlCol="0">
            <a:spAutoFit/>
          </a:bodyPr>
          <a:lstStyle/>
          <a:p>
            <a:r>
              <a:rPr lang="fr-FR" sz="4400" dirty="0" smtClean="0">
                <a:solidFill>
                  <a:schemeClr val="accent3"/>
                </a:solidFill>
                <a:latin typeface="Bebas Neue" panose="020B0606020202050201" pitchFamily="34" charset="0"/>
              </a:rPr>
              <a:t>http://</a:t>
            </a:r>
            <a:r>
              <a:rPr lang="fr-FR" sz="4400" dirty="0" smtClean="0">
                <a:solidFill>
                  <a:srgbClr val="FF0000"/>
                </a:solidFill>
                <a:latin typeface="Bebas Neue" panose="020B0606020202050201" pitchFamily="34" charset="0"/>
              </a:rPr>
              <a:t>192.168.1.131</a:t>
            </a:r>
            <a:r>
              <a:rPr lang="fr-FR" sz="4400" dirty="0" smtClean="0">
                <a:latin typeface="Bebas Neue" panose="020B0606020202050201" pitchFamily="34" charset="0"/>
              </a:rPr>
              <a:t>?</a:t>
            </a:r>
            <a:r>
              <a:rPr lang="fr-FR" sz="4400" dirty="0" smtClean="0">
                <a:solidFill>
                  <a:schemeClr val="tx2">
                    <a:lumMod val="60000"/>
                    <a:lumOff val="40000"/>
                  </a:schemeClr>
                </a:solidFill>
                <a:latin typeface="Bebas Neue" panose="020B0606020202050201" pitchFamily="34" charset="0"/>
              </a:rPr>
              <a:t>Start=true</a:t>
            </a:r>
            <a:endParaRPr lang="fr-FR" sz="4400" dirty="0">
              <a:solidFill>
                <a:schemeClr val="tx2">
                  <a:lumMod val="60000"/>
                  <a:lumOff val="40000"/>
                </a:schemeClr>
              </a:solidFill>
              <a:latin typeface="Bebas Neue" panose="020B0606020202050201" pitchFamily="34" charset="0"/>
            </a:endParaRPr>
          </a:p>
        </p:txBody>
      </p:sp>
    </p:spTree>
    <p:extLst>
      <p:ext uri="{BB962C8B-B14F-4D97-AF65-F5344CB8AC3E}">
        <p14:creationId xmlns:p14="http://schemas.microsoft.com/office/powerpoint/2010/main" val="3829487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3"/>
                                        </p:tgtEl>
                                        <p:attrNameLst>
                                          <p:attrName>style.visibility</p:attrName>
                                        </p:attrNameLst>
                                      </p:cBhvr>
                                      <p:to>
                                        <p:strVal val="visible"/>
                                      </p:to>
                                    </p:set>
                                    <p:animEffect transition="in" filter="fade">
                                      <p:cBhvr>
                                        <p:cTn id="4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19" grpId="0"/>
      <p:bldP spid="20" grpId="0"/>
      <p:bldP spid="21" grpId="0"/>
      <p:bldP spid="22" grpId="0"/>
      <p:bldP spid="23" grpId="0"/>
      <p:bldP spid="30" grpId="0"/>
      <p:bldP spid="31" grpId="0"/>
      <p:bldP spid="32"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6" name="Oval 5"/>
          <p:cNvSpPr/>
          <p:nvPr/>
        </p:nvSpPr>
        <p:spPr>
          <a:xfrm>
            <a:off x="7885447" y="2912839"/>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TextBox 9"/>
          <p:cNvSpPr txBox="1"/>
          <p:nvPr/>
        </p:nvSpPr>
        <p:spPr>
          <a:xfrm>
            <a:off x="5105622" y="5793159"/>
            <a:ext cx="8068294" cy="861774"/>
          </a:xfrm>
          <a:prstGeom prst="rect">
            <a:avLst/>
          </a:prstGeom>
          <a:noFill/>
        </p:spPr>
        <p:txBody>
          <a:bodyPr wrap="square" rtlCol="0">
            <a:spAutoFit/>
          </a:bodyPr>
          <a:lstStyle/>
          <a:p>
            <a:pPr algn="ctr"/>
            <a:r>
              <a:rPr lang="fr-FR" sz="5000" b="1" dirty="0" smtClean="0">
                <a:solidFill>
                  <a:schemeClr val="tx1">
                    <a:lumMod val="65000"/>
                    <a:lumOff val="35000"/>
                  </a:schemeClr>
                </a:solidFill>
                <a:latin typeface="Caviar Dreams" pitchFamily="34" charset="-94"/>
                <a:ea typeface="Open Sans" pitchFamily="34" charset="0"/>
                <a:cs typeface="Open Sans" pitchFamily="34" charset="0"/>
              </a:rPr>
              <a:t>Détection des obstacles</a:t>
            </a:r>
            <a:endParaRPr lang="tr-TR" sz="50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5" name="Oval 1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TextBox 15"/>
          <p:cNvSpPr txBox="1"/>
          <p:nvPr/>
        </p:nvSpPr>
        <p:spPr>
          <a:xfrm>
            <a:off x="8880355" y="9464822"/>
            <a:ext cx="504056" cy="1107996"/>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a:p>
            <a:pPr algn="ctr"/>
            <a:endParaRPr lang="tr-TR" sz="3300" b="1" dirty="0">
              <a:solidFill>
                <a:srgbClr val="009CD6"/>
              </a:solidFill>
              <a:latin typeface="Caviar Dreams" pitchFamily="34" charset="-94"/>
              <a:ea typeface="Open Sans" pitchFamily="34" charset="0"/>
              <a:cs typeface="Open Sans" pitchFamily="34" charset="0"/>
            </a:endParaRPr>
          </a:p>
        </p:txBody>
      </p:sp>
      <p:pic>
        <p:nvPicPr>
          <p:cNvPr id="3" name="Image 2"/>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7658790" y="3177153"/>
            <a:ext cx="2947185" cy="1991652"/>
          </a:xfrm>
          <a:prstGeom prst="rect">
            <a:avLst/>
          </a:prstGeom>
        </p:spPr>
      </p:pic>
    </p:spTree>
    <p:extLst>
      <p:ext uri="{BB962C8B-B14F-4D97-AF65-F5344CB8AC3E}">
        <p14:creationId xmlns:p14="http://schemas.microsoft.com/office/powerpoint/2010/main" val="145650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6" name="Oval 5"/>
          <p:cNvSpPr/>
          <p:nvPr/>
        </p:nvSpPr>
        <p:spPr>
          <a:xfrm>
            <a:off x="7878650" y="2132762"/>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TextBox 9"/>
          <p:cNvSpPr txBox="1"/>
          <p:nvPr/>
        </p:nvSpPr>
        <p:spPr>
          <a:xfrm>
            <a:off x="2618667" y="4941074"/>
            <a:ext cx="4615309" cy="707886"/>
          </a:xfrm>
          <a:prstGeom prst="rect">
            <a:avLst/>
          </a:prstGeom>
          <a:noFill/>
        </p:spPr>
        <p:txBody>
          <a:bodyPr wrap="square" rtlCol="0">
            <a:spAutoFit/>
          </a:bodyPr>
          <a:lstStyle/>
          <a:p>
            <a:pPr algn="ctr"/>
            <a:r>
              <a:rPr lang="fr-FR" sz="4000" b="1" dirty="0" smtClean="0">
                <a:solidFill>
                  <a:srgbClr val="565D6F"/>
                </a:solidFill>
                <a:latin typeface="Bebas Neue" panose="020B0606020202050201" pitchFamily="34" charset="0"/>
                <a:ea typeface="Open Sans" pitchFamily="34" charset="0"/>
                <a:cs typeface="Open Sans" pitchFamily="34" charset="0"/>
              </a:rPr>
              <a:t>DETECTION</a:t>
            </a:r>
            <a:endParaRPr lang="tr-TR" sz="4000" b="1" dirty="0">
              <a:solidFill>
                <a:srgbClr val="565D6F"/>
              </a:solidFill>
              <a:latin typeface="Bebas Neue" panose="020B0606020202050201" pitchFamily="34" charset="0"/>
              <a:ea typeface="Open Sans" pitchFamily="34" charset="0"/>
              <a:cs typeface="Open Sans" pitchFamily="34" charset="0"/>
            </a:endParaRPr>
          </a:p>
        </p:txBody>
      </p:sp>
      <p:sp>
        <p:nvSpPr>
          <p:cNvPr id="7" name="Oval 6"/>
          <p:cNvSpPr/>
          <p:nvPr/>
        </p:nvSpPr>
        <p:spPr>
          <a:xfrm>
            <a:off x="3666182" y="2132762"/>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12091118" y="2132762"/>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TextBox 16"/>
          <p:cNvSpPr txBox="1"/>
          <p:nvPr/>
        </p:nvSpPr>
        <p:spPr>
          <a:xfrm>
            <a:off x="6971753" y="4941074"/>
            <a:ext cx="4615309" cy="707886"/>
          </a:xfrm>
          <a:prstGeom prst="rect">
            <a:avLst/>
          </a:prstGeom>
          <a:noFill/>
        </p:spPr>
        <p:txBody>
          <a:bodyPr wrap="square" rtlCol="0">
            <a:spAutoFit/>
          </a:bodyPr>
          <a:lstStyle/>
          <a:p>
            <a:pPr algn="ctr"/>
            <a:r>
              <a:rPr lang="fr-FR" sz="4000" b="1" dirty="0" smtClean="0">
                <a:solidFill>
                  <a:srgbClr val="565D6F"/>
                </a:solidFill>
                <a:latin typeface="Bebas Neue" panose="020B0606020202050201" pitchFamily="34" charset="0"/>
                <a:ea typeface="Open Sans" pitchFamily="34" charset="0"/>
                <a:cs typeface="Open Sans" pitchFamily="34" charset="0"/>
              </a:rPr>
              <a:t>TRAITEMENT</a:t>
            </a:r>
            <a:endParaRPr lang="tr-TR" sz="4000" b="1" dirty="0">
              <a:solidFill>
                <a:srgbClr val="565D6F"/>
              </a:solidFill>
              <a:latin typeface="Bebas Neue" panose="020B0606020202050201" pitchFamily="34" charset="0"/>
              <a:ea typeface="Open Sans" pitchFamily="34" charset="0"/>
              <a:cs typeface="Open Sans" pitchFamily="34" charset="0"/>
            </a:endParaRPr>
          </a:p>
        </p:txBody>
      </p:sp>
      <p:sp>
        <p:nvSpPr>
          <p:cNvPr id="18" name="TextBox 17"/>
          <p:cNvSpPr txBox="1"/>
          <p:nvPr/>
        </p:nvSpPr>
        <p:spPr>
          <a:xfrm>
            <a:off x="11083006" y="4941074"/>
            <a:ext cx="4615309" cy="707886"/>
          </a:xfrm>
          <a:prstGeom prst="rect">
            <a:avLst/>
          </a:prstGeom>
          <a:noFill/>
        </p:spPr>
        <p:txBody>
          <a:bodyPr wrap="square" rtlCol="0">
            <a:spAutoFit/>
          </a:bodyPr>
          <a:lstStyle/>
          <a:p>
            <a:pPr algn="ctr"/>
            <a:r>
              <a:rPr lang="fr-FR" sz="4000" b="1" dirty="0" smtClean="0">
                <a:solidFill>
                  <a:srgbClr val="565D6F"/>
                </a:solidFill>
                <a:latin typeface="Bebas Neue" panose="020B0606020202050201" pitchFamily="34" charset="0"/>
                <a:ea typeface="Open Sans" pitchFamily="34" charset="0"/>
                <a:cs typeface="Open Sans" pitchFamily="34" charset="0"/>
              </a:rPr>
              <a:t>réaction</a:t>
            </a:r>
            <a:endParaRPr lang="tr-TR" sz="4000" b="1" dirty="0">
              <a:solidFill>
                <a:srgbClr val="565D6F"/>
              </a:solidFill>
              <a:latin typeface="Bebas Neue" panose="020B0606020202050201" pitchFamily="34" charset="0"/>
              <a:ea typeface="Open Sans" pitchFamily="34" charset="0"/>
              <a:cs typeface="Open Sans" pitchFamily="34" charset="0"/>
            </a:endParaRPr>
          </a:p>
        </p:txBody>
      </p:sp>
      <p:sp>
        <p:nvSpPr>
          <p:cNvPr id="19" name="TextBox 18"/>
          <p:cNvSpPr txBox="1"/>
          <p:nvPr/>
        </p:nvSpPr>
        <p:spPr>
          <a:xfrm>
            <a:off x="3266739" y="5664239"/>
            <a:ext cx="3358568" cy="1107996"/>
          </a:xfrm>
          <a:prstGeom prst="rect">
            <a:avLst/>
          </a:prstGeom>
          <a:noFill/>
        </p:spPr>
        <p:txBody>
          <a:bodyPr wrap="square" rtlCol="0">
            <a:spAutoFit/>
          </a:bodyPr>
          <a:lstStyle/>
          <a:p>
            <a:pPr algn="ctr"/>
            <a:r>
              <a:rPr lang="fr-FR" sz="2200" b="1" dirty="0" smtClean="0">
                <a:solidFill>
                  <a:schemeClr val="tx1">
                    <a:lumMod val="65000"/>
                    <a:lumOff val="35000"/>
                  </a:schemeClr>
                </a:solidFill>
                <a:latin typeface="Caviar Dreams" pitchFamily="34" charset="-94"/>
              </a:rPr>
              <a:t>Un des capteurs infrarouge détecte un objet</a:t>
            </a:r>
            <a:endParaRPr lang="tr-TR" sz="2200" b="1" dirty="0">
              <a:solidFill>
                <a:srgbClr val="009CD6"/>
              </a:solidFill>
              <a:latin typeface="Caviar Dreams" pitchFamily="34" charset="-94"/>
              <a:ea typeface="Open Sans" pitchFamily="34" charset="0"/>
              <a:cs typeface="Open Sans" pitchFamily="34" charset="0"/>
            </a:endParaRPr>
          </a:p>
        </p:txBody>
      </p:sp>
      <p:sp>
        <p:nvSpPr>
          <p:cNvPr id="20" name="TextBox 19"/>
          <p:cNvSpPr txBox="1"/>
          <p:nvPr/>
        </p:nvSpPr>
        <p:spPr>
          <a:xfrm>
            <a:off x="7487309" y="5664239"/>
            <a:ext cx="3358568" cy="1446550"/>
          </a:xfrm>
          <a:prstGeom prst="rect">
            <a:avLst/>
          </a:prstGeom>
          <a:noFill/>
        </p:spPr>
        <p:txBody>
          <a:bodyPr wrap="square" rtlCol="0">
            <a:spAutoFit/>
          </a:bodyPr>
          <a:lstStyle/>
          <a:p>
            <a:pPr algn="ctr"/>
            <a:r>
              <a:rPr lang="fr-FR" sz="2200" b="1" dirty="0" smtClean="0">
                <a:solidFill>
                  <a:schemeClr val="tx1">
                    <a:lumMod val="65000"/>
                    <a:lumOff val="35000"/>
                  </a:schemeClr>
                </a:solidFill>
                <a:latin typeface="Caviar Dreams" pitchFamily="34" charset="-94"/>
              </a:rPr>
              <a:t>Le robot récupère la position de l’obstacle et l’ajoute dans une liste</a:t>
            </a:r>
            <a:endParaRPr lang="tr-TR" sz="2200" b="1" dirty="0">
              <a:solidFill>
                <a:srgbClr val="009CD6"/>
              </a:solidFill>
              <a:latin typeface="Caviar Dreams" pitchFamily="34" charset="-94"/>
              <a:ea typeface="Open Sans" pitchFamily="34" charset="0"/>
              <a:cs typeface="Open Sans" pitchFamily="34" charset="0"/>
            </a:endParaRPr>
          </a:p>
        </p:txBody>
      </p:sp>
      <p:sp>
        <p:nvSpPr>
          <p:cNvPr id="21" name="TextBox 20"/>
          <p:cNvSpPr txBox="1"/>
          <p:nvPr/>
        </p:nvSpPr>
        <p:spPr>
          <a:xfrm>
            <a:off x="11711376" y="5664239"/>
            <a:ext cx="3358568" cy="1107996"/>
          </a:xfrm>
          <a:prstGeom prst="rect">
            <a:avLst/>
          </a:prstGeom>
          <a:noFill/>
        </p:spPr>
        <p:txBody>
          <a:bodyPr wrap="square" rtlCol="0">
            <a:spAutoFit/>
          </a:bodyPr>
          <a:lstStyle/>
          <a:p>
            <a:pPr algn="ctr"/>
            <a:r>
              <a:rPr lang="fr-FR" sz="2200" b="1" dirty="0" smtClean="0">
                <a:solidFill>
                  <a:schemeClr val="tx1">
                    <a:lumMod val="65000"/>
                    <a:lumOff val="35000"/>
                  </a:schemeClr>
                </a:solidFill>
                <a:latin typeface="Caviar Dreams" pitchFamily="34" charset="-94"/>
              </a:rPr>
              <a:t>Le robot recule et change de direction afin d’éviter l’obstacle</a:t>
            </a:r>
            <a:endParaRPr lang="tr-TR" sz="2200" b="1" dirty="0">
              <a:solidFill>
                <a:srgbClr val="009CD6"/>
              </a:solidFill>
              <a:latin typeface="Caviar Dreams" pitchFamily="34" charset="-94"/>
              <a:ea typeface="Open Sans" pitchFamily="34" charset="0"/>
              <a:cs typeface="Open Sans" pitchFamily="34" charset="0"/>
            </a:endParaRPr>
          </a:p>
        </p:txBody>
      </p:sp>
      <p:sp>
        <p:nvSpPr>
          <p:cNvPr id="22" name="Oval 21"/>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TextBox 22"/>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sp>
        <p:nvSpPr>
          <p:cNvPr id="24" name="Rectangle 23"/>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5" name="Rectangle 24"/>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6" name="TextBox 11"/>
          <p:cNvSpPr txBox="1"/>
          <p:nvPr/>
        </p:nvSpPr>
        <p:spPr>
          <a:xfrm>
            <a:off x="504341" y="1040631"/>
            <a:ext cx="4392774" cy="784830"/>
          </a:xfrm>
          <a:prstGeom prst="rect">
            <a:avLst/>
          </a:prstGeom>
          <a:noFill/>
        </p:spPr>
        <p:txBody>
          <a:bodyPr wrap="square" rtlCol="0">
            <a:spAutoFit/>
          </a:bodyPr>
          <a:lstStyle/>
          <a:p>
            <a:pPr algn="ctr"/>
            <a:r>
              <a:rPr lang="fr-FR" sz="4500" b="1" dirty="0" smtClean="0">
                <a:solidFill>
                  <a:schemeClr val="bg1">
                    <a:lumMod val="95000"/>
                  </a:schemeClr>
                </a:solidFill>
                <a:latin typeface="Caviar Dreams" pitchFamily="34" charset="-94"/>
                <a:ea typeface="Open Sans" pitchFamily="34" charset="0"/>
                <a:cs typeface="Open Sans" pitchFamily="34" charset="0"/>
              </a:rPr>
              <a:t>OBSTACLES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pic>
        <p:nvPicPr>
          <p:cNvPr id="4" name="Imag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829047" y="2651385"/>
            <a:ext cx="2194547" cy="1483034"/>
          </a:xfrm>
          <a:prstGeom prst="rect">
            <a:avLst/>
          </a:prstGeom>
        </p:spPr>
      </p:pic>
      <p:pic>
        <p:nvPicPr>
          <p:cNvPr id="5" name="Imag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7715782" y="2436603"/>
            <a:ext cx="2830203" cy="1912598"/>
          </a:xfrm>
          <a:prstGeom prst="rect">
            <a:avLst/>
          </a:prstGeom>
        </p:spPr>
      </p:pic>
      <p:pic>
        <p:nvPicPr>
          <p:cNvPr id="8" name="Image 7"/>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12195221" y="2650492"/>
            <a:ext cx="2194547" cy="1483034"/>
          </a:xfrm>
          <a:prstGeom prst="rect">
            <a:avLst/>
          </a:prstGeom>
        </p:spPr>
      </p:pic>
    </p:spTree>
    <p:extLst>
      <p:ext uri="{BB962C8B-B14F-4D97-AF65-F5344CB8AC3E}">
        <p14:creationId xmlns:p14="http://schemas.microsoft.com/office/powerpoint/2010/main" val="2158879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7" grpId="0" animBg="1"/>
      <p:bldP spid="9" grpId="0" animBg="1"/>
      <p:bldP spid="17" grpId="0"/>
      <p:bldP spid="18" grpId="0"/>
      <p:bldP spid="19" grpId="0"/>
      <p:bldP spid="20" grpId="0"/>
      <p:bldP spid="21" grpId="0"/>
      <p:bldP spid="24" grpId="0" animBg="1"/>
      <p:bldP spid="25" grpId="0" animBg="1"/>
      <p:bldP spid="2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6" name="Oval 5"/>
          <p:cNvSpPr/>
          <p:nvPr/>
        </p:nvSpPr>
        <p:spPr>
          <a:xfrm>
            <a:off x="7885447" y="2912839"/>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TextBox 9"/>
          <p:cNvSpPr txBox="1"/>
          <p:nvPr/>
        </p:nvSpPr>
        <p:spPr>
          <a:xfrm>
            <a:off x="5105622" y="5793159"/>
            <a:ext cx="8068294" cy="861774"/>
          </a:xfrm>
          <a:prstGeom prst="rect">
            <a:avLst/>
          </a:prstGeom>
          <a:noFill/>
        </p:spPr>
        <p:txBody>
          <a:bodyPr wrap="square" rtlCol="0">
            <a:spAutoFit/>
          </a:bodyPr>
          <a:lstStyle/>
          <a:p>
            <a:pPr algn="ctr"/>
            <a:r>
              <a:rPr lang="fr-FR" sz="5000" b="1" dirty="0" smtClean="0">
                <a:solidFill>
                  <a:schemeClr val="tx1">
                    <a:lumMod val="65000"/>
                    <a:lumOff val="35000"/>
                  </a:schemeClr>
                </a:solidFill>
                <a:latin typeface="Caviar Dreams" pitchFamily="34" charset="-94"/>
                <a:ea typeface="Open Sans" pitchFamily="34" charset="0"/>
                <a:cs typeface="Open Sans" pitchFamily="34" charset="0"/>
              </a:rPr>
              <a:t>Suivre un chemin</a:t>
            </a:r>
            <a:endParaRPr lang="tr-TR" sz="50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5" name="Oval 1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TextBox 15"/>
          <p:cNvSpPr txBox="1"/>
          <p:nvPr/>
        </p:nvSpPr>
        <p:spPr>
          <a:xfrm>
            <a:off x="8880355" y="9464822"/>
            <a:ext cx="504056" cy="1107996"/>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a:p>
            <a:pPr algn="ctr"/>
            <a:endParaRPr lang="tr-TR" sz="3300" b="1" dirty="0">
              <a:solidFill>
                <a:srgbClr val="009CD6"/>
              </a:solidFill>
              <a:latin typeface="Caviar Dreams" pitchFamily="34" charset="-94"/>
              <a:ea typeface="Open Sans" pitchFamily="34" charset="0"/>
              <a:cs typeface="Open Sans" pitchFamily="34" charset="0"/>
            </a:endParaRPr>
          </a:p>
        </p:txBody>
      </p:sp>
      <p:pic>
        <p:nvPicPr>
          <p:cNvPr id="2" name="Image 1"/>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8035109" y="3431462"/>
            <a:ext cx="2194547" cy="1483034"/>
          </a:xfrm>
          <a:prstGeom prst="rect">
            <a:avLst/>
          </a:prstGeom>
        </p:spPr>
      </p:pic>
    </p:spTree>
    <p:extLst>
      <p:ext uri="{BB962C8B-B14F-4D97-AF65-F5344CB8AC3E}">
        <p14:creationId xmlns:p14="http://schemas.microsoft.com/office/powerpoint/2010/main" val="2774713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118736"/>
            <a:ext cx="4663386" cy="646331"/>
          </a:xfrm>
          <a:prstGeom prst="rect">
            <a:avLst/>
          </a:prstGeom>
          <a:noFill/>
        </p:spPr>
        <p:txBody>
          <a:bodyPr wrap="square" rtlCol="0">
            <a:spAutoFit/>
          </a:bodyPr>
          <a:lstStyle/>
          <a:p>
            <a:pPr algn="ctr"/>
            <a:r>
              <a:rPr lang="fr-FR" sz="3600" b="1" dirty="0" smtClean="0">
                <a:solidFill>
                  <a:schemeClr val="bg1">
                    <a:lumMod val="95000"/>
                  </a:schemeClr>
                </a:solidFill>
                <a:latin typeface="Caviar Dreams" pitchFamily="34" charset="-94"/>
                <a:ea typeface="Open Sans" pitchFamily="34" charset="0"/>
                <a:cs typeface="Open Sans" pitchFamily="34" charset="0"/>
              </a:rPr>
              <a:t>SUIVRE UN CHEMIN</a:t>
            </a:r>
            <a:endParaRPr lang="tr-TR" sz="36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pic>
        <p:nvPicPr>
          <p:cNvPr id="4" name="Picture 3"/>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531611" y="3488903"/>
            <a:ext cx="13238712" cy="664081"/>
          </a:xfrm>
          <a:prstGeom prst="rect">
            <a:avLst/>
          </a:prstGeom>
        </p:spPr>
      </p:pic>
      <p:sp>
        <p:nvSpPr>
          <p:cNvPr id="19" name="TextBox 18"/>
          <p:cNvSpPr txBox="1"/>
          <p:nvPr/>
        </p:nvSpPr>
        <p:spPr>
          <a:xfrm>
            <a:off x="2719455" y="3511470"/>
            <a:ext cx="2520280" cy="600164"/>
          </a:xfrm>
          <a:prstGeom prst="rect">
            <a:avLst/>
          </a:prstGeom>
          <a:noFill/>
        </p:spPr>
        <p:txBody>
          <a:bodyPr wrap="square" rtlCol="0">
            <a:spAutoFit/>
          </a:bodyPr>
          <a:lstStyle/>
          <a:p>
            <a:pPr algn="ctr"/>
            <a:r>
              <a:rPr lang="fr-FR" b="1" dirty="0" smtClean="0">
                <a:solidFill>
                  <a:schemeClr val="bg1">
                    <a:lumMod val="95000"/>
                  </a:schemeClr>
                </a:solidFill>
                <a:latin typeface="Bebas Neue" panose="020B0606020202050201" pitchFamily="34" charset="0"/>
                <a:ea typeface="Open Sans" pitchFamily="34" charset="0"/>
                <a:cs typeface="Open Sans" pitchFamily="34" charset="0"/>
              </a:rPr>
              <a:t>Etape 1</a:t>
            </a:r>
            <a:endParaRPr lang="tr-TR" b="1" dirty="0">
              <a:solidFill>
                <a:schemeClr val="bg1">
                  <a:lumMod val="95000"/>
                </a:schemeClr>
              </a:solidFill>
              <a:latin typeface="Bebas Neue" panose="020B0606020202050201" pitchFamily="34" charset="0"/>
              <a:ea typeface="Open Sans" pitchFamily="34" charset="0"/>
              <a:cs typeface="Open Sans" pitchFamily="34" charset="0"/>
            </a:endParaRPr>
          </a:p>
        </p:txBody>
      </p:sp>
      <p:sp>
        <p:nvSpPr>
          <p:cNvPr id="20" name="TextBox 19"/>
          <p:cNvSpPr txBox="1"/>
          <p:nvPr/>
        </p:nvSpPr>
        <p:spPr>
          <a:xfrm>
            <a:off x="6319855" y="3511470"/>
            <a:ext cx="2520280" cy="600164"/>
          </a:xfrm>
          <a:prstGeom prst="rect">
            <a:avLst/>
          </a:prstGeom>
          <a:noFill/>
        </p:spPr>
        <p:txBody>
          <a:bodyPr wrap="square" rtlCol="0">
            <a:spAutoFit/>
          </a:bodyPr>
          <a:lstStyle/>
          <a:p>
            <a:pPr algn="ctr"/>
            <a:r>
              <a:rPr lang="fr-FR" b="1" dirty="0" smtClean="0">
                <a:solidFill>
                  <a:schemeClr val="bg1">
                    <a:lumMod val="95000"/>
                  </a:schemeClr>
                </a:solidFill>
                <a:latin typeface="Bebas Neue" panose="020B0606020202050201" pitchFamily="34" charset="0"/>
                <a:ea typeface="Open Sans" pitchFamily="34" charset="0"/>
                <a:cs typeface="Open Sans" pitchFamily="34" charset="0"/>
              </a:rPr>
              <a:t>Etape 2</a:t>
            </a:r>
            <a:endParaRPr lang="tr-TR" b="1" dirty="0">
              <a:solidFill>
                <a:schemeClr val="bg1">
                  <a:lumMod val="95000"/>
                </a:schemeClr>
              </a:solidFill>
              <a:latin typeface="Bebas Neue" panose="020B0606020202050201" pitchFamily="34" charset="0"/>
              <a:ea typeface="Open Sans" pitchFamily="34" charset="0"/>
              <a:cs typeface="Open Sans" pitchFamily="34" charset="0"/>
            </a:endParaRPr>
          </a:p>
        </p:txBody>
      </p:sp>
      <p:sp>
        <p:nvSpPr>
          <p:cNvPr id="21" name="TextBox 20"/>
          <p:cNvSpPr txBox="1"/>
          <p:nvPr/>
        </p:nvSpPr>
        <p:spPr>
          <a:xfrm>
            <a:off x="9560215" y="3511470"/>
            <a:ext cx="2520280" cy="600164"/>
          </a:xfrm>
          <a:prstGeom prst="rect">
            <a:avLst/>
          </a:prstGeom>
          <a:noFill/>
        </p:spPr>
        <p:txBody>
          <a:bodyPr wrap="square" rtlCol="0">
            <a:spAutoFit/>
          </a:bodyPr>
          <a:lstStyle/>
          <a:p>
            <a:pPr algn="ctr"/>
            <a:r>
              <a:rPr lang="fr-FR" b="1" dirty="0" smtClean="0">
                <a:solidFill>
                  <a:schemeClr val="bg1">
                    <a:lumMod val="95000"/>
                  </a:schemeClr>
                </a:solidFill>
                <a:latin typeface="Bebas Neue" panose="020B0606020202050201" pitchFamily="34" charset="0"/>
                <a:ea typeface="Open Sans" pitchFamily="34" charset="0"/>
                <a:cs typeface="Open Sans" pitchFamily="34" charset="0"/>
              </a:rPr>
              <a:t>Etape 3</a:t>
            </a:r>
            <a:endParaRPr lang="tr-TR" b="1" dirty="0">
              <a:solidFill>
                <a:schemeClr val="bg1">
                  <a:lumMod val="95000"/>
                </a:schemeClr>
              </a:solidFill>
              <a:latin typeface="Bebas Neue" panose="020B0606020202050201" pitchFamily="34" charset="0"/>
              <a:ea typeface="Open Sans" pitchFamily="34" charset="0"/>
              <a:cs typeface="Open Sans" pitchFamily="34" charset="0"/>
            </a:endParaRPr>
          </a:p>
        </p:txBody>
      </p:sp>
      <p:sp>
        <p:nvSpPr>
          <p:cNvPr id="22" name="TextBox 21"/>
          <p:cNvSpPr txBox="1"/>
          <p:nvPr/>
        </p:nvSpPr>
        <p:spPr>
          <a:xfrm>
            <a:off x="12800575" y="3511470"/>
            <a:ext cx="2520280" cy="600164"/>
          </a:xfrm>
          <a:prstGeom prst="rect">
            <a:avLst/>
          </a:prstGeom>
          <a:noFill/>
        </p:spPr>
        <p:txBody>
          <a:bodyPr wrap="square" rtlCol="0">
            <a:spAutoFit/>
          </a:bodyPr>
          <a:lstStyle/>
          <a:p>
            <a:pPr algn="ctr"/>
            <a:r>
              <a:rPr lang="fr-FR" b="1" dirty="0" smtClean="0">
                <a:solidFill>
                  <a:schemeClr val="bg1">
                    <a:lumMod val="95000"/>
                  </a:schemeClr>
                </a:solidFill>
                <a:latin typeface="Bebas Neue" panose="020B0606020202050201" pitchFamily="34" charset="0"/>
                <a:ea typeface="Open Sans" pitchFamily="34" charset="0"/>
                <a:cs typeface="Open Sans" pitchFamily="34" charset="0"/>
              </a:rPr>
              <a:t>Etape 4</a:t>
            </a:r>
            <a:endParaRPr lang="tr-TR" b="1" dirty="0">
              <a:solidFill>
                <a:schemeClr val="bg1">
                  <a:lumMod val="95000"/>
                </a:schemeClr>
              </a:solidFill>
              <a:latin typeface="Bebas Neue" panose="020B0606020202050201" pitchFamily="34" charset="0"/>
              <a:ea typeface="Open Sans" pitchFamily="34" charset="0"/>
              <a:cs typeface="Open Sans" pitchFamily="34" charset="0"/>
            </a:endParaRPr>
          </a:p>
        </p:txBody>
      </p:sp>
      <p:sp>
        <p:nvSpPr>
          <p:cNvPr id="23" name="TextBox 22"/>
          <p:cNvSpPr txBox="1"/>
          <p:nvPr/>
        </p:nvSpPr>
        <p:spPr>
          <a:xfrm>
            <a:off x="2652106" y="4555082"/>
            <a:ext cx="2515621" cy="2554545"/>
          </a:xfrm>
          <a:prstGeom prst="rect">
            <a:avLst/>
          </a:prstGeom>
          <a:noFill/>
        </p:spPr>
        <p:txBody>
          <a:bodyPr wrap="square" rtlCol="0">
            <a:spAutoFit/>
          </a:bodyPr>
          <a:lstStyle/>
          <a:p>
            <a:pPr algn="ctr"/>
            <a:r>
              <a:rPr lang="fr-FR" b="1" dirty="0" smtClean="0">
                <a:solidFill>
                  <a:schemeClr val="tx1">
                    <a:lumMod val="65000"/>
                    <a:lumOff val="35000"/>
                  </a:schemeClr>
                </a:solidFill>
                <a:latin typeface="Bebas Neue" panose="020B0606020202050201" pitchFamily="34" charset="0"/>
              </a:rPr>
              <a:t>Récupération de la liste des points tracés par l’utilisateur</a:t>
            </a:r>
            <a:endParaRPr lang="tr-TR" b="1" dirty="0">
              <a:solidFill>
                <a:srgbClr val="FF0000"/>
              </a:solidFill>
              <a:latin typeface="Bebas Neue" panose="020B0606020202050201" pitchFamily="34" charset="0"/>
              <a:ea typeface="Open Sans" pitchFamily="34" charset="0"/>
              <a:cs typeface="Open Sans" pitchFamily="34" charset="0"/>
            </a:endParaRPr>
          </a:p>
        </p:txBody>
      </p:sp>
      <p:sp>
        <p:nvSpPr>
          <p:cNvPr id="30" name="TextBox 29"/>
          <p:cNvSpPr txBox="1"/>
          <p:nvPr/>
        </p:nvSpPr>
        <p:spPr>
          <a:xfrm>
            <a:off x="6324514" y="4555082"/>
            <a:ext cx="2515621" cy="2554545"/>
          </a:xfrm>
          <a:prstGeom prst="rect">
            <a:avLst/>
          </a:prstGeom>
          <a:noFill/>
        </p:spPr>
        <p:txBody>
          <a:bodyPr wrap="square" rtlCol="0">
            <a:spAutoFit/>
          </a:bodyPr>
          <a:lstStyle/>
          <a:p>
            <a:pPr algn="ctr"/>
            <a:r>
              <a:rPr lang="fr-FR" b="1" dirty="0" smtClean="0">
                <a:solidFill>
                  <a:schemeClr val="tx1">
                    <a:lumMod val="65000"/>
                    <a:lumOff val="35000"/>
                  </a:schemeClr>
                </a:solidFill>
                <a:latin typeface="Bebas Neue" panose="020B0606020202050201" pitchFamily="34" charset="0"/>
              </a:rPr>
              <a:t>Calcul des </a:t>
            </a:r>
            <a:r>
              <a:rPr lang="fr-FR" b="1" dirty="0" smtClean="0">
                <a:solidFill>
                  <a:schemeClr val="accent6">
                    <a:lumMod val="75000"/>
                  </a:schemeClr>
                </a:solidFill>
                <a:latin typeface="Bebas Neue" panose="020B0606020202050201" pitchFamily="34" charset="0"/>
              </a:rPr>
              <a:t>angles</a:t>
            </a:r>
            <a:r>
              <a:rPr lang="fr-FR" b="1" dirty="0" smtClean="0">
                <a:solidFill>
                  <a:schemeClr val="tx1">
                    <a:lumMod val="65000"/>
                    <a:lumOff val="35000"/>
                  </a:schemeClr>
                </a:solidFill>
                <a:latin typeface="Bebas Neue" panose="020B0606020202050201" pitchFamily="34" charset="0"/>
              </a:rPr>
              <a:t> et du </a:t>
            </a:r>
            <a:r>
              <a:rPr lang="fr-FR" b="1" dirty="0" smtClean="0">
                <a:solidFill>
                  <a:schemeClr val="accent4"/>
                </a:solidFill>
                <a:latin typeface="Bebas Neue" panose="020B0606020202050201" pitchFamily="34" charset="0"/>
              </a:rPr>
              <a:t>temps de parcours </a:t>
            </a:r>
            <a:r>
              <a:rPr lang="fr-FR" b="1" dirty="0" smtClean="0">
                <a:solidFill>
                  <a:schemeClr val="tx1">
                    <a:lumMod val="65000"/>
                    <a:lumOff val="35000"/>
                  </a:schemeClr>
                </a:solidFill>
                <a:latin typeface="Bebas Neue" panose="020B0606020202050201" pitchFamily="34" charset="0"/>
              </a:rPr>
              <a:t>entre chaque points</a:t>
            </a:r>
            <a:endParaRPr lang="tr-TR" b="1" dirty="0">
              <a:solidFill>
                <a:srgbClr val="FF0000"/>
              </a:solidFill>
              <a:latin typeface="Bebas Neue" panose="020B0606020202050201" pitchFamily="34" charset="0"/>
              <a:ea typeface="Open Sans" pitchFamily="34" charset="0"/>
              <a:cs typeface="Open Sans" pitchFamily="34" charset="0"/>
            </a:endParaRPr>
          </a:p>
        </p:txBody>
      </p:sp>
      <p:sp>
        <p:nvSpPr>
          <p:cNvPr id="31" name="TextBox 30"/>
          <p:cNvSpPr txBox="1"/>
          <p:nvPr/>
        </p:nvSpPr>
        <p:spPr>
          <a:xfrm>
            <a:off x="9492866" y="4555082"/>
            <a:ext cx="2515621" cy="2554545"/>
          </a:xfrm>
          <a:prstGeom prst="rect">
            <a:avLst/>
          </a:prstGeom>
          <a:noFill/>
        </p:spPr>
        <p:txBody>
          <a:bodyPr wrap="square" rtlCol="0">
            <a:spAutoFit/>
          </a:bodyPr>
          <a:lstStyle/>
          <a:p>
            <a:pPr algn="ctr"/>
            <a:r>
              <a:rPr lang="fr-FR" b="1" dirty="0" smtClean="0">
                <a:solidFill>
                  <a:schemeClr val="tx1">
                    <a:lumMod val="65000"/>
                    <a:lumOff val="35000"/>
                  </a:schemeClr>
                </a:solidFill>
                <a:latin typeface="Bebas Neue" panose="020B0606020202050201" pitchFamily="34" charset="0"/>
              </a:rPr>
              <a:t>Envoi des informations au robot sous forme d’une requête </a:t>
            </a:r>
            <a:r>
              <a:rPr lang="fr-FR" b="1" dirty="0" smtClean="0">
                <a:solidFill>
                  <a:schemeClr val="accent3"/>
                </a:solidFill>
                <a:latin typeface="Bebas Neue" panose="020B0606020202050201" pitchFamily="34" charset="0"/>
              </a:rPr>
              <a:t>http</a:t>
            </a:r>
            <a:endParaRPr lang="tr-TR" b="1" dirty="0">
              <a:solidFill>
                <a:schemeClr val="accent3"/>
              </a:solidFill>
              <a:latin typeface="Bebas Neue" panose="020B0606020202050201" pitchFamily="34" charset="0"/>
              <a:ea typeface="Open Sans" pitchFamily="34" charset="0"/>
              <a:cs typeface="Open Sans" pitchFamily="34" charset="0"/>
            </a:endParaRPr>
          </a:p>
        </p:txBody>
      </p:sp>
      <p:sp>
        <p:nvSpPr>
          <p:cNvPr id="32" name="TextBox 31"/>
          <p:cNvSpPr txBox="1"/>
          <p:nvPr/>
        </p:nvSpPr>
        <p:spPr>
          <a:xfrm>
            <a:off x="12765178" y="4555082"/>
            <a:ext cx="2515621" cy="1569660"/>
          </a:xfrm>
          <a:prstGeom prst="rect">
            <a:avLst/>
          </a:prstGeom>
          <a:noFill/>
        </p:spPr>
        <p:txBody>
          <a:bodyPr wrap="square" rtlCol="0">
            <a:spAutoFit/>
          </a:bodyPr>
          <a:lstStyle/>
          <a:p>
            <a:pPr algn="ctr"/>
            <a:r>
              <a:rPr lang="fr-FR" b="1" dirty="0" smtClean="0">
                <a:solidFill>
                  <a:schemeClr val="tx1">
                    <a:lumMod val="65000"/>
                    <a:lumOff val="35000"/>
                  </a:schemeClr>
                </a:solidFill>
                <a:latin typeface="Bebas Neue" panose="020B0606020202050201" pitchFamily="34" charset="0"/>
              </a:rPr>
              <a:t>Démarrage des moteurs du robot</a:t>
            </a:r>
            <a:endParaRPr lang="tr-TR" b="1" dirty="0">
              <a:solidFill>
                <a:srgbClr val="009CD6"/>
              </a:solidFill>
              <a:latin typeface="Bebas Neue" panose="020B0606020202050201" pitchFamily="34" charset="0"/>
              <a:ea typeface="Open Sans" pitchFamily="34" charset="0"/>
              <a:cs typeface="Open Sans" pitchFamily="34" charset="0"/>
            </a:endParaRPr>
          </a:p>
        </p:txBody>
      </p:sp>
      <p:sp>
        <p:nvSpPr>
          <p:cNvPr id="5" name="ZoneTexte 4"/>
          <p:cNvSpPr txBox="1"/>
          <p:nvPr/>
        </p:nvSpPr>
        <p:spPr>
          <a:xfrm>
            <a:off x="4128105" y="7831556"/>
            <a:ext cx="10045723" cy="707886"/>
          </a:xfrm>
          <a:prstGeom prst="rect">
            <a:avLst/>
          </a:prstGeom>
          <a:noFill/>
        </p:spPr>
        <p:txBody>
          <a:bodyPr wrap="square" rtlCol="0">
            <a:spAutoFit/>
          </a:bodyPr>
          <a:lstStyle/>
          <a:p>
            <a:r>
              <a:rPr lang="fr-FR" sz="4000" dirty="0" smtClean="0">
                <a:solidFill>
                  <a:schemeClr val="accent3"/>
                </a:solidFill>
                <a:latin typeface="Bebas Neue" panose="020B0606020202050201" pitchFamily="34" charset="0"/>
              </a:rPr>
              <a:t>http://</a:t>
            </a:r>
            <a:r>
              <a:rPr lang="fr-FR" sz="4000" dirty="0" smtClean="0">
                <a:solidFill>
                  <a:srgbClr val="FF0000"/>
                </a:solidFill>
                <a:latin typeface="Bebas Neue" panose="020B0606020202050201" pitchFamily="34" charset="0"/>
              </a:rPr>
              <a:t>192.198.1.131</a:t>
            </a:r>
            <a:r>
              <a:rPr lang="fr-FR" sz="4000" dirty="0" smtClean="0">
                <a:solidFill>
                  <a:schemeClr val="tx1">
                    <a:lumMod val="65000"/>
                    <a:lumOff val="35000"/>
                  </a:schemeClr>
                </a:solidFill>
                <a:latin typeface="Bebas Neue" panose="020B0606020202050201" pitchFamily="34" charset="0"/>
              </a:rPr>
              <a:t>?</a:t>
            </a:r>
            <a:r>
              <a:rPr lang="fr-FR" sz="4000" dirty="0" smtClean="0">
                <a:solidFill>
                  <a:schemeClr val="accent1"/>
                </a:solidFill>
                <a:latin typeface="Bebas Neue" panose="020B0606020202050201" pitchFamily="34" charset="0"/>
              </a:rPr>
              <a:t>FollowPath</a:t>
            </a:r>
            <a:r>
              <a:rPr lang="fr-FR" sz="4000" dirty="0" smtClean="0">
                <a:solidFill>
                  <a:schemeClr val="tx1">
                    <a:lumMod val="65000"/>
                    <a:lumOff val="35000"/>
                  </a:schemeClr>
                </a:solidFill>
                <a:latin typeface="Bebas Neue" panose="020B0606020202050201" pitchFamily="34" charset="0"/>
              </a:rPr>
              <a:t>=</a:t>
            </a:r>
            <a:r>
              <a:rPr lang="fr-FR" sz="4000" dirty="0" smtClean="0">
                <a:solidFill>
                  <a:schemeClr val="accent6">
                    <a:lumMod val="75000"/>
                  </a:schemeClr>
                </a:solidFill>
                <a:latin typeface="Bebas Neue" panose="020B0606020202050201" pitchFamily="34" charset="0"/>
              </a:rPr>
              <a:t>60</a:t>
            </a:r>
            <a:r>
              <a:rPr lang="fr-FR" sz="4000" dirty="0" smtClean="0">
                <a:solidFill>
                  <a:schemeClr val="tx1">
                    <a:lumMod val="65000"/>
                    <a:lumOff val="35000"/>
                  </a:schemeClr>
                </a:solidFill>
                <a:latin typeface="Bebas Neue" panose="020B0606020202050201" pitchFamily="34" charset="0"/>
              </a:rPr>
              <a:t>:</a:t>
            </a:r>
            <a:r>
              <a:rPr lang="fr-FR" sz="4000" dirty="0" smtClean="0">
                <a:solidFill>
                  <a:schemeClr val="accent4"/>
                </a:solidFill>
                <a:latin typeface="Bebas Neue" panose="020B0606020202050201" pitchFamily="34" charset="0"/>
              </a:rPr>
              <a:t>1000</a:t>
            </a:r>
            <a:r>
              <a:rPr lang="fr-FR" sz="4000" dirty="0" smtClean="0">
                <a:solidFill>
                  <a:schemeClr val="tx1">
                    <a:lumMod val="65000"/>
                    <a:lumOff val="35000"/>
                  </a:schemeClr>
                </a:solidFill>
                <a:latin typeface="Bebas Neue" panose="020B0606020202050201" pitchFamily="34" charset="0"/>
              </a:rPr>
              <a:t>;</a:t>
            </a:r>
            <a:r>
              <a:rPr lang="fr-FR" sz="4000" dirty="0" smtClean="0">
                <a:solidFill>
                  <a:schemeClr val="accent6">
                    <a:lumMod val="75000"/>
                  </a:schemeClr>
                </a:solidFill>
                <a:latin typeface="Bebas Neue" panose="020B0606020202050201" pitchFamily="34" charset="0"/>
              </a:rPr>
              <a:t>90</a:t>
            </a:r>
            <a:r>
              <a:rPr lang="fr-FR" sz="4000" dirty="0" smtClean="0">
                <a:solidFill>
                  <a:schemeClr val="tx1">
                    <a:lumMod val="65000"/>
                    <a:lumOff val="35000"/>
                  </a:schemeClr>
                </a:solidFill>
                <a:latin typeface="Bebas Neue" panose="020B0606020202050201" pitchFamily="34" charset="0"/>
              </a:rPr>
              <a:t>:2500;</a:t>
            </a:r>
            <a:r>
              <a:rPr lang="fr-FR" sz="4000" dirty="0" smtClean="0">
                <a:solidFill>
                  <a:schemeClr val="accent6">
                    <a:lumMod val="75000"/>
                  </a:schemeClr>
                </a:solidFill>
                <a:latin typeface="Bebas Neue" panose="020B0606020202050201" pitchFamily="34" charset="0"/>
              </a:rPr>
              <a:t>23</a:t>
            </a:r>
            <a:r>
              <a:rPr lang="fr-FR" sz="4000" dirty="0" smtClean="0">
                <a:solidFill>
                  <a:schemeClr val="tx1">
                    <a:lumMod val="65000"/>
                    <a:lumOff val="35000"/>
                  </a:schemeClr>
                </a:solidFill>
                <a:latin typeface="Bebas Neue" panose="020B0606020202050201" pitchFamily="34" charset="0"/>
              </a:rPr>
              <a:t>:</a:t>
            </a:r>
            <a:r>
              <a:rPr lang="fr-FR" sz="4000" dirty="0" smtClean="0">
                <a:solidFill>
                  <a:schemeClr val="accent4"/>
                </a:solidFill>
                <a:latin typeface="Bebas Neue" panose="020B0606020202050201" pitchFamily="34" charset="0"/>
              </a:rPr>
              <a:t>500</a:t>
            </a:r>
            <a:endParaRPr lang="fr-FR" sz="4000" dirty="0">
              <a:solidFill>
                <a:schemeClr val="accent4"/>
              </a:solidFill>
              <a:latin typeface="Bebas Neue" panose="020B0606020202050201" pitchFamily="34" charset="0"/>
            </a:endParaRPr>
          </a:p>
        </p:txBody>
      </p:sp>
    </p:spTree>
    <p:extLst>
      <p:ext uri="{BB962C8B-B14F-4D97-AF65-F5344CB8AC3E}">
        <p14:creationId xmlns:p14="http://schemas.microsoft.com/office/powerpoint/2010/main" val="383071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19" grpId="0"/>
      <p:bldP spid="20" grpId="0"/>
      <p:bldP spid="21" grpId="0"/>
      <p:bldP spid="22" grpId="0"/>
      <p:bldP spid="23" grpId="0"/>
      <p:bldP spid="30" grpId="0"/>
      <p:bldP spid="31" grpId="0"/>
      <p:bldP spid="3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6" name="Oval 5"/>
          <p:cNvSpPr/>
          <p:nvPr/>
        </p:nvSpPr>
        <p:spPr>
          <a:xfrm>
            <a:off x="7885447" y="2912839"/>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TextBox 9"/>
          <p:cNvSpPr txBox="1"/>
          <p:nvPr/>
        </p:nvSpPr>
        <p:spPr>
          <a:xfrm>
            <a:off x="5105622" y="5793159"/>
            <a:ext cx="8068294" cy="861774"/>
          </a:xfrm>
          <a:prstGeom prst="rect">
            <a:avLst/>
          </a:prstGeom>
          <a:noFill/>
        </p:spPr>
        <p:txBody>
          <a:bodyPr wrap="square" rtlCol="0">
            <a:spAutoFit/>
          </a:bodyPr>
          <a:lstStyle/>
          <a:p>
            <a:pPr algn="ctr"/>
            <a:r>
              <a:rPr lang="fr-FR" sz="5000" b="1" dirty="0" smtClean="0">
                <a:solidFill>
                  <a:schemeClr val="tx1">
                    <a:lumMod val="65000"/>
                    <a:lumOff val="35000"/>
                  </a:schemeClr>
                </a:solidFill>
                <a:latin typeface="Caviar Dreams" pitchFamily="34" charset="-94"/>
                <a:ea typeface="Open Sans" pitchFamily="34" charset="0"/>
                <a:cs typeface="Open Sans" pitchFamily="34" charset="0"/>
              </a:rPr>
              <a:t>Délégation des tâches</a:t>
            </a:r>
            <a:endParaRPr lang="tr-TR" sz="50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5" name="Oval 1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TextBox 15"/>
          <p:cNvSpPr txBox="1"/>
          <p:nvPr/>
        </p:nvSpPr>
        <p:spPr>
          <a:xfrm>
            <a:off x="8880355" y="9464822"/>
            <a:ext cx="504056" cy="1107996"/>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a:p>
            <a:pPr algn="ctr"/>
            <a:endParaRPr lang="tr-TR" sz="3300" b="1" dirty="0">
              <a:solidFill>
                <a:srgbClr val="009CD6"/>
              </a:solidFill>
              <a:latin typeface="Caviar Dreams" pitchFamily="34" charset="-94"/>
              <a:ea typeface="Open Sans" pitchFamily="34" charset="0"/>
              <a:cs typeface="Open Sans" pitchFamily="34" charset="0"/>
            </a:endParaRPr>
          </a:p>
        </p:txBody>
      </p:sp>
      <p:pic>
        <p:nvPicPr>
          <p:cNvPr id="3" name="Image 2"/>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8042495" y="3431531"/>
            <a:ext cx="2194547" cy="1483034"/>
          </a:xfrm>
          <a:prstGeom prst="rect">
            <a:avLst/>
          </a:prstGeom>
        </p:spPr>
      </p:pic>
    </p:spTree>
    <p:extLst>
      <p:ext uri="{BB962C8B-B14F-4D97-AF65-F5344CB8AC3E}">
        <p14:creationId xmlns:p14="http://schemas.microsoft.com/office/powerpoint/2010/main" val="3210494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en-US" sz="4500" b="1" dirty="0" smtClean="0">
                <a:solidFill>
                  <a:schemeClr val="bg1">
                    <a:lumMod val="95000"/>
                  </a:schemeClr>
                </a:solidFill>
                <a:latin typeface="Caviar Dreams" pitchFamily="34" charset="-94"/>
                <a:ea typeface="Open Sans" pitchFamily="34" charset="0"/>
                <a:cs typeface="Open Sans" pitchFamily="34" charset="0"/>
              </a:rPr>
              <a:t>FIRST COLUMN</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13" name="TextBox 12"/>
          <p:cNvSpPr txBox="1"/>
          <p:nvPr/>
        </p:nvSpPr>
        <p:spPr>
          <a:xfrm>
            <a:off x="720651" y="2490945"/>
            <a:ext cx="5152256" cy="6694140"/>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Curabitur pretium tincidunt lacus. Nulla gravida orci a odio. Nullam varius, turpis et commodo pharetra, est eros bibendum elit, nec luctus magna felis sollicitudin mauris. Integer in mauris eu nibh euismod gravida. Duis ac tellus et risus vulputate vehicula. Donec lobortis risus a elit. Etiam tempor. </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7" name="Rectangle 6"/>
          <p:cNvSpPr/>
          <p:nvPr/>
        </p:nvSpPr>
        <p:spPr>
          <a:xfrm>
            <a:off x="12888093"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8" name="Rectangle 7"/>
          <p:cNvSpPr/>
          <p:nvPr/>
        </p:nvSpPr>
        <p:spPr>
          <a:xfrm>
            <a:off x="12722656"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TextBox 10"/>
          <p:cNvSpPr txBox="1"/>
          <p:nvPr/>
        </p:nvSpPr>
        <p:spPr>
          <a:xfrm>
            <a:off x="13138596" y="1040631"/>
            <a:ext cx="5008241"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THIRD</a:t>
            </a:r>
            <a:r>
              <a:rPr lang="en-US" sz="4500" b="1" dirty="0" smtClean="0">
                <a:solidFill>
                  <a:schemeClr val="bg1">
                    <a:lumMod val="95000"/>
                  </a:schemeClr>
                </a:solidFill>
                <a:latin typeface="Caviar Dreams" pitchFamily="34" charset="-94"/>
                <a:ea typeface="Open Sans" pitchFamily="34" charset="0"/>
                <a:cs typeface="Open Sans" pitchFamily="34" charset="0"/>
              </a:rPr>
              <a:t> COLUMN</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14" name="TextBox 13"/>
          <p:cNvSpPr txBox="1"/>
          <p:nvPr/>
        </p:nvSpPr>
        <p:spPr>
          <a:xfrm>
            <a:off x="12529963" y="2490945"/>
            <a:ext cx="5172169" cy="6186309"/>
          </a:xfrm>
          <a:prstGeom prst="rect">
            <a:avLst/>
          </a:prstGeom>
          <a:noFill/>
        </p:spPr>
        <p:txBody>
          <a:bodyPr wrap="square" rtlCol="0">
            <a:spAutoFit/>
          </a:bodyPr>
          <a:lstStyle/>
          <a:p>
            <a:pPr algn="r"/>
            <a:r>
              <a:rPr lang="tr-TR" sz="3300" b="1" dirty="0">
                <a:solidFill>
                  <a:schemeClr val="tx1">
                    <a:lumMod val="65000"/>
                    <a:lumOff val="35000"/>
                  </a:schemeClr>
                </a:solidFill>
                <a:latin typeface="Caviar Dreams" pitchFamily="34" charset="-94"/>
              </a:rPr>
              <a:t>Pellentesque malesuada nulla a mi. Duis sapien sem, aliquet nec, commodo eget, consequat quis, neque. Aliquam faucibus, elit ut dictum aliquet, felis nisl adipiscing sapien, sed malesuada diam lacus eget erat. Cras mollis scelerisque nunc. Nullam arcu. </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5" name="Oval 1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TextBox 15"/>
          <p:cNvSpPr txBox="1"/>
          <p:nvPr/>
        </p:nvSpPr>
        <p:spPr>
          <a:xfrm>
            <a:off x="8880355" y="9464822"/>
            <a:ext cx="504056" cy="600164"/>
          </a:xfrm>
          <a:prstGeom prst="rect">
            <a:avLst/>
          </a:prstGeom>
          <a:noFill/>
        </p:spPr>
        <p:txBody>
          <a:bodyPr wrap="square" rtlCol="0">
            <a:spAutoFit/>
          </a:bodyPr>
          <a:lstStyle/>
          <a:p>
            <a:pPr algn="ctr"/>
            <a:r>
              <a:rPr lang="fr-FR" sz="3300" b="1" dirty="0" smtClean="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sp>
        <p:nvSpPr>
          <p:cNvPr id="18" name="Rectangle 17"/>
          <p:cNvSpPr/>
          <p:nvPr/>
        </p:nvSpPr>
        <p:spPr>
          <a:xfrm>
            <a:off x="6499293"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19" name="Rectangle 18"/>
          <p:cNvSpPr/>
          <p:nvPr/>
        </p:nvSpPr>
        <p:spPr>
          <a:xfrm>
            <a:off x="631710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0" name="TextBox 19"/>
          <p:cNvSpPr txBox="1"/>
          <p:nvPr/>
        </p:nvSpPr>
        <p:spPr>
          <a:xfrm>
            <a:off x="6749796" y="1040631"/>
            <a:ext cx="5008241" cy="784830"/>
          </a:xfrm>
          <a:prstGeom prst="rect">
            <a:avLst/>
          </a:prstGeom>
          <a:noFill/>
        </p:spPr>
        <p:txBody>
          <a:bodyPr wrap="square" rtlCol="0">
            <a:spAutoFit/>
          </a:bodyPr>
          <a:lstStyle/>
          <a:p>
            <a:pPr algn="ctr"/>
            <a:r>
              <a:rPr lang="en-US" sz="4500" b="1" dirty="0" smtClean="0">
                <a:solidFill>
                  <a:schemeClr val="bg1">
                    <a:lumMod val="95000"/>
                  </a:schemeClr>
                </a:solidFill>
                <a:latin typeface="Caviar Dreams" pitchFamily="34" charset="-94"/>
                <a:ea typeface="Open Sans" pitchFamily="34" charset="0"/>
                <a:cs typeface="Open Sans" pitchFamily="34" charset="0"/>
              </a:rPr>
              <a:t>SECOND COLUMN</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21" name="Rectangle 20"/>
          <p:cNvSpPr/>
          <p:nvPr/>
        </p:nvSpPr>
        <p:spPr>
          <a:xfrm>
            <a:off x="11900464"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2" name="TextBox 21"/>
          <p:cNvSpPr txBox="1"/>
          <p:nvPr/>
        </p:nvSpPr>
        <p:spPr>
          <a:xfrm>
            <a:off x="6623750" y="2490945"/>
            <a:ext cx="5152256" cy="6186309"/>
          </a:xfrm>
          <a:prstGeom prst="rect">
            <a:avLst/>
          </a:prstGeom>
          <a:noFill/>
        </p:spPr>
        <p:txBody>
          <a:bodyPr wrap="square" rtlCol="0">
            <a:spAutoFit/>
          </a:bodyPr>
          <a:lstStyle/>
          <a:p>
            <a:pPr algn="ctr"/>
            <a:r>
              <a:rPr lang="tr-TR" sz="3300" b="1" dirty="0">
                <a:solidFill>
                  <a:schemeClr val="tx1">
                    <a:lumMod val="65000"/>
                    <a:lumOff val="35000"/>
                  </a:schemeClr>
                </a:solidFill>
                <a:latin typeface="Caviar Dreams" pitchFamily="34" charset="-94"/>
              </a:rPr>
              <a:t>Ut ullamcorper, ligula eu tempor congue, eros est euismod turpis, id tincidunt sapien risus a quam. Maecenas fermentum consequat mi. Donec fermentum. Aliquam consequat. Curabitur augue lorem, dapibus quis, laoreet et, pretium ac, nisi. Aenean magna </a:t>
            </a:r>
            <a:r>
              <a:rPr lang="tr-TR" sz="3300" b="1" dirty="0" smtClean="0">
                <a:solidFill>
                  <a:schemeClr val="tx1">
                    <a:lumMod val="65000"/>
                    <a:lumOff val="35000"/>
                  </a:schemeClr>
                </a:solidFill>
                <a:latin typeface="Caviar Dreams" pitchFamily="34" charset="-94"/>
              </a:rPr>
              <a:t>nisl, mollis quis.</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3806916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par>
                          <p:cTn id="31" fill="hold">
                            <p:stCondLst>
                              <p:cond delay="1500"/>
                            </p:stCondLst>
                            <p:childTnLst>
                              <p:par>
                                <p:cTn id="32" presetID="10" presetClass="entr" presetSubtype="0"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13" grpId="0"/>
      <p:bldP spid="7" grpId="0" animBg="1"/>
      <p:bldP spid="8" grpId="0" animBg="1"/>
      <p:bldP spid="11" grpId="0"/>
      <p:bldP spid="14" grpId="0"/>
      <p:bldP spid="18" grpId="0" animBg="1"/>
      <p:bldP spid="19" grpId="0" animBg="1"/>
      <p:bldP spid="20" grpId="0"/>
      <p:bldP spid="21" grpId="0" animBg="1"/>
      <p:bldP spid="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11637" y="2"/>
            <a:ext cx="5412810" cy="10064984"/>
          </a:xfrm>
          <a:prstGeom prst="rect">
            <a:avLst/>
          </a:prstGeom>
          <a:solidFill>
            <a:srgbClr val="565D6F">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dirty="0"/>
          </a:p>
        </p:txBody>
      </p:sp>
      <p:pic>
        <p:nvPicPr>
          <p:cNvPr id="37" name="Picture 36"/>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FULL WIDTH IMAGE</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35" name="Oval 3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6" name="TextBox 35"/>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sp>
        <p:nvSpPr>
          <p:cNvPr id="39" name="TextBox 38"/>
          <p:cNvSpPr txBox="1"/>
          <p:nvPr/>
        </p:nvSpPr>
        <p:spPr>
          <a:xfrm>
            <a:off x="261318" y="2228849"/>
            <a:ext cx="5035526" cy="2092881"/>
          </a:xfrm>
          <a:prstGeom prst="rect">
            <a:avLst/>
          </a:prstGeom>
          <a:noFill/>
        </p:spPr>
        <p:txBody>
          <a:bodyPr wrap="square" rtlCol="0">
            <a:spAutoFit/>
          </a:bodyPr>
          <a:lstStyle/>
          <a:p>
            <a:r>
              <a:rPr lang="tr-TR" sz="2600" b="1" dirty="0" smtClean="0">
                <a:solidFill>
                  <a:schemeClr val="bg1">
                    <a:lumMod val="95000"/>
                  </a:schemeClr>
                </a:solidFill>
                <a:latin typeface="Caviar Dreams" pitchFamily="34" charset="-94"/>
                <a:ea typeface="Open Sans" pitchFamily="34" charset="0"/>
                <a:cs typeface="Open Sans" pitchFamily="34" charset="0"/>
              </a:rPr>
              <a:t>Right click</a:t>
            </a:r>
          </a:p>
          <a:p>
            <a:r>
              <a:rPr lang="tr-TR" sz="2600" b="1" dirty="0" smtClean="0">
                <a:solidFill>
                  <a:schemeClr val="bg1">
                    <a:lumMod val="95000"/>
                  </a:schemeClr>
                </a:solidFill>
                <a:latin typeface="Caviar Dreams" pitchFamily="34" charset="-94"/>
                <a:ea typeface="Open Sans" pitchFamily="34" charset="0"/>
                <a:cs typeface="Open Sans" pitchFamily="34" charset="0"/>
              </a:rPr>
              <a:t>your image and choose</a:t>
            </a:r>
          </a:p>
          <a:p>
            <a:r>
              <a:rPr lang="en-US" sz="2600" b="1" dirty="0" smtClean="0">
                <a:solidFill>
                  <a:schemeClr val="bg1">
                    <a:lumMod val="95000"/>
                  </a:schemeClr>
                </a:solidFill>
                <a:latin typeface="Caviar Dreams" pitchFamily="34" charset="-94"/>
                <a:ea typeface="Open Sans" pitchFamily="34" charset="0"/>
                <a:cs typeface="Open Sans" pitchFamily="34" charset="0"/>
              </a:rPr>
              <a:t>`Send To Back`</a:t>
            </a:r>
            <a:r>
              <a:rPr lang="tr-TR" sz="2600" b="1" dirty="0" smtClean="0">
                <a:solidFill>
                  <a:schemeClr val="bg1">
                    <a:lumMod val="95000"/>
                  </a:schemeClr>
                </a:solidFill>
                <a:latin typeface="Caviar Dreams" pitchFamily="34" charset="-94"/>
                <a:ea typeface="Open Sans" pitchFamily="34" charset="0"/>
                <a:cs typeface="Open Sans" pitchFamily="34" charset="0"/>
              </a:rPr>
              <a:t> to have the overlay and footer on top of</a:t>
            </a:r>
          </a:p>
          <a:p>
            <a:r>
              <a:rPr lang="tr-TR" sz="2600" b="1" dirty="0">
                <a:solidFill>
                  <a:schemeClr val="bg1">
                    <a:lumMod val="95000"/>
                  </a:schemeClr>
                </a:solidFill>
                <a:latin typeface="Caviar Dreams" pitchFamily="34" charset="-94"/>
                <a:ea typeface="Open Sans" pitchFamily="34" charset="0"/>
                <a:cs typeface="Open Sans" pitchFamily="34" charset="0"/>
              </a:rPr>
              <a:t>y</a:t>
            </a:r>
            <a:r>
              <a:rPr lang="tr-TR" sz="2600" b="1" dirty="0" smtClean="0">
                <a:solidFill>
                  <a:schemeClr val="bg1">
                    <a:lumMod val="95000"/>
                  </a:schemeClr>
                </a:solidFill>
                <a:latin typeface="Caviar Dreams" pitchFamily="34" charset="-94"/>
                <a:ea typeface="Open Sans" pitchFamily="34" charset="0"/>
                <a:cs typeface="Open Sans" pitchFamily="34" charset="0"/>
              </a:rPr>
              <a:t>our image.</a:t>
            </a:r>
          </a:p>
        </p:txBody>
      </p:sp>
    </p:spTree>
    <p:extLst>
      <p:ext uri="{BB962C8B-B14F-4D97-AF65-F5344CB8AC3E}">
        <p14:creationId xmlns:p14="http://schemas.microsoft.com/office/powerpoint/2010/main" val="90168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2" grpId="0" animBg="1"/>
      <p:bldP spid="9" grpId="0" animBg="1"/>
      <p:bldP spid="12" grpId="0"/>
      <p:bldP spid="3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OUR LOCATION</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35" name="Oval 3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6" name="TextBox 35"/>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pic>
        <p:nvPicPr>
          <p:cNvPr id="3" name="Picture 2"/>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057355" y="2552799"/>
            <a:ext cx="10058400" cy="5709683"/>
          </a:xfrm>
          <a:prstGeom prst="rect">
            <a:avLst/>
          </a:prstGeom>
        </p:spPr>
      </p:pic>
      <p:sp>
        <p:nvSpPr>
          <p:cNvPr id="37" name="Oval 36"/>
          <p:cNvSpPr/>
          <p:nvPr/>
        </p:nvSpPr>
        <p:spPr>
          <a:xfrm>
            <a:off x="8425508" y="4497015"/>
            <a:ext cx="102006" cy="1020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8" name="Oval 37"/>
          <p:cNvSpPr/>
          <p:nvPr/>
        </p:nvSpPr>
        <p:spPr>
          <a:xfrm>
            <a:off x="9865667" y="7305327"/>
            <a:ext cx="102006" cy="1020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9" name="Oval 38"/>
          <p:cNvSpPr/>
          <p:nvPr/>
        </p:nvSpPr>
        <p:spPr>
          <a:xfrm>
            <a:off x="12427957" y="7295657"/>
            <a:ext cx="102006" cy="1020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0" name="Oval 39"/>
          <p:cNvSpPr/>
          <p:nvPr/>
        </p:nvSpPr>
        <p:spPr>
          <a:xfrm>
            <a:off x="15770323" y="7089303"/>
            <a:ext cx="102006" cy="1020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1" name="Oval 40"/>
          <p:cNvSpPr/>
          <p:nvPr/>
        </p:nvSpPr>
        <p:spPr>
          <a:xfrm>
            <a:off x="15194259" y="3560911"/>
            <a:ext cx="102006" cy="1020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2" name="TextBox 41"/>
          <p:cNvSpPr txBox="1"/>
          <p:nvPr/>
        </p:nvSpPr>
        <p:spPr>
          <a:xfrm>
            <a:off x="743198" y="2854761"/>
            <a:ext cx="6314157" cy="5170646"/>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Curabitur pretium tincidunt lacus. Nulla gravida orci a odio. Nullam varius, turpis et commodo pharetra, est eros bibendum elit, nec luctus magna felis sollicitudin mauris. Integer in mauris eu nibh euismod gravida. Duis ac tellus et risus vulputate vehicula. Donec lobortis risus a elit. Etiam tempor. </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2477603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par>
                                <p:cTn id="18" presetID="10" presetClass="entr" presetSubtype="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500"/>
                                        <p:tgtEl>
                                          <p:spTgt spid="3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fade">
                                      <p:cBhvr>
                                        <p:cTn id="33" dur="500"/>
                                        <p:tgtEl>
                                          <p:spTgt spid="4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37" grpId="0" animBg="1"/>
      <p:bldP spid="38" grpId="0" animBg="1"/>
      <p:bldP spid="39" grpId="0" animBg="1"/>
      <p:bldP spid="40" grpId="0" animBg="1"/>
      <p:bldP spid="41" grpId="0" animBg="1"/>
      <p:bldP spid="4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ICON POINTS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35" name="Oval 34"/>
          <p:cNvSpPr/>
          <p:nvPr/>
        </p:nvSpPr>
        <p:spPr>
          <a:xfrm>
            <a:off x="1440731" y="2624807"/>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42" name="Oval 41"/>
          <p:cNvSpPr/>
          <p:nvPr/>
        </p:nvSpPr>
        <p:spPr>
          <a:xfrm>
            <a:off x="1440731" y="4785047"/>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43" name="Oval 42"/>
          <p:cNvSpPr/>
          <p:nvPr/>
        </p:nvSpPr>
        <p:spPr>
          <a:xfrm>
            <a:off x="1440731" y="7017295"/>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44" name="Oval 43"/>
          <p:cNvSpPr/>
          <p:nvPr/>
        </p:nvSpPr>
        <p:spPr>
          <a:xfrm>
            <a:off x="9577635" y="2624807"/>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45" name="Oval 44"/>
          <p:cNvSpPr/>
          <p:nvPr/>
        </p:nvSpPr>
        <p:spPr>
          <a:xfrm>
            <a:off x="9577635" y="4785047"/>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46" name="Oval 45"/>
          <p:cNvSpPr/>
          <p:nvPr/>
        </p:nvSpPr>
        <p:spPr>
          <a:xfrm>
            <a:off x="9577635" y="7017295"/>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47" name="TextBox 46"/>
          <p:cNvSpPr txBox="1"/>
          <p:nvPr/>
        </p:nvSpPr>
        <p:spPr>
          <a:xfrm>
            <a:off x="3077592" y="2790889"/>
            <a:ext cx="6356027" cy="1107996"/>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Curabitur pretium tincidunt </a:t>
            </a:r>
            <a:r>
              <a:rPr lang="tr-TR" sz="3300" b="1" dirty="0" smtClean="0">
                <a:solidFill>
                  <a:schemeClr val="tx1">
                    <a:lumMod val="65000"/>
                    <a:lumOff val="35000"/>
                  </a:schemeClr>
                </a:solidFill>
                <a:latin typeface="Caviar Dreams" pitchFamily="34" charset="-94"/>
              </a:rPr>
              <a:t>lacus. Nulla gravida orci a</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48" name="TextBox 47"/>
          <p:cNvSpPr txBox="1"/>
          <p:nvPr/>
        </p:nvSpPr>
        <p:spPr>
          <a:xfrm>
            <a:off x="3077592" y="5001071"/>
            <a:ext cx="5635947" cy="1107996"/>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Pellentesque malesuada nulla a mi. Duis sapien sem</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49" name="TextBox 48"/>
          <p:cNvSpPr txBox="1"/>
          <p:nvPr/>
        </p:nvSpPr>
        <p:spPr>
          <a:xfrm>
            <a:off x="3077592" y="7233319"/>
            <a:ext cx="6356027" cy="1107996"/>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Curabitur pretium tincidunt lacus. Nulla gravida orci </a:t>
            </a:r>
            <a:r>
              <a:rPr lang="tr-TR" sz="3300" b="1" dirty="0" smtClean="0">
                <a:solidFill>
                  <a:schemeClr val="tx1">
                    <a:lumMod val="65000"/>
                    <a:lumOff val="35000"/>
                  </a:schemeClr>
                </a:solidFill>
                <a:latin typeface="Caviar Dreams" pitchFamily="34" charset="-94"/>
              </a:rPr>
              <a:t>a</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50" name="TextBox 49"/>
          <p:cNvSpPr txBox="1"/>
          <p:nvPr/>
        </p:nvSpPr>
        <p:spPr>
          <a:xfrm>
            <a:off x="11503100" y="2790889"/>
            <a:ext cx="6356027" cy="1107996"/>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Curabitur pretium tincidunt </a:t>
            </a:r>
            <a:r>
              <a:rPr lang="tr-TR" sz="3300" b="1" dirty="0" smtClean="0">
                <a:solidFill>
                  <a:schemeClr val="tx1">
                    <a:lumMod val="65000"/>
                    <a:lumOff val="35000"/>
                  </a:schemeClr>
                </a:solidFill>
                <a:latin typeface="Caviar Dreams" pitchFamily="34" charset="-94"/>
              </a:rPr>
              <a:t>lacus. Nulla gravida orci a</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51" name="TextBox 50"/>
          <p:cNvSpPr txBox="1"/>
          <p:nvPr/>
        </p:nvSpPr>
        <p:spPr>
          <a:xfrm>
            <a:off x="11503100" y="5001071"/>
            <a:ext cx="5635947" cy="1107996"/>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Pellentesque malesuada nulla a mi. Duis sapien sem</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52" name="TextBox 51"/>
          <p:cNvSpPr txBox="1"/>
          <p:nvPr/>
        </p:nvSpPr>
        <p:spPr>
          <a:xfrm>
            <a:off x="11503100" y="7233319"/>
            <a:ext cx="6356027" cy="1107996"/>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Curabitur pretium tincidunt lacus. Nulla gravida orci </a:t>
            </a:r>
            <a:r>
              <a:rPr lang="tr-TR" sz="3300" b="1" dirty="0" smtClean="0">
                <a:solidFill>
                  <a:schemeClr val="tx1">
                    <a:lumMod val="65000"/>
                    <a:lumOff val="35000"/>
                  </a:schemeClr>
                </a:solidFill>
                <a:latin typeface="Caviar Dreams" pitchFamily="34" charset="-94"/>
              </a:rPr>
              <a:t>a</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81721" y="3020305"/>
            <a:ext cx="790538" cy="790538"/>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29843" y="7378110"/>
            <a:ext cx="790538" cy="790538"/>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38450" y="2985622"/>
            <a:ext cx="790538" cy="790538"/>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30830" y="5178850"/>
            <a:ext cx="790538" cy="790538"/>
          </a:xfrm>
          <a:prstGeom prst="rect">
            <a:avLst/>
          </a:prstGeom>
        </p:spPr>
      </p:pic>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18989" y="7411583"/>
            <a:ext cx="790538" cy="789567"/>
          </a:xfrm>
          <a:prstGeom prst="rect">
            <a:avLst/>
          </a:prstGeom>
        </p:spPr>
      </p:pic>
      <p:pic>
        <p:nvPicPr>
          <p:cNvPr id="8" name="Picture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00771" y="5228380"/>
            <a:ext cx="790538" cy="691478"/>
          </a:xfrm>
          <a:prstGeom prst="rect">
            <a:avLst/>
          </a:prstGeom>
        </p:spPr>
      </p:pic>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3892397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500"/>
                                        <p:tgtEl>
                                          <p:spTgt spid="4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fade">
                                      <p:cBhvr>
                                        <p:cTn id="26" dur="500"/>
                                        <p:tgtEl>
                                          <p:spTgt spid="48"/>
                                        </p:tgtEl>
                                      </p:cBhvr>
                                    </p:animEffect>
                                  </p:childTnLst>
                                </p:cTn>
                              </p:par>
                              <p:par>
                                <p:cTn id="27" presetID="10"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par>
                                <p:cTn id="30" presetID="10"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fade">
                                      <p:cBhvr>
                                        <p:cTn id="38" dur="500"/>
                                        <p:tgtEl>
                                          <p:spTgt spid="4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childTnLst>
                          </p:cTn>
                        </p:par>
                        <p:par>
                          <p:cTn id="42" fill="hold">
                            <p:stCondLst>
                              <p:cond delay="1000"/>
                            </p:stCondLst>
                            <p:childTnLst>
                              <p:par>
                                <p:cTn id="43" presetID="10" presetClass="entr" presetSubtype="0" fill="hold" grpId="0" nodeType="after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500"/>
                                        <p:tgtEl>
                                          <p:spTgt spid="4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fade">
                                      <p:cBhvr>
                                        <p:cTn id="48" dur="500"/>
                                        <p:tgtEl>
                                          <p:spTgt spid="4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fade">
                                      <p:cBhvr>
                                        <p:cTn id="51" dur="500"/>
                                        <p:tgtEl>
                                          <p:spTgt spid="4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fade">
                                      <p:cBhvr>
                                        <p:cTn id="54" dur="500"/>
                                        <p:tgtEl>
                                          <p:spTgt spid="5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fade">
                                      <p:cBhvr>
                                        <p:cTn id="57" dur="500"/>
                                        <p:tgtEl>
                                          <p:spTgt spid="5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fade">
                                      <p:cBhvr>
                                        <p:cTn id="60" dur="500"/>
                                        <p:tgtEl>
                                          <p:spTgt spid="52"/>
                                        </p:tgtEl>
                                      </p:cBhvr>
                                    </p:animEffect>
                                  </p:childTnLst>
                                </p:cTn>
                              </p:par>
                              <p:par>
                                <p:cTn id="61" presetID="10" presetClass="entr" presetSubtype="0" fill="hold" nodeType="with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fade">
                                      <p:cBhvr>
                                        <p:cTn id="63" dur="500"/>
                                        <p:tgtEl>
                                          <p:spTgt spid="4"/>
                                        </p:tgtEl>
                                      </p:cBhvr>
                                    </p:animEffect>
                                  </p:childTnLst>
                                </p:cTn>
                              </p:par>
                              <p:par>
                                <p:cTn id="64" presetID="10" presetClass="entr" presetSubtype="0" fill="hold" nodeType="with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fade">
                                      <p:cBhvr>
                                        <p:cTn id="66" dur="500"/>
                                        <p:tgtEl>
                                          <p:spTgt spid="5"/>
                                        </p:tgtEl>
                                      </p:cBhvr>
                                    </p:animEffect>
                                  </p:childTnLst>
                                </p:cTn>
                              </p:par>
                              <p:par>
                                <p:cTn id="67" presetID="10" presetClass="entr" presetSubtype="0" fill="hold" nodeType="with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fade">
                                      <p:cBhvr>
                                        <p:cTn id="6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35" grpId="0" animBg="1"/>
      <p:bldP spid="42" grpId="0" animBg="1"/>
      <p:bldP spid="43" grpId="0" animBg="1"/>
      <p:bldP spid="44" grpId="0" animBg="1"/>
      <p:bldP spid="45" grpId="0" animBg="1"/>
      <p:bldP spid="46" grpId="0" animBg="1"/>
      <p:bldP spid="47" grpId="0"/>
      <p:bldP spid="48" grpId="0"/>
      <p:bldP spid="49" grpId="0"/>
      <p:bldP spid="50" grpId="0"/>
      <p:bldP spid="51" grpId="0"/>
      <p:bldP spid="5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p:cNvSpPr/>
          <p:nvPr/>
        </p:nvSpPr>
        <p:spPr>
          <a:xfrm>
            <a:off x="6089930" y="2729473"/>
            <a:ext cx="2448272" cy="2448272"/>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0" name="Oval 49"/>
          <p:cNvSpPr/>
          <p:nvPr/>
        </p:nvSpPr>
        <p:spPr>
          <a:xfrm>
            <a:off x="9482096" y="2751245"/>
            <a:ext cx="2448272" cy="2448272"/>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35" name="Picture 34"/>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176906" y="1040631"/>
            <a:ext cx="5008241" cy="784830"/>
          </a:xfrm>
          <a:prstGeom prst="rect">
            <a:avLst/>
          </a:prstGeom>
          <a:noFill/>
        </p:spPr>
        <p:txBody>
          <a:bodyPr wrap="square" rtlCol="0">
            <a:spAutoFit/>
          </a:bodyPr>
          <a:lstStyle/>
          <a:p>
            <a:pPr algn="ctr"/>
            <a:r>
              <a:rPr lang="fr-FR" sz="4500" b="1" dirty="0" smtClean="0">
                <a:solidFill>
                  <a:schemeClr val="bg1">
                    <a:lumMod val="95000"/>
                  </a:schemeClr>
                </a:solidFill>
                <a:latin typeface="Caviar Dreams" pitchFamily="34" charset="-94"/>
                <a:ea typeface="Open Sans" pitchFamily="34" charset="0"/>
                <a:cs typeface="Open Sans" pitchFamily="34" charset="0"/>
              </a:rPr>
              <a:t>L’EQUIPE</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73" name="Oval 7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4" name="TextBox 73"/>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sp>
        <p:nvSpPr>
          <p:cNvPr id="42" name="TextBox 41"/>
          <p:cNvSpPr txBox="1"/>
          <p:nvPr/>
        </p:nvSpPr>
        <p:spPr>
          <a:xfrm>
            <a:off x="4951982" y="5443705"/>
            <a:ext cx="4615309" cy="707886"/>
          </a:xfrm>
          <a:prstGeom prst="rect">
            <a:avLst/>
          </a:prstGeom>
          <a:noFill/>
        </p:spPr>
        <p:txBody>
          <a:bodyPr wrap="square" rtlCol="0">
            <a:spAutoFit/>
          </a:bodyPr>
          <a:lstStyle/>
          <a:p>
            <a:pPr algn="ctr"/>
            <a:r>
              <a:rPr lang="fr-FR" sz="4000" b="1" dirty="0" smtClean="0">
                <a:solidFill>
                  <a:srgbClr val="565D6F"/>
                </a:solidFill>
                <a:latin typeface="Caviar Dreams" pitchFamily="34" charset="-94"/>
                <a:ea typeface="Open Sans" pitchFamily="34" charset="0"/>
                <a:cs typeface="Open Sans" pitchFamily="34" charset="0"/>
              </a:rPr>
              <a:t>RAMI</a:t>
            </a:r>
            <a:endParaRPr lang="tr-TR" sz="4000" b="1" dirty="0">
              <a:solidFill>
                <a:srgbClr val="565D6F"/>
              </a:solidFill>
              <a:latin typeface="Caviar Dreams" pitchFamily="34" charset="-94"/>
              <a:ea typeface="Open Sans" pitchFamily="34" charset="0"/>
              <a:cs typeface="Open Sans" pitchFamily="34" charset="0"/>
            </a:endParaRPr>
          </a:p>
        </p:txBody>
      </p:sp>
      <p:sp>
        <p:nvSpPr>
          <p:cNvPr id="43" name="TextBox 42"/>
          <p:cNvSpPr txBox="1"/>
          <p:nvPr/>
        </p:nvSpPr>
        <p:spPr>
          <a:xfrm>
            <a:off x="5580352" y="6166870"/>
            <a:ext cx="3358568" cy="769441"/>
          </a:xfrm>
          <a:prstGeom prst="rect">
            <a:avLst/>
          </a:prstGeom>
          <a:noFill/>
        </p:spPr>
        <p:txBody>
          <a:bodyPr wrap="square" rtlCol="0">
            <a:spAutoFit/>
          </a:bodyPr>
          <a:lstStyle/>
          <a:p>
            <a:pPr algn="ctr"/>
            <a:r>
              <a:rPr lang="fr-FR" sz="2200" b="1" dirty="0" smtClean="0">
                <a:solidFill>
                  <a:schemeClr val="tx1">
                    <a:lumMod val="65000"/>
                    <a:lumOff val="35000"/>
                  </a:schemeClr>
                </a:solidFill>
                <a:latin typeface="Caviar Dreams" pitchFamily="34" charset="-94"/>
              </a:rPr>
              <a:t>Chef de projet</a:t>
            </a:r>
          </a:p>
          <a:p>
            <a:pPr algn="ctr"/>
            <a:r>
              <a:rPr lang="fr-FR" sz="2200" b="1" dirty="0" smtClean="0">
                <a:solidFill>
                  <a:schemeClr val="tx1">
                    <a:lumMod val="65000"/>
                    <a:lumOff val="35000"/>
                  </a:schemeClr>
                </a:solidFill>
                <a:latin typeface="Caviar Dreams" pitchFamily="34" charset="-94"/>
                <a:ea typeface="Open Sans" pitchFamily="34" charset="0"/>
                <a:cs typeface="Open Sans" pitchFamily="34" charset="0"/>
              </a:rPr>
              <a:t>Développeur</a:t>
            </a:r>
            <a:endParaRPr lang="tr-TR" sz="2200" b="1" dirty="0">
              <a:solidFill>
                <a:srgbClr val="009CD6"/>
              </a:solidFill>
              <a:latin typeface="Caviar Dreams" pitchFamily="34" charset="-94"/>
              <a:ea typeface="Open Sans" pitchFamily="34" charset="0"/>
              <a:cs typeface="Open Sans" pitchFamily="34" charset="0"/>
            </a:endParaRPr>
          </a:p>
        </p:txBody>
      </p:sp>
      <p:sp>
        <p:nvSpPr>
          <p:cNvPr id="44" name="TextBox 43"/>
          <p:cNvSpPr txBox="1"/>
          <p:nvPr/>
        </p:nvSpPr>
        <p:spPr>
          <a:xfrm>
            <a:off x="8386750" y="5443705"/>
            <a:ext cx="4615309" cy="707886"/>
          </a:xfrm>
          <a:prstGeom prst="rect">
            <a:avLst/>
          </a:prstGeom>
          <a:noFill/>
        </p:spPr>
        <p:txBody>
          <a:bodyPr wrap="square" rtlCol="0">
            <a:spAutoFit/>
          </a:bodyPr>
          <a:lstStyle/>
          <a:p>
            <a:pPr algn="ctr"/>
            <a:r>
              <a:rPr lang="fr-FR" sz="4000" b="1" dirty="0" smtClean="0">
                <a:solidFill>
                  <a:srgbClr val="565D6F"/>
                </a:solidFill>
                <a:latin typeface="Caviar Dreams" pitchFamily="34" charset="-94"/>
                <a:ea typeface="Open Sans" pitchFamily="34" charset="0"/>
                <a:cs typeface="Open Sans" pitchFamily="34" charset="0"/>
              </a:rPr>
              <a:t>VALENTIN</a:t>
            </a:r>
            <a:endParaRPr lang="tr-TR" sz="4000" b="1" dirty="0">
              <a:solidFill>
                <a:srgbClr val="565D6F"/>
              </a:solidFill>
              <a:latin typeface="Caviar Dreams" pitchFamily="34" charset="-94"/>
              <a:ea typeface="Open Sans" pitchFamily="34" charset="0"/>
              <a:cs typeface="Open Sans" pitchFamily="34" charset="0"/>
            </a:endParaRPr>
          </a:p>
        </p:txBody>
      </p:sp>
      <p:sp>
        <p:nvSpPr>
          <p:cNvPr id="45" name="TextBox 44"/>
          <p:cNvSpPr txBox="1"/>
          <p:nvPr/>
        </p:nvSpPr>
        <p:spPr>
          <a:xfrm>
            <a:off x="9015120" y="6166870"/>
            <a:ext cx="3358568" cy="430887"/>
          </a:xfrm>
          <a:prstGeom prst="rect">
            <a:avLst/>
          </a:prstGeom>
          <a:noFill/>
        </p:spPr>
        <p:txBody>
          <a:bodyPr wrap="square" rtlCol="0">
            <a:spAutoFit/>
          </a:bodyPr>
          <a:lstStyle/>
          <a:p>
            <a:pPr algn="ctr"/>
            <a:r>
              <a:rPr lang="fr-FR" sz="2200" b="1" dirty="0" smtClean="0">
                <a:solidFill>
                  <a:schemeClr val="tx1">
                    <a:lumMod val="65000"/>
                    <a:lumOff val="35000"/>
                  </a:schemeClr>
                </a:solidFill>
                <a:latin typeface="Caviar Dreams" pitchFamily="34" charset="-94"/>
              </a:rPr>
              <a:t>Développeur</a:t>
            </a:r>
            <a:endParaRPr lang="tr-TR" sz="2200" b="1" dirty="0">
              <a:solidFill>
                <a:srgbClr val="009CD6"/>
              </a:solidFill>
              <a:latin typeface="Caviar Dreams" pitchFamily="34" charset="-94"/>
              <a:ea typeface="Open Sans" pitchFamily="34" charset="0"/>
              <a:cs typeface="Open Sans" pitchFamily="34" charset="0"/>
            </a:endParaRPr>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9153" y="2748696"/>
            <a:ext cx="2409825" cy="24098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 name="Imag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14174" y="2774406"/>
            <a:ext cx="2384115" cy="23841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353973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fade">
                                      <p:cBhvr>
                                        <p:cTn id="20" dur="500"/>
                                        <p:tgtEl>
                                          <p:spTgt spid="5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500"/>
                                        <p:tgtEl>
                                          <p:spTgt spid="4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fade">
                                      <p:cBhvr>
                                        <p:cTn id="29" dur="500"/>
                                        <p:tgtEl>
                                          <p:spTgt spid="4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2" grpId="0" animBg="1"/>
      <p:bldP spid="9" grpId="0" animBg="1"/>
      <p:bldP spid="12" grpId="0"/>
      <p:bldP spid="42" grpId="0"/>
      <p:bldP spid="43" grpId="0"/>
      <p:bldP spid="44" grpId="0"/>
      <p:bldP spid="4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65" name="Rectangle 64"/>
          <p:cNvSpPr/>
          <p:nvPr/>
        </p:nvSpPr>
        <p:spPr>
          <a:xfrm>
            <a:off x="12744730" y="3878285"/>
            <a:ext cx="4160304" cy="3816424"/>
          </a:xfrm>
          <a:prstGeom prst="rect">
            <a:avLst/>
          </a:prstGeom>
          <a:solidFill>
            <a:srgbClr val="565D6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5" name="Rectangle 54"/>
          <p:cNvSpPr/>
          <p:nvPr/>
        </p:nvSpPr>
        <p:spPr>
          <a:xfrm>
            <a:off x="7139343" y="3130780"/>
            <a:ext cx="4160304" cy="3816424"/>
          </a:xfrm>
          <a:prstGeom prst="rect">
            <a:avLst/>
          </a:prstGeom>
          <a:solidFill>
            <a:srgbClr val="565D6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PRICING TABLES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25" name="Rectangle 24"/>
          <p:cNvSpPr/>
          <p:nvPr/>
        </p:nvSpPr>
        <p:spPr>
          <a:xfrm>
            <a:off x="1041376" y="3056855"/>
            <a:ext cx="5031816" cy="912724"/>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6" name="TextBox 25"/>
          <p:cNvSpPr txBox="1"/>
          <p:nvPr/>
        </p:nvSpPr>
        <p:spPr>
          <a:xfrm>
            <a:off x="1152699" y="3086551"/>
            <a:ext cx="4809170"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LIGHT PACKAGE</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27" name="Rectangle 26"/>
          <p:cNvSpPr/>
          <p:nvPr/>
        </p:nvSpPr>
        <p:spPr>
          <a:xfrm>
            <a:off x="1477132" y="3878285"/>
            <a:ext cx="4160304" cy="2202906"/>
          </a:xfrm>
          <a:prstGeom prst="rect">
            <a:avLst/>
          </a:prstGeom>
          <a:solidFill>
            <a:srgbClr val="565D6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Rectangle 28"/>
          <p:cNvSpPr/>
          <p:nvPr/>
        </p:nvSpPr>
        <p:spPr>
          <a:xfrm>
            <a:off x="2077346" y="4896744"/>
            <a:ext cx="2959876" cy="65895"/>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solidFill>
            </a:endParaRPr>
          </a:p>
        </p:txBody>
      </p:sp>
      <p:sp>
        <p:nvSpPr>
          <p:cNvPr id="30" name="TextBox 29"/>
          <p:cNvSpPr txBox="1"/>
          <p:nvPr/>
        </p:nvSpPr>
        <p:spPr>
          <a:xfrm>
            <a:off x="1152699" y="4099202"/>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1</a:t>
            </a:r>
            <a:endParaRPr lang="tr-TR" sz="4500" b="1" dirty="0">
              <a:solidFill>
                <a:srgbClr val="565D6F"/>
              </a:solidFill>
              <a:latin typeface="Caviar Dreams" pitchFamily="34" charset="-94"/>
              <a:ea typeface="Open Sans" pitchFamily="34" charset="0"/>
              <a:cs typeface="Open Sans" pitchFamily="34" charset="0"/>
            </a:endParaRPr>
          </a:p>
        </p:txBody>
      </p:sp>
      <p:sp>
        <p:nvSpPr>
          <p:cNvPr id="32" name="TextBox 31"/>
          <p:cNvSpPr txBox="1"/>
          <p:nvPr/>
        </p:nvSpPr>
        <p:spPr>
          <a:xfrm>
            <a:off x="1152699" y="4962639"/>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2</a:t>
            </a:r>
            <a:endParaRPr lang="tr-TR" sz="4500" b="1" dirty="0">
              <a:solidFill>
                <a:srgbClr val="565D6F"/>
              </a:solidFill>
              <a:latin typeface="Caviar Dreams" pitchFamily="34" charset="-94"/>
              <a:ea typeface="Open Sans" pitchFamily="34" charset="0"/>
              <a:cs typeface="Open Sans" pitchFamily="34" charset="0"/>
            </a:endParaRPr>
          </a:p>
        </p:txBody>
      </p:sp>
      <p:sp>
        <p:nvSpPr>
          <p:cNvPr id="53" name="Rectangle 52"/>
          <p:cNvSpPr/>
          <p:nvPr/>
        </p:nvSpPr>
        <p:spPr>
          <a:xfrm>
            <a:off x="6703587" y="3056855"/>
            <a:ext cx="5031816" cy="912724"/>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6814910" y="3086551"/>
            <a:ext cx="4809170"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SUPER PACKAGE</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6" name="Rectangle 55"/>
          <p:cNvSpPr/>
          <p:nvPr/>
        </p:nvSpPr>
        <p:spPr>
          <a:xfrm>
            <a:off x="7739557" y="4896744"/>
            <a:ext cx="2959876" cy="65895"/>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solidFill>
            </a:endParaRPr>
          </a:p>
        </p:txBody>
      </p:sp>
      <p:sp>
        <p:nvSpPr>
          <p:cNvPr id="57" name="TextBox 56"/>
          <p:cNvSpPr txBox="1"/>
          <p:nvPr/>
        </p:nvSpPr>
        <p:spPr>
          <a:xfrm>
            <a:off x="6814910" y="4099202"/>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1</a:t>
            </a:r>
            <a:endParaRPr lang="tr-TR" sz="4500" b="1" dirty="0">
              <a:solidFill>
                <a:srgbClr val="565D6F"/>
              </a:solidFill>
              <a:latin typeface="Caviar Dreams" pitchFamily="34" charset="-94"/>
              <a:ea typeface="Open Sans" pitchFamily="34" charset="0"/>
              <a:cs typeface="Open Sans" pitchFamily="34" charset="0"/>
            </a:endParaRPr>
          </a:p>
        </p:txBody>
      </p:sp>
      <p:sp>
        <p:nvSpPr>
          <p:cNvPr id="58" name="TextBox 57"/>
          <p:cNvSpPr txBox="1"/>
          <p:nvPr/>
        </p:nvSpPr>
        <p:spPr>
          <a:xfrm>
            <a:off x="6814910" y="4962639"/>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2</a:t>
            </a:r>
            <a:endParaRPr lang="tr-TR" sz="4500" b="1" dirty="0">
              <a:solidFill>
                <a:srgbClr val="565D6F"/>
              </a:solidFill>
              <a:latin typeface="Caviar Dreams" pitchFamily="34" charset="-94"/>
              <a:ea typeface="Open Sans" pitchFamily="34" charset="0"/>
              <a:cs typeface="Open Sans" pitchFamily="34" charset="0"/>
            </a:endParaRPr>
          </a:p>
        </p:txBody>
      </p:sp>
      <p:sp>
        <p:nvSpPr>
          <p:cNvPr id="59" name="Rectangle 58"/>
          <p:cNvSpPr/>
          <p:nvPr/>
        </p:nvSpPr>
        <p:spPr>
          <a:xfrm>
            <a:off x="7739557" y="5747469"/>
            <a:ext cx="2959876" cy="65895"/>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solidFill>
            </a:endParaRPr>
          </a:p>
        </p:txBody>
      </p:sp>
      <p:sp>
        <p:nvSpPr>
          <p:cNvPr id="60" name="TextBox 59"/>
          <p:cNvSpPr txBox="1"/>
          <p:nvPr/>
        </p:nvSpPr>
        <p:spPr>
          <a:xfrm>
            <a:off x="6814910" y="5902426"/>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3</a:t>
            </a:r>
            <a:endParaRPr lang="tr-TR" sz="4500" b="1" dirty="0">
              <a:solidFill>
                <a:srgbClr val="565D6F"/>
              </a:solidFill>
              <a:latin typeface="Caviar Dreams" pitchFamily="34" charset="-94"/>
              <a:ea typeface="Open Sans" pitchFamily="34" charset="0"/>
              <a:cs typeface="Open Sans" pitchFamily="34" charset="0"/>
            </a:endParaRPr>
          </a:p>
        </p:txBody>
      </p:sp>
      <p:sp>
        <p:nvSpPr>
          <p:cNvPr id="63" name="Rectangle 62"/>
          <p:cNvSpPr/>
          <p:nvPr/>
        </p:nvSpPr>
        <p:spPr>
          <a:xfrm>
            <a:off x="12308974" y="3056855"/>
            <a:ext cx="5031816" cy="912724"/>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4" name="TextBox 63"/>
          <p:cNvSpPr txBox="1"/>
          <p:nvPr/>
        </p:nvSpPr>
        <p:spPr>
          <a:xfrm>
            <a:off x="12420297" y="3086551"/>
            <a:ext cx="4809170"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ULTRA PACKAGE</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66" name="Rectangle 65"/>
          <p:cNvSpPr/>
          <p:nvPr/>
        </p:nvSpPr>
        <p:spPr>
          <a:xfrm>
            <a:off x="13344944" y="4896744"/>
            <a:ext cx="2959876" cy="65895"/>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solidFill>
            </a:endParaRPr>
          </a:p>
        </p:txBody>
      </p:sp>
      <p:sp>
        <p:nvSpPr>
          <p:cNvPr id="67" name="TextBox 66"/>
          <p:cNvSpPr txBox="1"/>
          <p:nvPr/>
        </p:nvSpPr>
        <p:spPr>
          <a:xfrm>
            <a:off x="12420297" y="4099202"/>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1</a:t>
            </a:r>
            <a:endParaRPr lang="tr-TR" sz="4500" b="1" dirty="0">
              <a:solidFill>
                <a:srgbClr val="565D6F"/>
              </a:solidFill>
              <a:latin typeface="Caviar Dreams" pitchFamily="34" charset="-94"/>
              <a:ea typeface="Open Sans" pitchFamily="34" charset="0"/>
              <a:cs typeface="Open Sans" pitchFamily="34" charset="0"/>
            </a:endParaRPr>
          </a:p>
        </p:txBody>
      </p:sp>
      <p:sp>
        <p:nvSpPr>
          <p:cNvPr id="68" name="TextBox 67"/>
          <p:cNvSpPr txBox="1"/>
          <p:nvPr/>
        </p:nvSpPr>
        <p:spPr>
          <a:xfrm>
            <a:off x="12420297" y="4962639"/>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2</a:t>
            </a:r>
            <a:endParaRPr lang="tr-TR" sz="4500" b="1" dirty="0">
              <a:solidFill>
                <a:srgbClr val="565D6F"/>
              </a:solidFill>
              <a:latin typeface="Caviar Dreams" pitchFamily="34" charset="-94"/>
              <a:ea typeface="Open Sans" pitchFamily="34" charset="0"/>
              <a:cs typeface="Open Sans" pitchFamily="34" charset="0"/>
            </a:endParaRPr>
          </a:p>
        </p:txBody>
      </p:sp>
      <p:sp>
        <p:nvSpPr>
          <p:cNvPr id="69" name="Rectangle 68"/>
          <p:cNvSpPr/>
          <p:nvPr/>
        </p:nvSpPr>
        <p:spPr>
          <a:xfrm>
            <a:off x="13344944" y="5747469"/>
            <a:ext cx="2959876" cy="65895"/>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solidFill>
            </a:endParaRPr>
          </a:p>
        </p:txBody>
      </p:sp>
      <p:sp>
        <p:nvSpPr>
          <p:cNvPr id="70" name="TextBox 69"/>
          <p:cNvSpPr txBox="1"/>
          <p:nvPr/>
        </p:nvSpPr>
        <p:spPr>
          <a:xfrm>
            <a:off x="12420297" y="5902426"/>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3</a:t>
            </a:r>
            <a:endParaRPr lang="tr-TR" sz="4500" b="1" dirty="0">
              <a:solidFill>
                <a:srgbClr val="565D6F"/>
              </a:solidFill>
              <a:latin typeface="Caviar Dreams" pitchFamily="34" charset="-94"/>
              <a:ea typeface="Open Sans" pitchFamily="34" charset="0"/>
              <a:cs typeface="Open Sans" pitchFamily="34" charset="0"/>
            </a:endParaRPr>
          </a:p>
        </p:txBody>
      </p:sp>
      <p:sp>
        <p:nvSpPr>
          <p:cNvPr id="71" name="TextBox 70"/>
          <p:cNvSpPr txBox="1"/>
          <p:nvPr/>
        </p:nvSpPr>
        <p:spPr>
          <a:xfrm>
            <a:off x="12420297" y="6765863"/>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4</a:t>
            </a:r>
            <a:endParaRPr lang="tr-TR" sz="4500" b="1" dirty="0">
              <a:solidFill>
                <a:srgbClr val="565D6F"/>
              </a:solidFill>
              <a:latin typeface="Caviar Dreams" pitchFamily="34" charset="-94"/>
              <a:ea typeface="Open Sans" pitchFamily="34" charset="0"/>
              <a:cs typeface="Open Sans" pitchFamily="34" charset="0"/>
            </a:endParaRPr>
          </a:p>
        </p:txBody>
      </p:sp>
      <p:sp>
        <p:nvSpPr>
          <p:cNvPr id="72" name="Rectangle 71"/>
          <p:cNvSpPr/>
          <p:nvPr/>
        </p:nvSpPr>
        <p:spPr>
          <a:xfrm>
            <a:off x="13344944" y="6661869"/>
            <a:ext cx="2959876" cy="65895"/>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solidFill>
            </a:endParaRPr>
          </a:p>
        </p:txBody>
      </p:sp>
      <p:sp>
        <p:nvSpPr>
          <p:cNvPr id="73" name="Oval 7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4" name="TextBox 73"/>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sp>
        <p:nvSpPr>
          <p:cNvPr id="31" name="Rectangle 30"/>
          <p:cNvSpPr/>
          <p:nvPr/>
        </p:nvSpPr>
        <p:spPr>
          <a:xfrm rot="5400000">
            <a:off x="9147483" y="468939"/>
            <a:ext cx="144015" cy="503181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lumMod val="75000"/>
                </a:schemeClr>
              </a:solidFill>
            </a:endParaRPr>
          </a:p>
        </p:txBody>
      </p:sp>
      <p:sp>
        <p:nvSpPr>
          <p:cNvPr id="33" name="Rectangle 32"/>
          <p:cNvSpPr/>
          <p:nvPr/>
        </p:nvSpPr>
        <p:spPr>
          <a:xfrm rot="5400000">
            <a:off x="3485277" y="468939"/>
            <a:ext cx="144015" cy="503181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lumMod val="75000"/>
                </a:schemeClr>
              </a:solidFill>
            </a:endParaRPr>
          </a:p>
        </p:txBody>
      </p:sp>
      <p:sp>
        <p:nvSpPr>
          <p:cNvPr id="34" name="Rectangle 33"/>
          <p:cNvSpPr/>
          <p:nvPr/>
        </p:nvSpPr>
        <p:spPr>
          <a:xfrm rot="5400000">
            <a:off x="14752874" y="468939"/>
            <a:ext cx="144015" cy="503181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lumMod val="75000"/>
                </a:schemeClr>
              </a:solidFill>
            </a:endParaRPr>
          </a:p>
        </p:txBody>
      </p:sp>
    </p:spTree>
    <p:extLst>
      <p:ext uri="{BB962C8B-B14F-4D97-AF65-F5344CB8AC3E}">
        <p14:creationId xmlns:p14="http://schemas.microsoft.com/office/powerpoint/2010/main" val="4114190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childTnLst>
                                </p:cTn>
                              </p:par>
                            </p:childTnLst>
                          </p:cTn>
                        </p:par>
                        <p:par>
                          <p:cTn id="36" fill="hold">
                            <p:stCondLst>
                              <p:cond delay="1000"/>
                            </p:stCondLst>
                            <p:childTnLst>
                              <p:par>
                                <p:cTn id="37" presetID="10" presetClass="entr" presetSubtype="0" fill="hold" grpId="0" nodeType="after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fade">
                                      <p:cBhvr>
                                        <p:cTn id="39" dur="500"/>
                                        <p:tgtEl>
                                          <p:spTgt spid="5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500"/>
                                        <p:tgtEl>
                                          <p:spTgt spid="5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fade">
                                      <p:cBhvr>
                                        <p:cTn id="45" dur="500"/>
                                        <p:tgtEl>
                                          <p:spTgt spid="5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6"/>
                                        </p:tgtEl>
                                        <p:attrNameLst>
                                          <p:attrName>style.visibility</p:attrName>
                                        </p:attrNameLst>
                                      </p:cBhvr>
                                      <p:to>
                                        <p:strVal val="visible"/>
                                      </p:to>
                                    </p:set>
                                    <p:animEffect transition="in" filter="fade">
                                      <p:cBhvr>
                                        <p:cTn id="48" dur="500"/>
                                        <p:tgtEl>
                                          <p:spTgt spid="5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fade">
                                      <p:cBhvr>
                                        <p:cTn id="51" dur="500"/>
                                        <p:tgtEl>
                                          <p:spTgt spid="5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8"/>
                                        </p:tgtEl>
                                        <p:attrNameLst>
                                          <p:attrName>style.visibility</p:attrName>
                                        </p:attrNameLst>
                                      </p:cBhvr>
                                      <p:to>
                                        <p:strVal val="visible"/>
                                      </p:to>
                                    </p:set>
                                    <p:animEffect transition="in" filter="fade">
                                      <p:cBhvr>
                                        <p:cTn id="54" dur="500"/>
                                        <p:tgtEl>
                                          <p:spTgt spid="5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9"/>
                                        </p:tgtEl>
                                        <p:attrNameLst>
                                          <p:attrName>style.visibility</p:attrName>
                                        </p:attrNameLst>
                                      </p:cBhvr>
                                      <p:to>
                                        <p:strVal val="visible"/>
                                      </p:to>
                                    </p:set>
                                    <p:animEffect transition="in" filter="fade">
                                      <p:cBhvr>
                                        <p:cTn id="57" dur="500"/>
                                        <p:tgtEl>
                                          <p:spTgt spid="5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0"/>
                                        </p:tgtEl>
                                        <p:attrNameLst>
                                          <p:attrName>style.visibility</p:attrName>
                                        </p:attrNameLst>
                                      </p:cBhvr>
                                      <p:to>
                                        <p:strVal val="visible"/>
                                      </p:to>
                                    </p:set>
                                    <p:animEffect transition="in" filter="fade">
                                      <p:cBhvr>
                                        <p:cTn id="60" dur="500"/>
                                        <p:tgtEl>
                                          <p:spTgt spid="6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childTnLst>
                          </p:cTn>
                        </p:par>
                        <p:par>
                          <p:cTn id="64" fill="hold">
                            <p:stCondLst>
                              <p:cond delay="1500"/>
                            </p:stCondLst>
                            <p:childTnLst>
                              <p:par>
                                <p:cTn id="65" presetID="10" presetClass="entr" presetSubtype="0" fill="hold" grpId="0" nodeType="afterEffect">
                                  <p:stCondLst>
                                    <p:cond delay="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63"/>
                                        </p:tgtEl>
                                        <p:attrNameLst>
                                          <p:attrName>style.visibility</p:attrName>
                                        </p:attrNameLst>
                                      </p:cBhvr>
                                      <p:to>
                                        <p:strVal val="visible"/>
                                      </p:to>
                                    </p:set>
                                    <p:animEffect transition="in" filter="fade">
                                      <p:cBhvr>
                                        <p:cTn id="70" dur="500"/>
                                        <p:tgtEl>
                                          <p:spTgt spid="6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4"/>
                                        </p:tgtEl>
                                        <p:attrNameLst>
                                          <p:attrName>style.visibility</p:attrName>
                                        </p:attrNameLst>
                                      </p:cBhvr>
                                      <p:to>
                                        <p:strVal val="visible"/>
                                      </p:to>
                                    </p:set>
                                    <p:animEffect transition="in" filter="fade">
                                      <p:cBhvr>
                                        <p:cTn id="73" dur="500"/>
                                        <p:tgtEl>
                                          <p:spTgt spid="64"/>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6"/>
                                        </p:tgtEl>
                                        <p:attrNameLst>
                                          <p:attrName>style.visibility</p:attrName>
                                        </p:attrNameLst>
                                      </p:cBhvr>
                                      <p:to>
                                        <p:strVal val="visible"/>
                                      </p:to>
                                    </p:set>
                                    <p:animEffect transition="in" filter="fade">
                                      <p:cBhvr>
                                        <p:cTn id="76" dur="500"/>
                                        <p:tgtEl>
                                          <p:spTgt spid="6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animEffect transition="in" filter="fade">
                                      <p:cBhvr>
                                        <p:cTn id="79" dur="500"/>
                                        <p:tgtEl>
                                          <p:spTgt spid="67"/>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68"/>
                                        </p:tgtEl>
                                        <p:attrNameLst>
                                          <p:attrName>style.visibility</p:attrName>
                                        </p:attrNameLst>
                                      </p:cBhvr>
                                      <p:to>
                                        <p:strVal val="visible"/>
                                      </p:to>
                                    </p:set>
                                    <p:animEffect transition="in" filter="fade">
                                      <p:cBhvr>
                                        <p:cTn id="82" dur="500"/>
                                        <p:tgtEl>
                                          <p:spTgt spid="68"/>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9"/>
                                        </p:tgtEl>
                                        <p:attrNameLst>
                                          <p:attrName>style.visibility</p:attrName>
                                        </p:attrNameLst>
                                      </p:cBhvr>
                                      <p:to>
                                        <p:strVal val="visible"/>
                                      </p:to>
                                    </p:set>
                                    <p:animEffect transition="in" filter="fade">
                                      <p:cBhvr>
                                        <p:cTn id="85" dur="500"/>
                                        <p:tgtEl>
                                          <p:spTgt spid="69"/>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70"/>
                                        </p:tgtEl>
                                        <p:attrNameLst>
                                          <p:attrName>style.visibility</p:attrName>
                                        </p:attrNameLst>
                                      </p:cBhvr>
                                      <p:to>
                                        <p:strVal val="visible"/>
                                      </p:to>
                                    </p:set>
                                    <p:animEffect transition="in" filter="fade">
                                      <p:cBhvr>
                                        <p:cTn id="88" dur="500"/>
                                        <p:tgtEl>
                                          <p:spTgt spid="70"/>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71"/>
                                        </p:tgtEl>
                                        <p:attrNameLst>
                                          <p:attrName>style.visibility</p:attrName>
                                        </p:attrNameLst>
                                      </p:cBhvr>
                                      <p:to>
                                        <p:strVal val="visible"/>
                                      </p:to>
                                    </p:set>
                                    <p:animEffect transition="in" filter="fade">
                                      <p:cBhvr>
                                        <p:cTn id="91" dur="500"/>
                                        <p:tgtEl>
                                          <p:spTgt spid="71"/>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72"/>
                                        </p:tgtEl>
                                        <p:attrNameLst>
                                          <p:attrName>style.visibility</p:attrName>
                                        </p:attrNameLst>
                                      </p:cBhvr>
                                      <p:to>
                                        <p:strVal val="visible"/>
                                      </p:to>
                                    </p:set>
                                    <p:animEffect transition="in" filter="fade">
                                      <p:cBhvr>
                                        <p:cTn id="94" dur="500"/>
                                        <p:tgtEl>
                                          <p:spTgt spid="72"/>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fade">
                                      <p:cBhvr>
                                        <p:cTn id="9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55" grpId="0" animBg="1"/>
      <p:bldP spid="2" grpId="0" animBg="1"/>
      <p:bldP spid="9" grpId="0" animBg="1"/>
      <p:bldP spid="12" grpId="0"/>
      <p:bldP spid="25" grpId="0" animBg="1"/>
      <p:bldP spid="26" grpId="0"/>
      <p:bldP spid="27" grpId="0" animBg="1"/>
      <p:bldP spid="29" grpId="0" animBg="1"/>
      <p:bldP spid="30" grpId="0"/>
      <p:bldP spid="32" grpId="0"/>
      <p:bldP spid="53" grpId="0" animBg="1"/>
      <p:bldP spid="54" grpId="0"/>
      <p:bldP spid="56" grpId="0" animBg="1"/>
      <p:bldP spid="57" grpId="0"/>
      <p:bldP spid="58" grpId="0"/>
      <p:bldP spid="59" grpId="0" animBg="1"/>
      <p:bldP spid="60" grpId="0"/>
      <p:bldP spid="63" grpId="0" animBg="1"/>
      <p:bldP spid="64" grpId="0"/>
      <p:bldP spid="66" grpId="0" animBg="1"/>
      <p:bldP spid="67" grpId="0"/>
      <p:bldP spid="68" grpId="0"/>
      <p:bldP spid="69" grpId="0" animBg="1"/>
      <p:bldP spid="70" grpId="0"/>
      <p:bldP spid="71" grpId="0"/>
      <p:bldP spid="72" grpId="0" animBg="1"/>
      <p:bldP spid="31" grpId="0" animBg="1"/>
      <p:bldP spid="33" grpId="0" animBg="1"/>
      <p:bldP spid="3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Picture 68"/>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STATISTICS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pic>
        <p:nvPicPr>
          <p:cNvPr id="4" name="Picture 3"/>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485609" y="5822093"/>
            <a:ext cx="594065" cy="1341127"/>
          </a:xfrm>
          <a:prstGeom prst="rect">
            <a:avLst/>
          </a:prstGeom>
        </p:spPr>
      </p:pic>
      <p:pic>
        <p:nvPicPr>
          <p:cNvPr id="5" name="Picture 4"/>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478149" y="3488903"/>
            <a:ext cx="529518" cy="1356666"/>
          </a:xfrm>
          <a:prstGeom prst="rect">
            <a:avLst/>
          </a:prstGeom>
        </p:spPr>
      </p:pic>
      <p:pic>
        <p:nvPicPr>
          <p:cNvPr id="27" name="Picture 26"/>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342245" y="3488903"/>
            <a:ext cx="529518" cy="1356666"/>
          </a:xfrm>
          <a:prstGeom prst="rect">
            <a:avLst/>
          </a:prstGeom>
        </p:spPr>
      </p:pic>
      <p:pic>
        <p:nvPicPr>
          <p:cNvPr id="28" name="Picture 27"/>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3206341" y="3488903"/>
            <a:ext cx="529518" cy="1356666"/>
          </a:xfrm>
          <a:prstGeom prst="rect">
            <a:avLst/>
          </a:prstGeom>
        </p:spPr>
      </p:pic>
      <p:pic>
        <p:nvPicPr>
          <p:cNvPr id="35" name="Picture 34"/>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070437" y="3488903"/>
            <a:ext cx="529518" cy="1356666"/>
          </a:xfrm>
          <a:prstGeom prst="rect">
            <a:avLst/>
          </a:prstGeom>
        </p:spPr>
      </p:pic>
      <p:pic>
        <p:nvPicPr>
          <p:cNvPr id="42" name="Picture 41"/>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934533" y="3488903"/>
            <a:ext cx="529518" cy="1356666"/>
          </a:xfrm>
          <a:prstGeom prst="rect">
            <a:avLst/>
          </a:prstGeom>
        </p:spPr>
      </p:pic>
      <p:pic>
        <p:nvPicPr>
          <p:cNvPr id="43" name="Picture 42"/>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798629" y="3488903"/>
            <a:ext cx="529518" cy="1356666"/>
          </a:xfrm>
          <a:prstGeom prst="rect">
            <a:avLst/>
          </a:prstGeom>
        </p:spPr>
      </p:pic>
      <p:pic>
        <p:nvPicPr>
          <p:cNvPr id="44" name="Picture 43"/>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662725" y="3488903"/>
            <a:ext cx="529518" cy="1356666"/>
          </a:xfrm>
          <a:prstGeom prst="rect">
            <a:avLst/>
          </a:prstGeom>
        </p:spPr>
      </p:pic>
      <p:pic>
        <p:nvPicPr>
          <p:cNvPr id="45" name="Picture 44"/>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526821" y="3488903"/>
            <a:ext cx="529518" cy="1356666"/>
          </a:xfrm>
          <a:prstGeom prst="rect">
            <a:avLst/>
          </a:prstGeom>
        </p:spPr>
      </p:pic>
      <p:pic>
        <p:nvPicPr>
          <p:cNvPr id="48" name="Picture 47"/>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330655" y="5822093"/>
            <a:ext cx="594065" cy="1341127"/>
          </a:xfrm>
          <a:prstGeom prst="rect">
            <a:avLst/>
          </a:prstGeom>
        </p:spPr>
      </p:pic>
      <p:pic>
        <p:nvPicPr>
          <p:cNvPr id="49" name="Picture 48"/>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3178992" y="5822093"/>
            <a:ext cx="594065" cy="1341127"/>
          </a:xfrm>
          <a:prstGeom prst="rect">
            <a:avLst/>
          </a:prstGeom>
        </p:spPr>
      </p:pic>
      <p:pic>
        <p:nvPicPr>
          <p:cNvPr id="50" name="Picture 49"/>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055956" y="5822093"/>
            <a:ext cx="594065" cy="1341127"/>
          </a:xfrm>
          <a:prstGeom prst="rect">
            <a:avLst/>
          </a:prstGeom>
        </p:spPr>
      </p:pic>
      <p:pic>
        <p:nvPicPr>
          <p:cNvPr id="51" name="Picture 50"/>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914522" y="5822093"/>
            <a:ext cx="594065" cy="1341127"/>
          </a:xfrm>
          <a:prstGeom prst="rect">
            <a:avLst/>
          </a:prstGeom>
        </p:spPr>
      </p:pic>
      <p:pic>
        <p:nvPicPr>
          <p:cNvPr id="52" name="Picture 51"/>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759568" y="5822093"/>
            <a:ext cx="594065" cy="1341127"/>
          </a:xfrm>
          <a:prstGeom prst="rect">
            <a:avLst/>
          </a:prstGeom>
        </p:spPr>
      </p:pic>
      <p:pic>
        <p:nvPicPr>
          <p:cNvPr id="58" name="Picture 57"/>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617227" y="5822093"/>
            <a:ext cx="594065" cy="1341127"/>
          </a:xfrm>
          <a:prstGeom prst="rect">
            <a:avLst/>
          </a:prstGeom>
        </p:spPr>
      </p:pic>
      <p:pic>
        <p:nvPicPr>
          <p:cNvPr id="6" name="Picture 5"/>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498936" y="5822093"/>
            <a:ext cx="594065" cy="1341127"/>
          </a:xfrm>
          <a:prstGeom prst="rect">
            <a:avLst/>
          </a:prstGeom>
        </p:spPr>
      </p:pic>
      <p:pic>
        <p:nvPicPr>
          <p:cNvPr id="10" name="Picture 9"/>
          <p:cNvPicPr>
            <a:picLocks noChangeAspect="1"/>
          </p:cNvPicPr>
          <p:nvPr/>
        </p:nvPicPr>
        <p:blipFill>
          <a:blip r:embed="rId7"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8385409" y="3488903"/>
            <a:ext cx="535025" cy="1370775"/>
          </a:xfrm>
          <a:prstGeom prst="rect">
            <a:avLst/>
          </a:prstGeom>
        </p:spPr>
      </p:pic>
      <p:pic>
        <p:nvPicPr>
          <p:cNvPr id="62" name="Picture 61"/>
          <p:cNvPicPr>
            <a:picLocks noChangeAspect="1"/>
          </p:cNvPicPr>
          <p:nvPr/>
        </p:nvPicPr>
        <p:blipFill>
          <a:blip r:embed="rId7"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249505" y="3488903"/>
            <a:ext cx="535025" cy="1370775"/>
          </a:xfrm>
          <a:prstGeom prst="rect">
            <a:avLst/>
          </a:prstGeom>
        </p:spPr>
      </p:pic>
      <p:pic>
        <p:nvPicPr>
          <p:cNvPr id="63" name="Picture 62"/>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8367107" y="5822093"/>
            <a:ext cx="594065" cy="1341127"/>
          </a:xfrm>
          <a:prstGeom prst="rect">
            <a:avLst/>
          </a:prstGeom>
        </p:spPr>
      </p:pic>
      <p:pic>
        <p:nvPicPr>
          <p:cNvPr id="64" name="Picture 63"/>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231203" y="5822093"/>
            <a:ext cx="594065" cy="1341127"/>
          </a:xfrm>
          <a:prstGeom prst="rect">
            <a:avLst/>
          </a:prstGeom>
        </p:spPr>
      </p:pic>
      <p:sp>
        <p:nvSpPr>
          <p:cNvPr id="65" name="TextBox 64"/>
          <p:cNvSpPr txBox="1"/>
          <p:nvPr/>
        </p:nvSpPr>
        <p:spPr>
          <a:xfrm>
            <a:off x="10009683" y="3697678"/>
            <a:ext cx="2016224" cy="938719"/>
          </a:xfrm>
          <a:prstGeom prst="rect">
            <a:avLst/>
          </a:prstGeom>
          <a:noFill/>
        </p:spPr>
        <p:txBody>
          <a:bodyPr wrap="square" rtlCol="0">
            <a:spAutoFit/>
          </a:bodyPr>
          <a:lstStyle/>
          <a:p>
            <a:pPr algn="ctr"/>
            <a:r>
              <a:rPr lang="tr-TR" sz="5500" b="1" dirty="0" smtClean="0">
                <a:solidFill>
                  <a:srgbClr val="565D6F"/>
                </a:solidFill>
                <a:latin typeface="Caviar Dreams" pitchFamily="34" charset="-94"/>
                <a:ea typeface="Open Sans" pitchFamily="34" charset="0"/>
                <a:cs typeface="Open Sans" pitchFamily="34" charset="0"/>
              </a:rPr>
              <a:t>80%</a:t>
            </a:r>
            <a:endParaRPr lang="tr-TR" sz="5500" b="1" dirty="0">
              <a:solidFill>
                <a:srgbClr val="565D6F"/>
              </a:solidFill>
              <a:latin typeface="Caviar Dreams" pitchFamily="34" charset="-94"/>
              <a:ea typeface="Open Sans" pitchFamily="34" charset="0"/>
              <a:cs typeface="Open Sans" pitchFamily="34" charset="0"/>
            </a:endParaRPr>
          </a:p>
        </p:txBody>
      </p:sp>
      <p:sp>
        <p:nvSpPr>
          <p:cNvPr id="66" name="TextBox 65"/>
          <p:cNvSpPr txBox="1"/>
          <p:nvPr/>
        </p:nvSpPr>
        <p:spPr>
          <a:xfrm>
            <a:off x="12075614" y="3606952"/>
            <a:ext cx="4846837" cy="1107996"/>
          </a:xfrm>
          <a:prstGeom prst="rect">
            <a:avLst/>
          </a:prstGeom>
          <a:noFill/>
        </p:spPr>
        <p:txBody>
          <a:bodyPr wrap="square" rtlCol="0">
            <a:spAutoFit/>
          </a:bodyPr>
          <a:lstStyle/>
          <a:p>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67" name="TextBox 66"/>
          <p:cNvSpPr txBox="1"/>
          <p:nvPr/>
        </p:nvSpPr>
        <p:spPr>
          <a:xfrm>
            <a:off x="10009683" y="5981452"/>
            <a:ext cx="2016224" cy="938719"/>
          </a:xfrm>
          <a:prstGeom prst="rect">
            <a:avLst/>
          </a:prstGeom>
          <a:noFill/>
        </p:spPr>
        <p:txBody>
          <a:bodyPr wrap="square" rtlCol="0">
            <a:spAutoFit/>
          </a:bodyPr>
          <a:lstStyle/>
          <a:p>
            <a:pPr algn="ctr"/>
            <a:r>
              <a:rPr lang="tr-TR" sz="5500" b="1" dirty="0">
                <a:solidFill>
                  <a:srgbClr val="565D6F"/>
                </a:solidFill>
                <a:latin typeface="Caviar Dreams" pitchFamily="34" charset="-94"/>
                <a:ea typeface="Open Sans" pitchFamily="34" charset="0"/>
                <a:cs typeface="Open Sans" pitchFamily="34" charset="0"/>
              </a:rPr>
              <a:t>7</a:t>
            </a:r>
            <a:r>
              <a:rPr lang="tr-TR" sz="5500" b="1" dirty="0" smtClean="0">
                <a:solidFill>
                  <a:srgbClr val="565D6F"/>
                </a:solidFill>
                <a:latin typeface="Caviar Dreams" pitchFamily="34" charset="-94"/>
                <a:ea typeface="Open Sans" pitchFamily="34" charset="0"/>
                <a:cs typeface="Open Sans" pitchFamily="34" charset="0"/>
              </a:rPr>
              <a:t>0%</a:t>
            </a:r>
            <a:endParaRPr lang="tr-TR" sz="5500" b="1" dirty="0">
              <a:solidFill>
                <a:srgbClr val="565D6F"/>
              </a:solidFill>
              <a:latin typeface="Caviar Dreams" pitchFamily="34" charset="-94"/>
              <a:ea typeface="Open Sans" pitchFamily="34" charset="0"/>
              <a:cs typeface="Open Sans" pitchFamily="34" charset="0"/>
            </a:endParaRPr>
          </a:p>
        </p:txBody>
      </p:sp>
      <p:sp>
        <p:nvSpPr>
          <p:cNvPr id="68" name="TextBox 67"/>
          <p:cNvSpPr txBox="1"/>
          <p:nvPr/>
        </p:nvSpPr>
        <p:spPr>
          <a:xfrm>
            <a:off x="12075614" y="5896813"/>
            <a:ext cx="4846837" cy="1107996"/>
          </a:xfrm>
          <a:prstGeom prst="rect">
            <a:avLst/>
          </a:prstGeom>
          <a:noFill/>
        </p:spPr>
        <p:txBody>
          <a:bodyPr wrap="square" rtlCol="0">
            <a:spAutoFit/>
          </a:bodyPr>
          <a:lstStyle/>
          <a:p>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202489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par>
                                <p:cTn id="21" presetID="10"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ntr" presetSubtype="0" fill="hold"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par>
                                <p:cTn id="30" presetID="10" presetClass="entr" presetSubtype="0" fill="hold"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par>
                                <p:cTn id="33" presetID="10"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500"/>
                                        <p:tgtEl>
                                          <p:spTgt spid="44"/>
                                        </p:tgtEl>
                                      </p:cBhvr>
                                    </p:animEffect>
                                  </p:childTnLst>
                                </p:cTn>
                              </p:par>
                              <p:par>
                                <p:cTn id="36" presetID="10" presetClass="entr" presetSubtype="0" fill="hold" nodeType="with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fade">
                                      <p:cBhvr>
                                        <p:cTn id="38" dur="500"/>
                                        <p:tgtEl>
                                          <p:spTgt spid="45"/>
                                        </p:tgtEl>
                                      </p:cBhvr>
                                    </p:animEffect>
                                  </p:childTnLst>
                                </p:cTn>
                              </p:par>
                              <p:par>
                                <p:cTn id="39" presetID="10"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nodeType="with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fade">
                                      <p:cBhvr>
                                        <p:cTn id="44" dur="500"/>
                                        <p:tgtEl>
                                          <p:spTgt spid="62"/>
                                        </p:tgtEl>
                                      </p:cBhvr>
                                    </p:animEffect>
                                  </p:childTnLst>
                                </p:cTn>
                              </p:par>
                            </p:childTnLst>
                          </p:cTn>
                        </p:par>
                        <p:par>
                          <p:cTn id="45" fill="hold">
                            <p:stCondLst>
                              <p:cond delay="1000"/>
                            </p:stCondLst>
                            <p:childTnLst>
                              <p:par>
                                <p:cTn id="46" presetID="10" presetClass="entr" presetSubtype="0" fill="hold" grpId="0" nodeType="afterEffect">
                                  <p:stCondLst>
                                    <p:cond delay="0"/>
                                  </p:stCondLst>
                                  <p:childTnLst>
                                    <p:set>
                                      <p:cBhvr>
                                        <p:cTn id="47" dur="1" fill="hold">
                                          <p:stCondLst>
                                            <p:cond delay="0"/>
                                          </p:stCondLst>
                                        </p:cTn>
                                        <p:tgtEl>
                                          <p:spTgt spid="65"/>
                                        </p:tgtEl>
                                        <p:attrNameLst>
                                          <p:attrName>style.visibility</p:attrName>
                                        </p:attrNameLst>
                                      </p:cBhvr>
                                      <p:to>
                                        <p:strVal val="visible"/>
                                      </p:to>
                                    </p:set>
                                    <p:animEffect transition="in" filter="fade">
                                      <p:cBhvr>
                                        <p:cTn id="48" dur="500"/>
                                        <p:tgtEl>
                                          <p:spTgt spid="65"/>
                                        </p:tgtEl>
                                      </p:cBhvr>
                                    </p:animEffect>
                                  </p:childTnLst>
                                </p:cTn>
                              </p:par>
                            </p:childTnLst>
                          </p:cTn>
                        </p:par>
                        <p:par>
                          <p:cTn id="49" fill="hold">
                            <p:stCondLst>
                              <p:cond delay="1500"/>
                            </p:stCondLst>
                            <p:childTnLst>
                              <p:par>
                                <p:cTn id="50" presetID="10" presetClass="entr" presetSubtype="0" fill="hold" grpId="0" nodeType="afterEffect">
                                  <p:stCondLst>
                                    <p:cond delay="0"/>
                                  </p:stCondLst>
                                  <p:childTnLst>
                                    <p:set>
                                      <p:cBhvr>
                                        <p:cTn id="51" dur="1" fill="hold">
                                          <p:stCondLst>
                                            <p:cond delay="0"/>
                                          </p:stCondLst>
                                        </p:cTn>
                                        <p:tgtEl>
                                          <p:spTgt spid="66"/>
                                        </p:tgtEl>
                                        <p:attrNameLst>
                                          <p:attrName>style.visibility</p:attrName>
                                        </p:attrNameLst>
                                      </p:cBhvr>
                                      <p:to>
                                        <p:strVal val="visible"/>
                                      </p:to>
                                    </p:set>
                                    <p:animEffect transition="in" filter="fade">
                                      <p:cBhvr>
                                        <p:cTn id="52" dur="500"/>
                                        <p:tgtEl>
                                          <p:spTgt spid="66"/>
                                        </p:tgtEl>
                                      </p:cBhvr>
                                    </p:animEffect>
                                  </p:childTnLst>
                                </p:cTn>
                              </p:par>
                            </p:childTnLst>
                          </p:cTn>
                        </p:par>
                        <p:par>
                          <p:cTn id="53" fill="hold">
                            <p:stCondLst>
                              <p:cond delay="2000"/>
                            </p:stCondLst>
                            <p:childTnLst>
                              <p:par>
                                <p:cTn id="54" presetID="10" presetClass="entr" presetSubtype="0" fill="hold" nodeType="after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500"/>
                                        <p:tgtEl>
                                          <p:spTgt spid="4"/>
                                        </p:tgtEl>
                                      </p:cBhvr>
                                    </p:animEffect>
                                  </p:childTnLst>
                                </p:cTn>
                              </p:par>
                              <p:par>
                                <p:cTn id="57" presetID="10" presetClass="entr" presetSubtype="0" fill="hold" nodeType="withEffect">
                                  <p:stCondLst>
                                    <p:cond delay="0"/>
                                  </p:stCondLst>
                                  <p:childTnLst>
                                    <p:set>
                                      <p:cBhvr>
                                        <p:cTn id="58" dur="1" fill="hold">
                                          <p:stCondLst>
                                            <p:cond delay="0"/>
                                          </p:stCondLst>
                                        </p:cTn>
                                        <p:tgtEl>
                                          <p:spTgt spid="48"/>
                                        </p:tgtEl>
                                        <p:attrNameLst>
                                          <p:attrName>style.visibility</p:attrName>
                                        </p:attrNameLst>
                                      </p:cBhvr>
                                      <p:to>
                                        <p:strVal val="visible"/>
                                      </p:to>
                                    </p:set>
                                    <p:animEffect transition="in" filter="fade">
                                      <p:cBhvr>
                                        <p:cTn id="59" dur="500"/>
                                        <p:tgtEl>
                                          <p:spTgt spid="48"/>
                                        </p:tgtEl>
                                      </p:cBhvr>
                                    </p:animEffect>
                                  </p:childTnLst>
                                </p:cTn>
                              </p:par>
                              <p:par>
                                <p:cTn id="60" presetID="10" presetClass="entr" presetSubtype="0" fill="hold" nodeType="with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fade">
                                      <p:cBhvr>
                                        <p:cTn id="62" dur="500"/>
                                        <p:tgtEl>
                                          <p:spTgt spid="49"/>
                                        </p:tgtEl>
                                      </p:cBhvr>
                                    </p:animEffect>
                                  </p:childTnLst>
                                </p:cTn>
                              </p:par>
                              <p:par>
                                <p:cTn id="63" presetID="10" presetClass="entr" presetSubtype="0"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animEffect transition="in" filter="fade">
                                      <p:cBhvr>
                                        <p:cTn id="65" dur="500"/>
                                        <p:tgtEl>
                                          <p:spTgt spid="50"/>
                                        </p:tgtEl>
                                      </p:cBhvr>
                                    </p:animEffect>
                                  </p:childTnLst>
                                </p:cTn>
                              </p:par>
                              <p:par>
                                <p:cTn id="66" presetID="10" presetClass="entr" presetSubtype="0" fill="hold" nodeType="withEffect">
                                  <p:stCondLst>
                                    <p:cond delay="0"/>
                                  </p:stCondLst>
                                  <p:childTnLst>
                                    <p:set>
                                      <p:cBhvr>
                                        <p:cTn id="67" dur="1" fill="hold">
                                          <p:stCondLst>
                                            <p:cond delay="0"/>
                                          </p:stCondLst>
                                        </p:cTn>
                                        <p:tgtEl>
                                          <p:spTgt spid="51"/>
                                        </p:tgtEl>
                                        <p:attrNameLst>
                                          <p:attrName>style.visibility</p:attrName>
                                        </p:attrNameLst>
                                      </p:cBhvr>
                                      <p:to>
                                        <p:strVal val="visible"/>
                                      </p:to>
                                    </p:set>
                                    <p:animEffect transition="in" filter="fade">
                                      <p:cBhvr>
                                        <p:cTn id="68" dur="500"/>
                                        <p:tgtEl>
                                          <p:spTgt spid="51"/>
                                        </p:tgtEl>
                                      </p:cBhvr>
                                    </p:animEffect>
                                  </p:childTnLst>
                                </p:cTn>
                              </p:par>
                              <p:par>
                                <p:cTn id="69" presetID="10" presetClass="entr" presetSubtype="0" fill="hold" nodeType="withEffect">
                                  <p:stCondLst>
                                    <p:cond delay="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500"/>
                                        <p:tgtEl>
                                          <p:spTgt spid="52"/>
                                        </p:tgtEl>
                                      </p:cBhvr>
                                    </p:animEffect>
                                  </p:childTnLst>
                                </p:cTn>
                              </p:par>
                              <p:par>
                                <p:cTn id="72" presetID="10" presetClass="entr" presetSubtype="0" fill="hold" nodeType="withEffect">
                                  <p:stCondLst>
                                    <p:cond delay="0"/>
                                  </p:stCondLst>
                                  <p:childTnLst>
                                    <p:set>
                                      <p:cBhvr>
                                        <p:cTn id="73" dur="1" fill="hold">
                                          <p:stCondLst>
                                            <p:cond delay="0"/>
                                          </p:stCondLst>
                                        </p:cTn>
                                        <p:tgtEl>
                                          <p:spTgt spid="58"/>
                                        </p:tgtEl>
                                        <p:attrNameLst>
                                          <p:attrName>style.visibility</p:attrName>
                                        </p:attrNameLst>
                                      </p:cBhvr>
                                      <p:to>
                                        <p:strVal val="visible"/>
                                      </p:to>
                                    </p:set>
                                    <p:animEffect transition="in" filter="fade">
                                      <p:cBhvr>
                                        <p:cTn id="74" dur="500"/>
                                        <p:tgtEl>
                                          <p:spTgt spid="58"/>
                                        </p:tgtEl>
                                      </p:cBhvr>
                                    </p:animEffect>
                                  </p:childTnLst>
                                </p:cTn>
                              </p:par>
                              <p:par>
                                <p:cTn id="75" presetID="10" presetClass="entr" presetSubtype="0" fill="hold" nodeType="with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fade">
                                      <p:cBhvr>
                                        <p:cTn id="77" dur="500"/>
                                        <p:tgtEl>
                                          <p:spTgt spid="6"/>
                                        </p:tgtEl>
                                      </p:cBhvr>
                                    </p:animEffect>
                                  </p:childTnLst>
                                </p:cTn>
                              </p:par>
                              <p:par>
                                <p:cTn id="78" presetID="10" presetClass="entr" presetSubtype="0" fill="hold" nodeType="withEffect">
                                  <p:stCondLst>
                                    <p:cond delay="0"/>
                                  </p:stCondLst>
                                  <p:childTnLst>
                                    <p:set>
                                      <p:cBhvr>
                                        <p:cTn id="79" dur="1" fill="hold">
                                          <p:stCondLst>
                                            <p:cond delay="0"/>
                                          </p:stCondLst>
                                        </p:cTn>
                                        <p:tgtEl>
                                          <p:spTgt spid="63"/>
                                        </p:tgtEl>
                                        <p:attrNameLst>
                                          <p:attrName>style.visibility</p:attrName>
                                        </p:attrNameLst>
                                      </p:cBhvr>
                                      <p:to>
                                        <p:strVal val="visible"/>
                                      </p:to>
                                    </p:set>
                                    <p:animEffect transition="in" filter="fade">
                                      <p:cBhvr>
                                        <p:cTn id="80" dur="500"/>
                                        <p:tgtEl>
                                          <p:spTgt spid="63"/>
                                        </p:tgtEl>
                                      </p:cBhvr>
                                    </p:animEffect>
                                  </p:childTnLst>
                                </p:cTn>
                              </p:par>
                              <p:par>
                                <p:cTn id="81" presetID="10" presetClass="entr" presetSubtype="0" fill="hold" nodeType="withEffect">
                                  <p:stCondLst>
                                    <p:cond delay="0"/>
                                  </p:stCondLst>
                                  <p:childTnLst>
                                    <p:set>
                                      <p:cBhvr>
                                        <p:cTn id="82" dur="1" fill="hold">
                                          <p:stCondLst>
                                            <p:cond delay="0"/>
                                          </p:stCondLst>
                                        </p:cTn>
                                        <p:tgtEl>
                                          <p:spTgt spid="64"/>
                                        </p:tgtEl>
                                        <p:attrNameLst>
                                          <p:attrName>style.visibility</p:attrName>
                                        </p:attrNameLst>
                                      </p:cBhvr>
                                      <p:to>
                                        <p:strVal val="visible"/>
                                      </p:to>
                                    </p:set>
                                    <p:animEffect transition="in" filter="fade">
                                      <p:cBhvr>
                                        <p:cTn id="83" dur="500"/>
                                        <p:tgtEl>
                                          <p:spTgt spid="64"/>
                                        </p:tgtEl>
                                      </p:cBhvr>
                                    </p:animEffect>
                                  </p:childTnLst>
                                </p:cTn>
                              </p:par>
                            </p:childTnLst>
                          </p:cTn>
                        </p:par>
                        <p:par>
                          <p:cTn id="84" fill="hold">
                            <p:stCondLst>
                              <p:cond delay="2500"/>
                            </p:stCondLst>
                            <p:childTnLst>
                              <p:par>
                                <p:cTn id="85" presetID="10" presetClass="entr" presetSubtype="0" fill="hold" grpId="0" nodeType="afterEffect">
                                  <p:stCondLst>
                                    <p:cond delay="0"/>
                                  </p:stCondLst>
                                  <p:childTnLst>
                                    <p:set>
                                      <p:cBhvr>
                                        <p:cTn id="86" dur="1" fill="hold">
                                          <p:stCondLst>
                                            <p:cond delay="0"/>
                                          </p:stCondLst>
                                        </p:cTn>
                                        <p:tgtEl>
                                          <p:spTgt spid="67"/>
                                        </p:tgtEl>
                                        <p:attrNameLst>
                                          <p:attrName>style.visibility</p:attrName>
                                        </p:attrNameLst>
                                      </p:cBhvr>
                                      <p:to>
                                        <p:strVal val="visible"/>
                                      </p:to>
                                    </p:set>
                                    <p:animEffect transition="in" filter="fade">
                                      <p:cBhvr>
                                        <p:cTn id="87" dur="500"/>
                                        <p:tgtEl>
                                          <p:spTgt spid="67"/>
                                        </p:tgtEl>
                                      </p:cBhvr>
                                    </p:animEffect>
                                  </p:childTnLst>
                                </p:cTn>
                              </p:par>
                            </p:childTnLst>
                          </p:cTn>
                        </p:par>
                        <p:par>
                          <p:cTn id="88" fill="hold">
                            <p:stCondLst>
                              <p:cond delay="3000"/>
                            </p:stCondLst>
                            <p:childTnLst>
                              <p:par>
                                <p:cTn id="89" presetID="10" presetClass="entr" presetSubtype="0" fill="hold" grpId="0" nodeType="afterEffect">
                                  <p:stCondLst>
                                    <p:cond delay="0"/>
                                  </p:stCondLst>
                                  <p:childTnLst>
                                    <p:set>
                                      <p:cBhvr>
                                        <p:cTn id="90" dur="1" fill="hold">
                                          <p:stCondLst>
                                            <p:cond delay="0"/>
                                          </p:stCondLst>
                                        </p:cTn>
                                        <p:tgtEl>
                                          <p:spTgt spid="68"/>
                                        </p:tgtEl>
                                        <p:attrNameLst>
                                          <p:attrName>style.visibility</p:attrName>
                                        </p:attrNameLst>
                                      </p:cBhvr>
                                      <p:to>
                                        <p:strVal val="visible"/>
                                      </p:to>
                                    </p:set>
                                    <p:animEffect transition="in" filter="fade">
                                      <p:cBhvr>
                                        <p:cTn id="91"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65" grpId="0"/>
      <p:bldP spid="66" grpId="0"/>
      <p:bldP spid="67" grpId="0"/>
      <p:bldP spid="6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TIMELINE</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sp>
        <p:nvSpPr>
          <p:cNvPr id="26" name="Oval 25"/>
          <p:cNvSpPr/>
          <p:nvPr/>
        </p:nvSpPr>
        <p:spPr>
          <a:xfrm>
            <a:off x="1048222" y="4929063"/>
            <a:ext cx="720080" cy="7200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Rectangle 28"/>
          <p:cNvSpPr/>
          <p:nvPr/>
        </p:nvSpPr>
        <p:spPr>
          <a:xfrm>
            <a:off x="1408262" y="5205473"/>
            <a:ext cx="15658205" cy="216024"/>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0" name="Oval 29"/>
          <p:cNvSpPr/>
          <p:nvPr/>
        </p:nvSpPr>
        <p:spPr>
          <a:xfrm>
            <a:off x="4753099" y="4929063"/>
            <a:ext cx="720080" cy="7200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1" name="Oval 30"/>
          <p:cNvSpPr/>
          <p:nvPr/>
        </p:nvSpPr>
        <p:spPr>
          <a:xfrm>
            <a:off x="8784058" y="4929063"/>
            <a:ext cx="720080" cy="7200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2" name="Oval 31"/>
          <p:cNvSpPr/>
          <p:nvPr/>
        </p:nvSpPr>
        <p:spPr>
          <a:xfrm>
            <a:off x="12601971" y="4929063"/>
            <a:ext cx="720080" cy="7200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3" name="Oval 32"/>
          <p:cNvSpPr/>
          <p:nvPr/>
        </p:nvSpPr>
        <p:spPr>
          <a:xfrm>
            <a:off x="16706427" y="4929063"/>
            <a:ext cx="720080" cy="7200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4" name="TextBox 33"/>
          <p:cNvSpPr txBox="1"/>
          <p:nvPr/>
        </p:nvSpPr>
        <p:spPr>
          <a:xfrm>
            <a:off x="360611" y="5777615"/>
            <a:ext cx="2016224"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2001</a:t>
            </a:r>
            <a:endParaRPr lang="tr-TR" sz="4500" b="1" dirty="0">
              <a:solidFill>
                <a:srgbClr val="565D6F"/>
              </a:solidFill>
              <a:latin typeface="Caviar Dreams" pitchFamily="34" charset="-94"/>
              <a:ea typeface="Open Sans" pitchFamily="34" charset="0"/>
              <a:cs typeface="Open Sans" pitchFamily="34" charset="0"/>
            </a:endParaRPr>
          </a:p>
        </p:txBody>
      </p:sp>
      <p:sp>
        <p:nvSpPr>
          <p:cNvPr id="36" name="TextBox 35"/>
          <p:cNvSpPr txBox="1"/>
          <p:nvPr/>
        </p:nvSpPr>
        <p:spPr>
          <a:xfrm>
            <a:off x="4105027" y="3946351"/>
            <a:ext cx="2016224"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2004</a:t>
            </a:r>
            <a:endParaRPr lang="tr-TR" sz="4500" b="1" dirty="0">
              <a:solidFill>
                <a:srgbClr val="565D6F"/>
              </a:solidFill>
              <a:latin typeface="Caviar Dreams" pitchFamily="34" charset="-94"/>
              <a:ea typeface="Open Sans" pitchFamily="34" charset="0"/>
              <a:cs typeface="Open Sans" pitchFamily="34" charset="0"/>
            </a:endParaRPr>
          </a:p>
        </p:txBody>
      </p:sp>
      <p:sp>
        <p:nvSpPr>
          <p:cNvPr id="37" name="TextBox 36"/>
          <p:cNvSpPr txBox="1"/>
          <p:nvPr/>
        </p:nvSpPr>
        <p:spPr>
          <a:xfrm>
            <a:off x="8124271" y="5777615"/>
            <a:ext cx="2016224"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2007</a:t>
            </a:r>
            <a:endParaRPr lang="tr-TR" sz="4500" b="1" dirty="0">
              <a:solidFill>
                <a:srgbClr val="565D6F"/>
              </a:solidFill>
              <a:latin typeface="Caviar Dreams" pitchFamily="34" charset="-94"/>
              <a:ea typeface="Open Sans" pitchFamily="34" charset="0"/>
              <a:cs typeface="Open Sans" pitchFamily="34" charset="0"/>
            </a:endParaRPr>
          </a:p>
        </p:txBody>
      </p:sp>
      <p:sp>
        <p:nvSpPr>
          <p:cNvPr id="38" name="TextBox 37"/>
          <p:cNvSpPr txBox="1"/>
          <p:nvPr/>
        </p:nvSpPr>
        <p:spPr>
          <a:xfrm>
            <a:off x="11953899" y="3946351"/>
            <a:ext cx="2016224"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2009</a:t>
            </a:r>
            <a:endParaRPr lang="tr-TR" sz="4500" b="1" dirty="0">
              <a:solidFill>
                <a:srgbClr val="565D6F"/>
              </a:solidFill>
              <a:latin typeface="Caviar Dreams" pitchFamily="34" charset="-94"/>
              <a:ea typeface="Open Sans" pitchFamily="34" charset="0"/>
              <a:cs typeface="Open Sans" pitchFamily="34" charset="0"/>
            </a:endParaRPr>
          </a:p>
        </p:txBody>
      </p:sp>
      <p:sp>
        <p:nvSpPr>
          <p:cNvPr id="39" name="TextBox 38"/>
          <p:cNvSpPr txBox="1"/>
          <p:nvPr/>
        </p:nvSpPr>
        <p:spPr>
          <a:xfrm>
            <a:off x="16058355" y="5777615"/>
            <a:ext cx="2016224"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2013</a:t>
            </a:r>
            <a:endParaRPr lang="tr-TR" sz="4500" b="1" dirty="0">
              <a:solidFill>
                <a:srgbClr val="565D6F"/>
              </a:solidFill>
              <a:latin typeface="Caviar Dreams" pitchFamily="34" charset="-94"/>
              <a:ea typeface="Open Sans" pitchFamily="34" charset="0"/>
              <a:cs typeface="Open Sans" pitchFamily="34" charset="0"/>
            </a:endParaRPr>
          </a:p>
        </p:txBody>
      </p:sp>
      <p:sp>
        <p:nvSpPr>
          <p:cNvPr id="40" name="TextBox 39"/>
          <p:cNvSpPr txBox="1"/>
          <p:nvPr/>
        </p:nvSpPr>
        <p:spPr>
          <a:xfrm>
            <a:off x="576635" y="6513239"/>
            <a:ext cx="3744416" cy="1446550"/>
          </a:xfrm>
          <a:prstGeom prst="rect">
            <a:avLst/>
          </a:prstGeom>
          <a:noFill/>
        </p:spPr>
        <p:txBody>
          <a:bodyPr wrap="square" rtlCol="0">
            <a:spAutoFit/>
          </a:bodyPr>
          <a:lstStyle/>
          <a:p>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41" name="TextBox 40"/>
          <p:cNvSpPr txBox="1"/>
          <p:nvPr/>
        </p:nvSpPr>
        <p:spPr>
          <a:xfrm>
            <a:off x="3240931" y="2518022"/>
            <a:ext cx="3744416" cy="1446550"/>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55" name="TextBox 54"/>
          <p:cNvSpPr txBox="1"/>
          <p:nvPr/>
        </p:nvSpPr>
        <p:spPr>
          <a:xfrm>
            <a:off x="7260175" y="6578857"/>
            <a:ext cx="3744416" cy="1446550"/>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56" name="TextBox 55"/>
          <p:cNvSpPr txBox="1"/>
          <p:nvPr/>
        </p:nvSpPr>
        <p:spPr>
          <a:xfrm>
            <a:off x="11089803" y="2518022"/>
            <a:ext cx="3744416" cy="1446550"/>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57" name="TextBox 56"/>
          <p:cNvSpPr txBox="1"/>
          <p:nvPr/>
        </p:nvSpPr>
        <p:spPr>
          <a:xfrm>
            <a:off x="14021766" y="6578857"/>
            <a:ext cx="3744416" cy="1446550"/>
          </a:xfrm>
          <a:prstGeom prst="rect">
            <a:avLst/>
          </a:prstGeom>
          <a:noFill/>
        </p:spPr>
        <p:txBody>
          <a:bodyPr wrap="square" rtlCol="0">
            <a:spAutoFit/>
          </a:bodyPr>
          <a:lstStyle/>
          <a:p>
            <a:pPr algn="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2897234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200"/>
                                        <p:tgtEl>
                                          <p:spTgt spid="2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200"/>
                                        <p:tgtEl>
                                          <p:spTgt spid="2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200"/>
                                        <p:tgtEl>
                                          <p:spTgt spid="3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200"/>
                                        <p:tgtEl>
                                          <p:spTgt spid="3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200"/>
                                        <p:tgtEl>
                                          <p:spTgt spid="3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200"/>
                                        <p:tgtEl>
                                          <p:spTgt spid="33"/>
                                        </p:tgtEl>
                                      </p:cBhvr>
                                    </p:animEffect>
                                  </p:childTnLst>
                                </p:cTn>
                              </p:par>
                            </p:childTnLst>
                          </p:cTn>
                        </p:par>
                        <p:par>
                          <p:cTn id="33" fill="hold">
                            <p:stCondLst>
                              <p:cond delay="700"/>
                            </p:stCondLst>
                            <p:childTnLst>
                              <p:par>
                                <p:cTn id="34" presetID="10" presetClass="entr" presetSubtype="0"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childTnLst>
                          </p:cTn>
                        </p:par>
                        <p:par>
                          <p:cTn id="40" fill="hold">
                            <p:stCondLst>
                              <p:cond delay="1200"/>
                            </p:stCondLst>
                            <p:childTnLst>
                              <p:par>
                                <p:cTn id="41" presetID="10" presetClass="entr" presetSubtype="0"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childTnLst>
                          </p:cTn>
                        </p:par>
                        <p:par>
                          <p:cTn id="47" fill="hold">
                            <p:stCondLst>
                              <p:cond delay="1700"/>
                            </p:stCondLst>
                            <p:childTnLst>
                              <p:par>
                                <p:cTn id="48" presetID="10" presetClass="entr" presetSubtype="0" fill="hold" grpId="0" nodeType="after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fade">
                                      <p:cBhvr>
                                        <p:cTn id="50" dur="500"/>
                                        <p:tgtEl>
                                          <p:spTgt spid="5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fade">
                                      <p:cBhvr>
                                        <p:cTn id="53" dur="500"/>
                                        <p:tgtEl>
                                          <p:spTgt spid="37"/>
                                        </p:tgtEl>
                                      </p:cBhvr>
                                    </p:animEffect>
                                  </p:childTnLst>
                                </p:cTn>
                              </p:par>
                            </p:childTnLst>
                          </p:cTn>
                        </p:par>
                        <p:par>
                          <p:cTn id="54" fill="hold">
                            <p:stCondLst>
                              <p:cond delay="2200"/>
                            </p:stCondLst>
                            <p:childTnLst>
                              <p:par>
                                <p:cTn id="55" presetID="10" presetClass="entr" presetSubtype="0" fill="hold" grpId="0" nodeType="after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fade">
                                      <p:cBhvr>
                                        <p:cTn id="57" dur="500"/>
                                        <p:tgtEl>
                                          <p:spTgt spid="3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6"/>
                                        </p:tgtEl>
                                        <p:attrNameLst>
                                          <p:attrName>style.visibility</p:attrName>
                                        </p:attrNameLst>
                                      </p:cBhvr>
                                      <p:to>
                                        <p:strVal val="visible"/>
                                      </p:to>
                                    </p:set>
                                    <p:animEffect transition="in" filter="fade">
                                      <p:cBhvr>
                                        <p:cTn id="60" dur="500"/>
                                        <p:tgtEl>
                                          <p:spTgt spid="56"/>
                                        </p:tgtEl>
                                      </p:cBhvr>
                                    </p:animEffect>
                                  </p:childTnLst>
                                </p:cTn>
                              </p:par>
                            </p:childTnLst>
                          </p:cTn>
                        </p:par>
                        <p:par>
                          <p:cTn id="61" fill="hold">
                            <p:stCondLst>
                              <p:cond delay="2700"/>
                            </p:stCondLst>
                            <p:childTnLst>
                              <p:par>
                                <p:cTn id="62" presetID="10" presetClass="entr" presetSubtype="0" fill="hold" grpId="0" nodeType="after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fade">
                                      <p:cBhvr>
                                        <p:cTn id="64" dur="500"/>
                                        <p:tgtEl>
                                          <p:spTgt spid="5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26" grpId="0" animBg="1"/>
      <p:bldP spid="29" grpId="0" animBg="1"/>
      <p:bldP spid="30" grpId="0" animBg="1"/>
      <p:bldP spid="31" grpId="0" animBg="1"/>
      <p:bldP spid="32" grpId="0" animBg="1"/>
      <p:bldP spid="33" grpId="0" animBg="1"/>
      <p:bldP spid="34" grpId="0"/>
      <p:bldP spid="36" grpId="0"/>
      <p:bldP spid="37" grpId="0"/>
      <p:bldP spid="38" grpId="0"/>
      <p:bldP spid="39" grpId="0"/>
      <p:bldP spid="40" grpId="0"/>
      <p:bldP spid="41" grpId="0"/>
      <p:bldP spid="55" grpId="0"/>
      <p:bldP spid="56" grpId="0"/>
      <p:bldP spid="5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BAR CHART</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graphicFrame>
        <p:nvGraphicFramePr>
          <p:cNvPr id="3" name="Chart 2"/>
          <p:cNvGraphicFramePr/>
          <p:nvPr>
            <p:extLst>
              <p:ext uri="{D42A27DB-BD31-4B8C-83A1-F6EECF244321}">
                <p14:modId xmlns:p14="http://schemas.microsoft.com/office/powerpoint/2010/main" val="2217927198"/>
              </p:ext>
            </p:extLst>
          </p:nvPr>
        </p:nvGraphicFramePr>
        <p:xfrm>
          <a:off x="8909366" y="2453922"/>
          <a:ext cx="8041274" cy="5216833"/>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p:cNvSpPr txBox="1"/>
          <p:nvPr/>
        </p:nvSpPr>
        <p:spPr>
          <a:xfrm>
            <a:off x="1922330" y="3200871"/>
            <a:ext cx="7137704" cy="4154984"/>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Curabitur pretium tincidunt lacus. Nulla gravida orci a odio. Nullam varius, turpis et commodo pharetra, est eros bibendum elit, nec luctus magna felis sollicitudin mauris. Integer in mauris eu nibh euismod gravida. Duis ac tellus et risus vulputate vehicula. </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1727446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Graphic spid="3" grpId="0">
        <p:bldAsOne/>
      </p:bldGraphic>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MOBILE</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pic>
        <p:nvPicPr>
          <p:cNvPr id="3" name="Picture 2"/>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823998" y="2480791"/>
            <a:ext cx="2689741" cy="5145087"/>
          </a:xfrm>
          <a:prstGeom prst="rect">
            <a:avLst/>
          </a:prstGeom>
        </p:spPr>
      </p:pic>
      <p:sp>
        <p:nvSpPr>
          <p:cNvPr id="18" name="TextBox 17"/>
          <p:cNvSpPr txBox="1"/>
          <p:nvPr/>
        </p:nvSpPr>
        <p:spPr>
          <a:xfrm>
            <a:off x="720651" y="2786528"/>
            <a:ext cx="6408712" cy="4662815"/>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Curabitur pretium tincidunt lacus. Nulla gravida orci a odio. Nullam varius, turpis et commodo pharetra, est eros bibendum elit, nec luctus magna felis sollicitudin mauris. Integer in mauris eu nibh euismod gravida. Duis ac tellus et risus vulputate vehicula. </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24" name="TextBox 23"/>
          <p:cNvSpPr txBox="1"/>
          <p:nvPr/>
        </p:nvSpPr>
        <p:spPr>
          <a:xfrm>
            <a:off x="11161811" y="2786528"/>
            <a:ext cx="5944344" cy="5170646"/>
          </a:xfrm>
          <a:prstGeom prst="rect">
            <a:avLst/>
          </a:prstGeom>
          <a:noFill/>
        </p:spPr>
        <p:txBody>
          <a:bodyPr wrap="square" rtlCol="0">
            <a:spAutoFit/>
          </a:bodyPr>
          <a:lstStyle/>
          <a:p>
            <a:pPr algn="r"/>
            <a:r>
              <a:rPr lang="tr-TR" sz="3300" b="1" dirty="0">
                <a:solidFill>
                  <a:schemeClr val="tx1">
                    <a:lumMod val="65000"/>
                    <a:lumOff val="35000"/>
                  </a:schemeClr>
                </a:solidFill>
                <a:latin typeface="Caviar Dreams" pitchFamily="34" charset="-94"/>
              </a:rPr>
              <a:t>Ut ullamcorper, ligula eu tempor congue, eros est euismod turpis, id tincidunt sapien risus a quam. Maecenas fermentum consequat mi. Donec fermentum. Aliquam consequat. Curabitur augue lorem, dapibus quis, laoreet et, pretium ac, nisi. </a:t>
            </a:r>
            <a:r>
              <a:rPr lang="tr-TR" sz="3300" b="1" dirty="0" smtClean="0">
                <a:solidFill>
                  <a:schemeClr val="tx1">
                    <a:lumMod val="65000"/>
                    <a:lumOff val="35000"/>
                  </a:schemeClr>
                </a:solidFill>
                <a:latin typeface="Caviar Dreams" pitchFamily="34" charset="-94"/>
              </a:rPr>
              <a:t>Aenean</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25" name="Oval 24"/>
          <p:cNvSpPr/>
          <p:nvPr/>
        </p:nvSpPr>
        <p:spPr>
          <a:xfrm>
            <a:off x="8504227" y="4272567"/>
            <a:ext cx="1356141" cy="1356141"/>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16027" y="4569023"/>
            <a:ext cx="736482" cy="736482"/>
          </a:xfrm>
          <a:prstGeom prst="rect">
            <a:avLst/>
          </a:prstGeom>
        </p:spPr>
      </p:pic>
    </p:spTree>
    <p:extLst>
      <p:ext uri="{BB962C8B-B14F-4D97-AF65-F5344CB8AC3E}">
        <p14:creationId xmlns:p14="http://schemas.microsoft.com/office/powerpoint/2010/main" val="2477625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18" grpId="0"/>
      <p:bldP spid="24" grpId="0"/>
      <p:bldP spid="2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CUSTOM BOXES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pic>
        <p:nvPicPr>
          <p:cNvPr id="3" name="Picture 2"/>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14705" y="2806673"/>
            <a:ext cx="5076010" cy="2063029"/>
          </a:xfrm>
          <a:prstGeom prst="rect">
            <a:avLst/>
          </a:prstGeom>
          <a:effectLst/>
        </p:spPr>
      </p:pic>
      <p:sp>
        <p:nvSpPr>
          <p:cNvPr id="28" name="TextBox 27"/>
          <p:cNvSpPr txBox="1"/>
          <p:nvPr/>
        </p:nvSpPr>
        <p:spPr>
          <a:xfrm>
            <a:off x="2016795" y="3426722"/>
            <a:ext cx="3168638"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BOX TEXT</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 name="TextBox 4"/>
          <p:cNvSpPr txBox="1"/>
          <p:nvPr/>
        </p:nvSpPr>
        <p:spPr>
          <a:xfrm>
            <a:off x="6514750" y="3053357"/>
            <a:ext cx="10839749" cy="1569660"/>
          </a:xfrm>
          <a:prstGeom prst="rect">
            <a:avLst/>
          </a:prstGeom>
          <a:noFill/>
        </p:spPr>
        <p:txBody>
          <a:bodyPr wrap="square" rtlCol="0">
            <a:spAutoFit/>
          </a:bodyPr>
          <a:lstStyle/>
          <a:p>
            <a:r>
              <a:rPr lang="tr-TR" b="1" dirty="0">
                <a:solidFill>
                  <a:schemeClr val="tx1">
                    <a:lumMod val="65000"/>
                    <a:lumOff val="35000"/>
                  </a:schemeClr>
                </a:solidFill>
                <a:latin typeface="Caviar Dreams" pitchFamily="34" charset="-94"/>
              </a:rPr>
              <a:t>Curabitur pretium tincidunt lacus. Nulla gravida orci a odio. </a:t>
            </a:r>
            <a:r>
              <a:rPr lang="tr-TR" b="1" dirty="0" smtClean="0">
                <a:solidFill>
                  <a:schemeClr val="tx1">
                    <a:lumMod val="65000"/>
                    <a:lumOff val="35000"/>
                  </a:schemeClr>
                </a:solidFill>
                <a:latin typeface="Caviar Dreams" pitchFamily="34" charset="-94"/>
              </a:rPr>
              <a:t>Nullam </a:t>
            </a:r>
            <a:r>
              <a:rPr lang="tr-TR" b="1" dirty="0">
                <a:solidFill>
                  <a:schemeClr val="tx1">
                    <a:lumMod val="65000"/>
                    <a:lumOff val="35000"/>
                  </a:schemeClr>
                </a:solidFill>
                <a:latin typeface="Caviar Dreams" pitchFamily="34" charset="-94"/>
              </a:rPr>
              <a:t>varius, turpis et commodo pharetra, est eros bibendum </a:t>
            </a:r>
            <a:r>
              <a:rPr lang="tr-TR" b="1" dirty="0" smtClean="0">
                <a:solidFill>
                  <a:schemeClr val="tx1">
                    <a:lumMod val="65000"/>
                    <a:lumOff val="35000"/>
                  </a:schemeClr>
                </a:solidFill>
                <a:latin typeface="Caviar Dreams" pitchFamily="34" charset="-94"/>
              </a:rPr>
              <a:t>elit</a:t>
            </a:r>
            <a:r>
              <a:rPr lang="tr-TR" b="1" dirty="0">
                <a:solidFill>
                  <a:schemeClr val="tx1">
                    <a:lumMod val="65000"/>
                    <a:lumOff val="35000"/>
                  </a:schemeClr>
                </a:solidFill>
                <a:latin typeface="Caviar Dreams" pitchFamily="34" charset="-94"/>
              </a:rPr>
              <a:t>, nec luctus magna felis sollicitudin mauris.</a:t>
            </a:r>
            <a:endParaRPr lang="tr-TR" dirty="0"/>
          </a:p>
        </p:txBody>
      </p:sp>
      <p:pic>
        <p:nvPicPr>
          <p:cNvPr id="6" name="Picture 5"/>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081433" y="5782304"/>
            <a:ext cx="5109282" cy="2099087"/>
          </a:xfrm>
          <a:prstGeom prst="rect">
            <a:avLst/>
          </a:prstGeom>
        </p:spPr>
      </p:pic>
      <p:sp>
        <p:nvSpPr>
          <p:cNvPr id="35" name="TextBox 34"/>
          <p:cNvSpPr txBox="1"/>
          <p:nvPr/>
        </p:nvSpPr>
        <p:spPr>
          <a:xfrm>
            <a:off x="6514750" y="5951691"/>
            <a:ext cx="10839749" cy="1569660"/>
          </a:xfrm>
          <a:prstGeom prst="rect">
            <a:avLst/>
          </a:prstGeom>
          <a:noFill/>
        </p:spPr>
        <p:txBody>
          <a:bodyPr wrap="square" rtlCol="0">
            <a:spAutoFit/>
          </a:bodyPr>
          <a:lstStyle/>
          <a:p>
            <a:r>
              <a:rPr lang="tr-TR" b="1" dirty="0">
                <a:solidFill>
                  <a:schemeClr val="tx1">
                    <a:lumMod val="65000"/>
                    <a:lumOff val="35000"/>
                  </a:schemeClr>
                </a:solidFill>
                <a:latin typeface="Caviar Dreams" pitchFamily="34" charset="-94"/>
              </a:rPr>
              <a:t>Curabitur pretium tincidunt lacus. Nulla gravida orci </a:t>
            </a:r>
            <a:r>
              <a:rPr lang="tr-TR" b="1" dirty="0" smtClean="0">
                <a:solidFill>
                  <a:schemeClr val="tx1">
                    <a:lumMod val="65000"/>
                    <a:lumOff val="35000"/>
                  </a:schemeClr>
                </a:solidFill>
                <a:latin typeface="Caviar Dreams" pitchFamily="34" charset="-94"/>
              </a:rPr>
              <a:t>a odio</a:t>
            </a:r>
            <a:r>
              <a:rPr lang="tr-TR" b="1" dirty="0">
                <a:solidFill>
                  <a:schemeClr val="tx1">
                    <a:lumMod val="65000"/>
                    <a:lumOff val="35000"/>
                  </a:schemeClr>
                </a:solidFill>
                <a:latin typeface="Caviar Dreams" pitchFamily="34" charset="-94"/>
              </a:rPr>
              <a:t>. </a:t>
            </a:r>
            <a:r>
              <a:rPr lang="tr-TR" b="1" dirty="0" smtClean="0">
                <a:solidFill>
                  <a:schemeClr val="tx1">
                    <a:lumMod val="65000"/>
                    <a:lumOff val="35000"/>
                  </a:schemeClr>
                </a:solidFill>
                <a:latin typeface="Caviar Dreams" pitchFamily="34" charset="-94"/>
              </a:rPr>
              <a:t>Nullam </a:t>
            </a:r>
            <a:r>
              <a:rPr lang="tr-TR" b="1" dirty="0">
                <a:solidFill>
                  <a:schemeClr val="tx1">
                    <a:lumMod val="65000"/>
                    <a:lumOff val="35000"/>
                  </a:schemeClr>
                </a:solidFill>
                <a:latin typeface="Caviar Dreams" pitchFamily="34" charset="-94"/>
              </a:rPr>
              <a:t>varius, turpis et commodo pharetra, est eros bibendum </a:t>
            </a:r>
            <a:r>
              <a:rPr lang="tr-TR" b="1" dirty="0" smtClean="0">
                <a:solidFill>
                  <a:schemeClr val="tx1">
                    <a:lumMod val="65000"/>
                    <a:lumOff val="35000"/>
                  </a:schemeClr>
                </a:solidFill>
                <a:latin typeface="Caviar Dreams" pitchFamily="34" charset="-94"/>
              </a:rPr>
              <a:t>elit</a:t>
            </a:r>
            <a:r>
              <a:rPr lang="tr-TR" b="1" dirty="0">
                <a:solidFill>
                  <a:schemeClr val="tx1">
                    <a:lumMod val="65000"/>
                    <a:lumOff val="35000"/>
                  </a:schemeClr>
                </a:solidFill>
                <a:latin typeface="Caviar Dreams" pitchFamily="34" charset="-94"/>
              </a:rPr>
              <a:t>, nec luctus magna felis sollicitudin mauris.</a:t>
            </a:r>
            <a:endParaRPr lang="tr-TR" dirty="0"/>
          </a:p>
        </p:txBody>
      </p:sp>
      <p:sp>
        <p:nvSpPr>
          <p:cNvPr id="42" name="TextBox 41"/>
          <p:cNvSpPr txBox="1"/>
          <p:nvPr/>
        </p:nvSpPr>
        <p:spPr>
          <a:xfrm>
            <a:off x="2016795" y="6439432"/>
            <a:ext cx="3168638"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BOX TEXT</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4029406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500"/>
                                        <p:tgtEl>
                                          <p:spTgt spid="3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fade">
                                      <p:cBhvr>
                                        <p:cTn id="3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28" grpId="0"/>
      <p:bldP spid="5" grpId="0"/>
      <p:bldP spid="35" grpId="0"/>
      <p:bldP spid="4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814633" y="2526724"/>
            <a:ext cx="610854" cy="951062"/>
          </a:xfrm>
          <a:prstGeom prst="rect">
            <a:avLst/>
          </a:prstGeom>
        </p:spPr>
      </p:pic>
      <p:pic>
        <p:nvPicPr>
          <p:cNvPr id="20" name="Picture 19"/>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962196" y="4267892"/>
            <a:ext cx="610854" cy="951062"/>
          </a:xfrm>
          <a:prstGeom prst="rect">
            <a:avLst/>
          </a:prstGeom>
        </p:spPr>
      </p:pic>
      <p:pic>
        <p:nvPicPr>
          <p:cNvPr id="43" name="Picture 42"/>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NUMBERED BARS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sp>
        <p:nvSpPr>
          <p:cNvPr id="5" name="TextBox 4"/>
          <p:cNvSpPr txBox="1"/>
          <p:nvPr/>
        </p:nvSpPr>
        <p:spPr>
          <a:xfrm>
            <a:off x="11851636" y="2612843"/>
            <a:ext cx="792088" cy="446276"/>
          </a:xfrm>
          <a:prstGeom prst="rect">
            <a:avLst/>
          </a:prstGeom>
          <a:noFill/>
        </p:spPr>
        <p:txBody>
          <a:bodyPr wrap="square" rtlCol="0">
            <a:spAutoFit/>
          </a:bodyPr>
          <a:lstStyle/>
          <a:p>
            <a:r>
              <a:rPr lang="tr-TR" sz="2300" b="1" dirty="0" smtClean="0">
                <a:solidFill>
                  <a:srgbClr val="565D6F"/>
                </a:solidFill>
                <a:latin typeface="Caviar Dreams" pitchFamily="34" charset="-94"/>
              </a:rPr>
              <a:t>22</a:t>
            </a:r>
            <a:endParaRPr lang="tr-TR" sz="2300" dirty="0">
              <a:solidFill>
                <a:srgbClr val="565D6F"/>
              </a:solidFill>
            </a:endParaRPr>
          </a:p>
        </p:txBody>
      </p:sp>
      <p:sp>
        <p:nvSpPr>
          <p:cNvPr id="14" name="Rectangle 13"/>
          <p:cNvSpPr/>
          <p:nvPr/>
        </p:nvSpPr>
        <p:spPr>
          <a:xfrm>
            <a:off x="4444432" y="3691951"/>
            <a:ext cx="9331813" cy="144016"/>
          </a:xfrm>
          <a:prstGeom prst="rect">
            <a:avLst/>
          </a:prstGeom>
          <a:solidFill>
            <a:srgbClr val="565D6F">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Rectangle 14"/>
          <p:cNvSpPr/>
          <p:nvPr/>
        </p:nvSpPr>
        <p:spPr>
          <a:xfrm>
            <a:off x="4415187" y="3691951"/>
            <a:ext cx="7704873" cy="14401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TextBox 16"/>
          <p:cNvSpPr txBox="1"/>
          <p:nvPr/>
        </p:nvSpPr>
        <p:spPr>
          <a:xfrm>
            <a:off x="7968719" y="4354011"/>
            <a:ext cx="792088" cy="446276"/>
          </a:xfrm>
          <a:prstGeom prst="rect">
            <a:avLst/>
          </a:prstGeom>
          <a:noFill/>
        </p:spPr>
        <p:txBody>
          <a:bodyPr wrap="square" rtlCol="0">
            <a:spAutoFit/>
          </a:bodyPr>
          <a:lstStyle/>
          <a:p>
            <a:r>
              <a:rPr lang="tr-TR" sz="2300" b="1" dirty="0" smtClean="0">
                <a:solidFill>
                  <a:srgbClr val="565D6F"/>
                </a:solidFill>
                <a:latin typeface="Caviar Dreams" pitchFamily="34" charset="-94"/>
              </a:rPr>
              <a:t>12</a:t>
            </a:r>
            <a:endParaRPr lang="tr-TR" sz="2300" dirty="0">
              <a:solidFill>
                <a:srgbClr val="565D6F"/>
              </a:solidFill>
            </a:endParaRPr>
          </a:p>
        </p:txBody>
      </p:sp>
      <p:sp>
        <p:nvSpPr>
          <p:cNvPr id="18" name="Rectangle 17"/>
          <p:cNvSpPr/>
          <p:nvPr/>
        </p:nvSpPr>
        <p:spPr>
          <a:xfrm>
            <a:off x="4444432" y="5433119"/>
            <a:ext cx="9331813" cy="144016"/>
          </a:xfrm>
          <a:prstGeom prst="rect">
            <a:avLst/>
          </a:prstGeom>
          <a:solidFill>
            <a:srgbClr val="565D6F">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Rectangle 18"/>
          <p:cNvSpPr/>
          <p:nvPr/>
        </p:nvSpPr>
        <p:spPr>
          <a:xfrm>
            <a:off x="4415188" y="5433119"/>
            <a:ext cx="3852436" cy="14401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21" name="Picture 20"/>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2981776" y="5996084"/>
            <a:ext cx="610854" cy="951062"/>
          </a:xfrm>
          <a:prstGeom prst="rect">
            <a:avLst/>
          </a:prstGeom>
        </p:spPr>
      </p:pic>
      <p:sp>
        <p:nvSpPr>
          <p:cNvPr id="22" name="TextBox 21"/>
          <p:cNvSpPr txBox="1"/>
          <p:nvPr/>
        </p:nvSpPr>
        <p:spPr>
          <a:xfrm>
            <a:off x="13034019" y="6082203"/>
            <a:ext cx="792088" cy="446276"/>
          </a:xfrm>
          <a:prstGeom prst="rect">
            <a:avLst/>
          </a:prstGeom>
          <a:noFill/>
        </p:spPr>
        <p:txBody>
          <a:bodyPr wrap="square" rtlCol="0">
            <a:spAutoFit/>
          </a:bodyPr>
          <a:lstStyle/>
          <a:p>
            <a:r>
              <a:rPr lang="tr-TR" sz="2300" b="1" dirty="0" smtClean="0">
                <a:solidFill>
                  <a:srgbClr val="565D6F"/>
                </a:solidFill>
                <a:latin typeface="Caviar Dreams" pitchFamily="34" charset="-94"/>
              </a:rPr>
              <a:t>27</a:t>
            </a:r>
            <a:endParaRPr lang="tr-TR" sz="2300" dirty="0">
              <a:solidFill>
                <a:srgbClr val="565D6F"/>
              </a:solidFill>
            </a:endParaRPr>
          </a:p>
        </p:txBody>
      </p:sp>
      <p:sp>
        <p:nvSpPr>
          <p:cNvPr id="23" name="Rectangle 22"/>
          <p:cNvSpPr/>
          <p:nvPr/>
        </p:nvSpPr>
        <p:spPr>
          <a:xfrm>
            <a:off x="4444432" y="7161311"/>
            <a:ext cx="9331813" cy="144016"/>
          </a:xfrm>
          <a:prstGeom prst="rect">
            <a:avLst/>
          </a:prstGeom>
          <a:solidFill>
            <a:srgbClr val="565D6F">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4" name="Rectangle 23"/>
          <p:cNvSpPr/>
          <p:nvPr/>
        </p:nvSpPr>
        <p:spPr>
          <a:xfrm>
            <a:off x="4415187" y="7161311"/>
            <a:ext cx="8872015" cy="14401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807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childTnLst>
                          </p:cTn>
                        </p:par>
                        <p:par>
                          <p:cTn id="40" fill="hold">
                            <p:stCondLst>
                              <p:cond delay="1500"/>
                            </p:stCondLst>
                            <p:childTnLst>
                              <p:par>
                                <p:cTn id="41" presetID="10" presetClass="entr" presetSubtype="0" fill="hold"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5" grpId="0"/>
      <p:bldP spid="14" grpId="0" animBg="1"/>
      <p:bldP spid="15" grpId="0" animBg="1"/>
      <p:bldP spid="17" grpId="0"/>
      <p:bldP spid="18" grpId="0" animBg="1"/>
      <p:bldP spid="19" grpId="0" animBg="1"/>
      <p:bldP spid="22" grpId="0"/>
      <p:bldP spid="23" grpId="0" animBg="1"/>
      <p:bldP spid="2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PIE CHART</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graphicFrame>
        <p:nvGraphicFramePr>
          <p:cNvPr id="4" name="Diagram 3"/>
          <p:cNvGraphicFramePr/>
          <p:nvPr>
            <p:extLst>
              <p:ext uri="{D42A27DB-BD31-4B8C-83A1-F6EECF244321}">
                <p14:modId xmlns:p14="http://schemas.microsoft.com/office/powerpoint/2010/main" val="616748772"/>
              </p:ext>
            </p:extLst>
          </p:nvPr>
        </p:nvGraphicFramePr>
        <p:xfrm>
          <a:off x="2016795" y="2639174"/>
          <a:ext cx="6283289" cy="53949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9" name="Rectangle 18"/>
          <p:cNvSpPr/>
          <p:nvPr/>
        </p:nvSpPr>
        <p:spPr>
          <a:xfrm>
            <a:off x="8129915" y="4721750"/>
            <a:ext cx="1030912" cy="228181"/>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0" name="Rectangle 19"/>
          <p:cNvSpPr/>
          <p:nvPr/>
        </p:nvSpPr>
        <p:spPr>
          <a:xfrm>
            <a:off x="8129915" y="5257893"/>
            <a:ext cx="1030912" cy="228181"/>
          </a:xfrm>
          <a:prstGeom prst="rect">
            <a:avLst/>
          </a:prstGeom>
          <a:solidFill>
            <a:srgbClr val="2B4F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1" name="Rectangle 20"/>
          <p:cNvSpPr/>
          <p:nvPr/>
        </p:nvSpPr>
        <p:spPr>
          <a:xfrm>
            <a:off x="8129915" y="5801870"/>
            <a:ext cx="1030912" cy="22818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lumMod val="50000"/>
                  <a:lumOff val="50000"/>
                </a:schemeClr>
              </a:solidFill>
            </a:endParaRPr>
          </a:p>
        </p:txBody>
      </p:sp>
      <p:sp>
        <p:nvSpPr>
          <p:cNvPr id="22" name="TextBox 21"/>
          <p:cNvSpPr txBox="1"/>
          <p:nvPr/>
        </p:nvSpPr>
        <p:spPr>
          <a:xfrm>
            <a:off x="9361611" y="4569023"/>
            <a:ext cx="6519269" cy="507831"/>
          </a:xfrm>
          <a:prstGeom prst="rect">
            <a:avLst/>
          </a:prstGeom>
          <a:noFill/>
        </p:spPr>
        <p:txBody>
          <a:bodyPr wrap="square" rtlCol="0">
            <a:spAutoFit/>
          </a:bodyPr>
          <a:lstStyle/>
          <a:p>
            <a:r>
              <a:rPr lang="tr-TR" sz="2700" b="1" dirty="0">
                <a:solidFill>
                  <a:schemeClr val="tx1">
                    <a:lumMod val="65000"/>
                    <a:lumOff val="35000"/>
                  </a:schemeClr>
                </a:solidFill>
                <a:latin typeface="Caviar Dreams" pitchFamily="34" charset="-94"/>
              </a:rPr>
              <a:t>Curabitur pretium tincidunt lacus</a:t>
            </a:r>
            <a:r>
              <a:rPr lang="tr-TR" sz="2700" b="1" dirty="0" smtClean="0">
                <a:solidFill>
                  <a:schemeClr val="tx1">
                    <a:lumMod val="65000"/>
                    <a:lumOff val="35000"/>
                  </a:schemeClr>
                </a:solidFill>
                <a:latin typeface="Caviar Dreams" pitchFamily="34" charset="-94"/>
              </a:rPr>
              <a:t>.</a:t>
            </a:r>
            <a:endParaRPr lang="tr-TR" sz="2700" dirty="0"/>
          </a:p>
        </p:txBody>
      </p:sp>
      <p:sp>
        <p:nvSpPr>
          <p:cNvPr id="23" name="TextBox 22"/>
          <p:cNvSpPr txBox="1"/>
          <p:nvPr/>
        </p:nvSpPr>
        <p:spPr>
          <a:xfrm>
            <a:off x="9398262" y="5103559"/>
            <a:ext cx="7884229" cy="507831"/>
          </a:xfrm>
          <a:prstGeom prst="rect">
            <a:avLst/>
          </a:prstGeom>
          <a:noFill/>
        </p:spPr>
        <p:txBody>
          <a:bodyPr wrap="square" rtlCol="0">
            <a:spAutoFit/>
          </a:bodyPr>
          <a:lstStyle/>
          <a:p>
            <a:r>
              <a:rPr lang="tr-TR" sz="2700" b="1" dirty="0">
                <a:solidFill>
                  <a:schemeClr val="tx1">
                    <a:lumMod val="65000"/>
                    <a:lumOff val="35000"/>
                  </a:schemeClr>
                </a:solidFill>
                <a:latin typeface="Caviar Dreams" pitchFamily="34" charset="-94"/>
              </a:rPr>
              <a:t>Pellentesque malesuada nulla a mi. </a:t>
            </a:r>
            <a:endParaRPr lang="tr-TR" sz="27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24" name="TextBox 23"/>
          <p:cNvSpPr txBox="1"/>
          <p:nvPr/>
        </p:nvSpPr>
        <p:spPr>
          <a:xfrm>
            <a:off x="9361611" y="5669455"/>
            <a:ext cx="6519269" cy="507831"/>
          </a:xfrm>
          <a:prstGeom prst="rect">
            <a:avLst/>
          </a:prstGeom>
          <a:noFill/>
        </p:spPr>
        <p:txBody>
          <a:bodyPr wrap="square" rtlCol="0">
            <a:spAutoFit/>
          </a:bodyPr>
          <a:lstStyle/>
          <a:p>
            <a:r>
              <a:rPr lang="tr-TR" sz="2700" b="1" dirty="0">
                <a:solidFill>
                  <a:schemeClr val="tx1">
                    <a:lumMod val="65000"/>
                    <a:lumOff val="35000"/>
                  </a:schemeClr>
                </a:solidFill>
                <a:latin typeface="Caviar Dreams" pitchFamily="34" charset="-94"/>
              </a:rPr>
              <a:t>Curabitur pretium tincidunt lacus</a:t>
            </a:r>
            <a:r>
              <a:rPr lang="tr-TR" sz="2700" b="1" dirty="0" smtClean="0">
                <a:solidFill>
                  <a:schemeClr val="tx1">
                    <a:lumMod val="65000"/>
                    <a:lumOff val="35000"/>
                  </a:schemeClr>
                </a:solidFill>
                <a:latin typeface="Caviar Dreams" pitchFamily="34" charset="-94"/>
              </a:rPr>
              <a:t>.</a:t>
            </a:r>
            <a:endParaRPr lang="tr-TR" sz="2700" dirty="0"/>
          </a:p>
        </p:txBody>
      </p:sp>
    </p:spTree>
    <p:extLst>
      <p:ext uri="{BB962C8B-B14F-4D97-AF65-F5344CB8AC3E}">
        <p14:creationId xmlns:p14="http://schemas.microsoft.com/office/powerpoint/2010/main" val="170798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Graphic spid="4" grpId="0">
        <p:bldAsOne/>
      </p:bldGraphic>
      <p:bldP spid="19" grpId="0" animBg="1"/>
      <p:bldP spid="20" grpId="0" animBg="1"/>
      <p:bldP spid="21" grpId="0" animBg="1"/>
      <p:bldP spid="22" grpId="0"/>
      <p:bldP spid="23" grpId="0"/>
      <p:bldP spid="2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PIE CHARTS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pic>
        <p:nvPicPr>
          <p:cNvPr id="3" name="Picture 2"/>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792530" y="3531158"/>
            <a:ext cx="2408841" cy="2408841"/>
          </a:xfrm>
          <a:prstGeom prst="rect">
            <a:avLst/>
          </a:prstGeom>
        </p:spPr>
      </p:pic>
      <p:pic>
        <p:nvPicPr>
          <p:cNvPr id="5" name="Picture 4"/>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888874" y="3495215"/>
            <a:ext cx="2408841" cy="2408841"/>
          </a:xfrm>
          <a:prstGeom prst="rect">
            <a:avLst/>
          </a:prstGeom>
        </p:spPr>
      </p:pic>
      <p:pic>
        <p:nvPicPr>
          <p:cNvPr id="6" name="Picture 5"/>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0945787" y="3416894"/>
            <a:ext cx="2565482" cy="2565482"/>
          </a:xfrm>
          <a:prstGeom prst="rect">
            <a:avLst/>
          </a:prstGeom>
        </p:spPr>
      </p:pic>
      <p:pic>
        <p:nvPicPr>
          <p:cNvPr id="7" name="Picture 6"/>
          <p:cNvPicPr>
            <a:picLocks noChangeAspect="1"/>
          </p:cNvPicPr>
          <p:nvPr/>
        </p:nvPicPr>
        <p:blipFill>
          <a:blip r:embed="rId7"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4186147" y="3452838"/>
            <a:ext cx="2565482" cy="2565482"/>
          </a:xfrm>
          <a:prstGeom prst="rect">
            <a:avLst/>
          </a:prstGeom>
        </p:spPr>
      </p:pic>
      <p:pic>
        <p:nvPicPr>
          <p:cNvPr id="8" name="Picture 7"/>
          <p:cNvPicPr>
            <a:picLocks noChangeAspect="1"/>
          </p:cNvPicPr>
          <p:nvPr/>
        </p:nvPicPr>
        <p:blipFill>
          <a:blip r:embed="rId8"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584747" y="3416895"/>
            <a:ext cx="2565482" cy="2565482"/>
          </a:xfrm>
          <a:prstGeom prst="rect">
            <a:avLst/>
          </a:prstGeom>
        </p:spPr>
      </p:pic>
      <p:sp>
        <p:nvSpPr>
          <p:cNvPr id="25" name="TextBox 24"/>
          <p:cNvSpPr txBox="1"/>
          <p:nvPr/>
        </p:nvSpPr>
        <p:spPr>
          <a:xfrm>
            <a:off x="8209483" y="6150584"/>
            <a:ext cx="2016224" cy="938719"/>
          </a:xfrm>
          <a:prstGeom prst="rect">
            <a:avLst/>
          </a:prstGeom>
          <a:noFill/>
        </p:spPr>
        <p:txBody>
          <a:bodyPr wrap="square" rtlCol="0">
            <a:spAutoFit/>
          </a:bodyPr>
          <a:lstStyle/>
          <a:p>
            <a:pPr algn="ctr"/>
            <a:r>
              <a:rPr lang="tr-TR" sz="5500" b="1" dirty="0" smtClean="0">
                <a:solidFill>
                  <a:srgbClr val="565D6F"/>
                </a:solidFill>
                <a:latin typeface="Caviar Dreams" pitchFamily="34" charset="-94"/>
                <a:ea typeface="Open Sans" pitchFamily="34" charset="0"/>
                <a:cs typeface="Open Sans" pitchFamily="34" charset="0"/>
              </a:rPr>
              <a:t>30%</a:t>
            </a:r>
            <a:endParaRPr lang="tr-TR" sz="5500" b="1" dirty="0">
              <a:solidFill>
                <a:srgbClr val="565D6F"/>
              </a:solidFill>
              <a:latin typeface="Caviar Dreams" pitchFamily="34" charset="-94"/>
              <a:ea typeface="Open Sans" pitchFamily="34" charset="0"/>
              <a:cs typeface="Open Sans" pitchFamily="34" charset="0"/>
            </a:endParaRPr>
          </a:p>
        </p:txBody>
      </p:sp>
      <p:sp>
        <p:nvSpPr>
          <p:cNvPr id="26" name="TextBox 25"/>
          <p:cNvSpPr txBox="1"/>
          <p:nvPr/>
        </p:nvSpPr>
        <p:spPr>
          <a:xfrm>
            <a:off x="11372816" y="6150584"/>
            <a:ext cx="2016224" cy="938719"/>
          </a:xfrm>
          <a:prstGeom prst="rect">
            <a:avLst/>
          </a:prstGeom>
          <a:noFill/>
        </p:spPr>
        <p:txBody>
          <a:bodyPr wrap="square" rtlCol="0">
            <a:spAutoFit/>
          </a:bodyPr>
          <a:lstStyle/>
          <a:p>
            <a:pPr algn="ctr"/>
            <a:r>
              <a:rPr lang="tr-TR" sz="5500" b="1" dirty="0">
                <a:solidFill>
                  <a:srgbClr val="565D6F"/>
                </a:solidFill>
                <a:latin typeface="Caviar Dreams" pitchFamily="34" charset="-94"/>
                <a:ea typeface="Open Sans" pitchFamily="34" charset="0"/>
                <a:cs typeface="Open Sans" pitchFamily="34" charset="0"/>
              </a:rPr>
              <a:t>5</a:t>
            </a:r>
            <a:r>
              <a:rPr lang="tr-TR" sz="5500" b="1" dirty="0" smtClean="0">
                <a:solidFill>
                  <a:srgbClr val="565D6F"/>
                </a:solidFill>
                <a:latin typeface="Caviar Dreams" pitchFamily="34" charset="-94"/>
                <a:ea typeface="Open Sans" pitchFamily="34" charset="0"/>
                <a:cs typeface="Open Sans" pitchFamily="34" charset="0"/>
              </a:rPr>
              <a:t>0%</a:t>
            </a:r>
            <a:endParaRPr lang="tr-TR" sz="5500" b="1" dirty="0">
              <a:solidFill>
                <a:srgbClr val="565D6F"/>
              </a:solidFill>
              <a:latin typeface="Caviar Dreams" pitchFamily="34" charset="-94"/>
              <a:ea typeface="Open Sans" pitchFamily="34" charset="0"/>
              <a:cs typeface="Open Sans" pitchFamily="34" charset="0"/>
            </a:endParaRPr>
          </a:p>
        </p:txBody>
      </p:sp>
      <p:sp>
        <p:nvSpPr>
          <p:cNvPr id="27" name="TextBox 26"/>
          <p:cNvSpPr txBox="1"/>
          <p:nvPr/>
        </p:nvSpPr>
        <p:spPr>
          <a:xfrm>
            <a:off x="14683984" y="6150584"/>
            <a:ext cx="2016224" cy="938719"/>
          </a:xfrm>
          <a:prstGeom prst="rect">
            <a:avLst/>
          </a:prstGeom>
          <a:noFill/>
        </p:spPr>
        <p:txBody>
          <a:bodyPr wrap="square" rtlCol="0">
            <a:spAutoFit/>
          </a:bodyPr>
          <a:lstStyle/>
          <a:p>
            <a:pPr algn="ctr"/>
            <a:r>
              <a:rPr lang="tr-TR" sz="5500" b="1" dirty="0" smtClean="0">
                <a:solidFill>
                  <a:srgbClr val="565D6F"/>
                </a:solidFill>
                <a:latin typeface="Caviar Dreams" pitchFamily="34" charset="-94"/>
                <a:ea typeface="Open Sans" pitchFamily="34" charset="0"/>
                <a:cs typeface="Open Sans" pitchFamily="34" charset="0"/>
              </a:rPr>
              <a:t>75%</a:t>
            </a:r>
            <a:endParaRPr lang="tr-TR" sz="5500" b="1" dirty="0">
              <a:solidFill>
                <a:srgbClr val="565D6F"/>
              </a:solidFill>
              <a:latin typeface="Caviar Dreams" pitchFamily="34" charset="-94"/>
              <a:ea typeface="Open Sans" pitchFamily="34" charset="0"/>
              <a:cs typeface="Open Sans" pitchFamily="34" charset="0"/>
            </a:endParaRPr>
          </a:p>
        </p:txBody>
      </p:sp>
      <p:sp>
        <p:nvSpPr>
          <p:cNvPr id="28" name="TextBox 27"/>
          <p:cNvSpPr txBox="1"/>
          <p:nvPr/>
        </p:nvSpPr>
        <p:spPr>
          <a:xfrm>
            <a:off x="5185147" y="6150584"/>
            <a:ext cx="2016224" cy="938719"/>
          </a:xfrm>
          <a:prstGeom prst="rect">
            <a:avLst/>
          </a:prstGeom>
          <a:noFill/>
        </p:spPr>
        <p:txBody>
          <a:bodyPr wrap="square" rtlCol="0">
            <a:spAutoFit/>
          </a:bodyPr>
          <a:lstStyle/>
          <a:p>
            <a:pPr algn="ctr"/>
            <a:r>
              <a:rPr lang="tr-TR" sz="5500" b="1" dirty="0" smtClean="0">
                <a:solidFill>
                  <a:srgbClr val="565D6F"/>
                </a:solidFill>
                <a:latin typeface="Caviar Dreams" pitchFamily="34" charset="-94"/>
                <a:ea typeface="Open Sans" pitchFamily="34" charset="0"/>
                <a:cs typeface="Open Sans" pitchFamily="34" charset="0"/>
              </a:rPr>
              <a:t>25%</a:t>
            </a:r>
            <a:endParaRPr lang="tr-TR" sz="5500" b="1" dirty="0">
              <a:solidFill>
                <a:srgbClr val="565D6F"/>
              </a:solidFill>
              <a:latin typeface="Caviar Dreams" pitchFamily="34" charset="-94"/>
              <a:ea typeface="Open Sans" pitchFamily="34" charset="0"/>
              <a:cs typeface="Open Sans" pitchFamily="34" charset="0"/>
            </a:endParaRPr>
          </a:p>
        </p:txBody>
      </p:sp>
      <p:sp>
        <p:nvSpPr>
          <p:cNvPr id="29" name="TextBox 28"/>
          <p:cNvSpPr txBox="1"/>
          <p:nvPr/>
        </p:nvSpPr>
        <p:spPr>
          <a:xfrm>
            <a:off x="1944787" y="6150584"/>
            <a:ext cx="2016224" cy="938719"/>
          </a:xfrm>
          <a:prstGeom prst="rect">
            <a:avLst/>
          </a:prstGeom>
          <a:noFill/>
        </p:spPr>
        <p:txBody>
          <a:bodyPr wrap="square" rtlCol="0">
            <a:spAutoFit/>
          </a:bodyPr>
          <a:lstStyle/>
          <a:p>
            <a:pPr algn="ctr"/>
            <a:r>
              <a:rPr lang="tr-TR" sz="5500" b="1" dirty="0" smtClean="0">
                <a:solidFill>
                  <a:srgbClr val="565D6F"/>
                </a:solidFill>
                <a:latin typeface="Caviar Dreams" pitchFamily="34" charset="-94"/>
                <a:ea typeface="Open Sans" pitchFamily="34" charset="0"/>
                <a:cs typeface="Open Sans" pitchFamily="34" charset="0"/>
              </a:rPr>
              <a:t>10%</a:t>
            </a:r>
            <a:endParaRPr lang="tr-TR" sz="5500" b="1" dirty="0">
              <a:solidFill>
                <a:srgbClr val="565D6F"/>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1153986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25" grpId="0"/>
      <p:bldP spid="26" grpId="0"/>
      <p:bldP spid="27" grpId="0"/>
      <p:bldP spid="28" grpId="0"/>
      <p:bldP spid="2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208954" y="2903878"/>
            <a:ext cx="2565959" cy="2105567"/>
          </a:xfrm>
          <a:prstGeom prst="rect">
            <a:avLst/>
          </a:prstGeom>
        </p:spPr>
      </p:pic>
      <p:pic>
        <p:nvPicPr>
          <p:cNvPr id="10" name="Picture 9"/>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368980" y="2376994"/>
            <a:ext cx="1984835" cy="2390494"/>
          </a:xfrm>
          <a:prstGeom prst="rect">
            <a:avLst/>
          </a:prstGeom>
        </p:spPr>
      </p:pic>
      <p:pic>
        <p:nvPicPr>
          <p:cNvPr id="11" name="Picture 10"/>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578526" y="5165000"/>
            <a:ext cx="2131323" cy="2237567"/>
          </a:xfrm>
          <a:prstGeom prst="rect">
            <a:avLst/>
          </a:prstGeom>
        </p:spPr>
      </p:pic>
      <p:pic>
        <p:nvPicPr>
          <p:cNvPr id="13" name="Picture 12"/>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387865" y="5165783"/>
            <a:ext cx="1812590" cy="2366348"/>
          </a:xfrm>
          <a:prstGeom prst="rect">
            <a:avLst/>
          </a:prstGeom>
        </p:spPr>
      </p:pic>
      <p:pic>
        <p:nvPicPr>
          <p:cNvPr id="43" name="Picture 42"/>
          <p:cNvPicPr>
            <a:picLocks noChangeAspect="1"/>
          </p:cNvPicPr>
          <p:nvPr/>
        </p:nvPicPr>
        <p:blipFill>
          <a:blip r:embed="rId7"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PIE CHARTS 2</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sp>
        <p:nvSpPr>
          <p:cNvPr id="26" name="TextBox 25"/>
          <p:cNvSpPr txBox="1"/>
          <p:nvPr/>
        </p:nvSpPr>
        <p:spPr>
          <a:xfrm>
            <a:off x="9366217" y="3510836"/>
            <a:ext cx="2016224" cy="707886"/>
          </a:xfrm>
          <a:prstGeom prst="rect">
            <a:avLst/>
          </a:prstGeom>
          <a:noFill/>
        </p:spPr>
        <p:txBody>
          <a:bodyPr wrap="square" rtlCol="0">
            <a:spAutoFit/>
          </a:bodyPr>
          <a:lstStyle/>
          <a:p>
            <a:pPr algn="ctr"/>
            <a:r>
              <a:rPr lang="tr-TR" sz="4000" b="1" dirty="0">
                <a:solidFill>
                  <a:srgbClr val="565D6F"/>
                </a:solidFill>
                <a:latin typeface="Caviar Dreams" pitchFamily="34" charset="-94"/>
                <a:ea typeface="Open Sans" pitchFamily="34" charset="0"/>
                <a:cs typeface="Open Sans" pitchFamily="34" charset="0"/>
              </a:rPr>
              <a:t>5</a:t>
            </a:r>
            <a:r>
              <a:rPr lang="tr-TR" sz="4000" b="1" dirty="0" smtClean="0">
                <a:solidFill>
                  <a:srgbClr val="565D6F"/>
                </a:solidFill>
                <a:latin typeface="Caviar Dreams" pitchFamily="34" charset="-94"/>
                <a:ea typeface="Open Sans" pitchFamily="34" charset="0"/>
                <a:cs typeface="Open Sans" pitchFamily="34" charset="0"/>
              </a:rPr>
              <a:t>0%</a:t>
            </a:r>
            <a:endParaRPr lang="tr-TR" sz="4000" b="1" dirty="0">
              <a:solidFill>
                <a:srgbClr val="565D6F"/>
              </a:solidFill>
              <a:latin typeface="Caviar Dreams" pitchFamily="34" charset="-94"/>
              <a:ea typeface="Open Sans" pitchFamily="34" charset="0"/>
              <a:cs typeface="Open Sans" pitchFamily="34" charset="0"/>
            </a:endParaRPr>
          </a:p>
        </p:txBody>
      </p:sp>
      <p:sp>
        <p:nvSpPr>
          <p:cNvPr id="27" name="TextBox 26"/>
          <p:cNvSpPr txBox="1"/>
          <p:nvPr/>
        </p:nvSpPr>
        <p:spPr>
          <a:xfrm>
            <a:off x="9383765" y="5830332"/>
            <a:ext cx="2016224" cy="707886"/>
          </a:xfrm>
          <a:prstGeom prst="rect">
            <a:avLst/>
          </a:prstGeom>
          <a:noFill/>
        </p:spPr>
        <p:txBody>
          <a:bodyPr wrap="square" rtlCol="0">
            <a:spAutoFit/>
          </a:bodyPr>
          <a:lstStyle/>
          <a:p>
            <a:pPr algn="ctr"/>
            <a:r>
              <a:rPr lang="tr-TR" sz="4000" b="1" dirty="0">
                <a:solidFill>
                  <a:srgbClr val="565D6F"/>
                </a:solidFill>
                <a:latin typeface="Caviar Dreams" pitchFamily="34" charset="-94"/>
                <a:ea typeface="Open Sans" pitchFamily="34" charset="0"/>
                <a:cs typeface="Open Sans" pitchFamily="34" charset="0"/>
              </a:rPr>
              <a:t>8</a:t>
            </a:r>
            <a:r>
              <a:rPr lang="tr-TR" sz="4000" b="1" dirty="0" smtClean="0">
                <a:solidFill>
                  <a:srgbClr val="565D6F"/>
                </a:solidFill>
                <a:latin typeface="Caviar Dreams" pitchFamily="34" charset="-94"/>
                <a:ea typeface="Open Sans" pitchFamily="34" charset="0"/>
                <a:cs typeface="Open Sans" pitchFamily="34" charset="0"/>
              </a:rPr>
              <a:t>5%</a:t>
            </a:r>
            <a:endParaRPr lang="tr-TR" sz="4000" b="1" dirty="0">
              <a:solidFill>
                <a:srgbClr val="565D6F"/>
              </a:solidFill>
              <a:latin typeface="Caviar Dreams" pitchFamily="34" charset="-94"/>
              <a:ea typeface="Open Sans" pitchFamily="34" charset="0"/>
              <a:cs typeface="Open Sans" pitchFamily="34" charset="0"/>
            </a:endParaRPr>
          </a:p>
        </p:txBody>
      </p:sp>
      <p:sp>
        <p:nvSpPr>
          <p:cNvPr id="28" name="TextBox 27"/>
          <p:cNvSpPr txBox="1"/>
          <p:nvPr/>
        </p:nvSpPr>
        <p:spPr>
          <a:xfrm>
            <a:off x="7046721" y="3541316"/>
            <a:ext cx="2016224" cy="707886"/>
          </a:xfrm>
          <a:prstGeom prst="rect">
            <a:avLst/>
          </a:prstGeom>
          <a:noFill/>
        </p:spPr>
        <p:txBody>
          <a:bodyPr wrap="square" rtlCol="0">
            <a:spAutoFit/>
          </a:bodyPr>
          <a:lstStyle/>
          <a:p>
            <a:pPr algn="ctr"/>
            <a:r>
              <a:rPr lang="tr-TR" sz="4000" b="1" dirty="0" smtClean="0">
                <a:solidFill>
                  <a:srgbClr val="565D6F"/>
                </a:solidFill>
                <a:latin typeface="Caviar Dreams" pitchFamily="34" charset="-94"/>
                <a:ea typeface="Open Sans" pitchFamily="34" charset="0"/>
                <a:cs typeface="Open Sans" pitchFamily="34" charset="0"/>
              </a:rPr>
              <a:t>25%</a:t>
            </a:r>
            <a:endParaRPr lang="tr-TR" sz="4000" b="1" dirty="0">
              <a:solidFill>
                <a:srgbClr val="565D6F"/>
              </a:solidFill>
              <a:latin typeface="Caviar Dreams" pitchFamily="34" charset="-94"/>
              <a:ea typeface="Open Sans" pitchFamily="34" charset="0"/>
              <a:cs typeface="Open Sans" pitchFamily="34" charset="0"/>
            </a:endParaRPr>
          </a:p>
        </p:txBody>
      </p:sp>
      <p:sp>
        <p:nvSpPr>
          <p:cNvPr id="29" name="TextBox 28"/>
          <p:cNvSpPr txBox="1"/>
          <p:nvPr/>
        </p:nvSpPr>
        <p:spPr>
          <a:xfrm>
            <a:off x="6959473" y="5788804"/>
            <a:ext cx="2016224" cy="707886"/>
          </a:xfrm>
          <a:prstGeom prst="rect">
            <a:avLst/>
          </a:prstGeom>
          <a:noFill/>
        </p:spPr>
        <p:txBody>
          <a:bodyPr wrap="square" rtlCol="0">
            <a:spAutoFit/>
          </a:bodyPr>
          <a:lstStyle/>
          <a:p>
            <a:pPr algn="ctr"/>
            <a:r>
              <a:rPr lang="tr-TR" sz="4000" b="1" dirty="0" smtClean="0">
                <a:solidFill>
                  <a:srgbClr val="565D6F"/>
                </a:solidFill>
                <a:latin typeface="Caviar Dreams" pitchFamily="34" charset="-94"/>
                <a:ea typeface="Open Sans" pitchFamily="34" charset="0"/>
                <a:cs typeface="Open Sans" pitchFamily="34" charset="0"/>
              </a:rPr>
              <a:t>30%</a:t>
            </a:r>
            <a:endParaRPr lang="tr-TR" sz="4000" b="1" dirty="0">
              <a:solidFill>
                <a:srgbClr val="565D6F"/>
              </a:solidFill>
              <a:latin typeface="Caviar Dreams" pitchFamily="34" charset="-94"/>
              <a:ea typeface="Open Sans" pitchFamily="34" charset="0"/>
              <a:cs typeface="Open Sans" pitchFamily="34" charset="0"/>
            </a:endParaRPr>
          </a:p>
        </p:txBody>
      </p:sp>
      <p:sp>
        <p:nvSpPr>
          <p:cNvPr id="22" name="TextBox 21"/>
          <p:cNvSpPr txBox="1"/>
          <p:nvPr/>
        </p:nvSpPr>
        <p:spPr>
          <a:xfrm>
            <a:off x="1080691" y="4535424"/>
            <a:ext cx="4896544" cy="830997"/>
          </a:xfrm>
          <a:prstGeom prst="rect">
            <a:avLst/>
          </a:prstGeom>
          <a:noFill/>
        </p:spPr>
        <p:txBody>
          <a:bodyPr wrap="square" rtlCol="0">
            <a:spAutoFit/>
          </a:bodyPr>
          <a:lstStyle/>
          <a:p>
            <a:pPr algn="r"/>
            <a:r>
              <a:rPr lang="tr-TR" sz="2400" b="1" dirty="0">
                <a:solidFill>
                  <a:schemeClr val="tx1">
                    <a:lumMod val="65000"/>
                    <a:lumOff val="35000"/>
                  </a:schemeClr>
                </a:solidFill>
                <a:latin typeface="Caviar Dreams" pitchFamily="34" charset="-94"/>
              </a:rPr>
              <a:t>Curabitur pretium tincidunt lacus. </a:t>
            </a:r>
            <a:endParaRPr lang="tr-TR" sz="2400" b="1" dirty="0" smtClean="0">
              <a:solidFill>
                <a:schemeClr val="tx1">
                  <a:lumMod val="65000"/>
                  <a:lumOff val="35000"/>
                </a:schemeClr>
              </a:solidFill>
              <a:latin typeface="Caviar Dreams" pitchFamily="34" charset="-94"/>
            </a:endParaRPr>
          </a:p>
          <a:p>
            <a:pPr algn="r"/>
            <a:r>
              <a:rPr lang="tr-TR" sz="2400" b="1" dirty="0" smtClean="0">
                <a:solidFill>
                  <a:schemeClr val="tx1">
                    <a:lumMod val="65000"/>
                    <a:lumOff val="35000"/>
                  </a:schemeClr>
                </a:solidFill>
                <a:latin typeface="Caviar Dreams" pitchFamily="34" charset="-94"/>
              </a:rPr>
              <a:t>Nulla </a:t>
            </a:r>
            <a:r>
              <a:rPr lang="tr-TR" sz="2400" b="1" dirty="0">
                <a:solidFill>
                  <a:schemeClr val="tx1">
                    <a:lumMod val="65000"/>
                    <a:lumOff val="35000"/>
                  </a:schemeClr>
                </a:solidFill>
                <a:latin typeface="Caviar Dreams" pitchFamily="34" charset="-94"/>
              </a:rPr>
              <a:t>gravida orci </a:t>
            </a:r>
            <a:r>
              <a:rPr lang="tr-TR" sz="2400" b="1" dirty="0" smtClean="0">
                <a:solidFill>
                  <a:schemeClr val="tx1">
                    <a:lumMod val="65000"/>
                    <a:lumOff val="35000"/>
                  </a:schemeClr>
                </a:solidFill>
                <a:latin typeface="Caviar Dreams" pitchFamily="34" charset="-94"/>
              </a:rPr>
              <a:t>a odio.</a:t>
            </a:r>
            <a:endParaRPr lang="tr-TR" sz="2400" dirty="0"/>
          </a:p>
        </p:txBody>
      </p:sp>
      <p:sp>
        <p:nvSpPr>
          <p:cNvPr id="23" name="TextBox 22"/>
          <p:cNvSpPr txBox="1"/>
          <p:nvPr/>
        </p:nvSpPr>
        <p:spPr>
          <a:xfrm>
            <a:off x="11593859" y="1976735"/>
            <a:ext cx="4896544" cy="830997"/>
          </a:xfrm>
          <a:prstGeom prst="rect">
            <a:avLst/>
          </a:prstGeom>
          <a:noFill/>
        </p:spPr>
        <p:txBody>
          <a:bodyPr wrap="square" rtlCol="0">
            <a:spAutoFit/>
          </a:bodyPr>
          <a:lstStyle/>
          <a:p>
            <a:r>
              <a:rPr lang="tr-TR" sz="2400" b="1" dirty="0">
                <a:solidFill>
                  <a:schemeClr val="tx1">
                    <a:lumMod val="65000"/>
                    <a:lumOff val="35000"/>
                  </a:schemeClr>
                </a:solidFill>
                <a:latin typeface="Caviar Dreams" pitchFamily="34" charset="-94"/>
              </a:rPr>
              <a:t>Curabitur pretium tincidunt lacus. </a:t>
            </a:r>
            <a:endParaRPr lang="tr-TR" sz="2400" b="1" dirty="0" smtClean="0">
              <a:solidFill>
                <a:schemeClr val="tx1">
                  <a:lumMod val="65000"/>
                  <a:lumOff val="35000"/>
                </a:schemeClr>
              </a:solidFill>
              <a:latin typeface="Caviar Dreams" pitchFamily="34" charset="-94"/>
            </a:endParaRPr>
          </a:p>
          <a:p>
            <a:r>
              <a:rPr lang="tr-TR" sz="2400" b="1" dirty="0" smtClean="0">
                <a:solidFill>
                  <a:schemeClr val="tx1">
                    <a:lumMod val="65000"/>
                    <a:lumOff val="35000"/>
                  </a:schemeClr>
                </a:solidFill>
                <a:latin typeface="Caviar Dreams" pitchFamily="34" charset="-94"/>
              </a:rPr>
              <a:t>Nulla </a:t>
            </a:r>
            <a:r>
              <a:rPr lang="tr-TR" sz="2400" b="1" dirty="0">
                <a:solidFill>
                  <a:schemeClr val="tx1">
                    <a:lumMod val="65000"/>
                    <a:lumOff val="35000"/>
                  </a:schemeClr>
                </a:solidFill>
                <a:latin typeface="Caviar Dreams" pitchFamily="34" charset="-94"/>
              </a:rPr>
              <a:t>gravida orci </a:t>
            </a:r>
            <a:r>
              <a:rPr lang="tr-TR" sz="2400" b="1" dirty="0" smtClean="0">
                <a:solidFill>
                  <a:schemeClr val="tx1">
                    <a:lumMod val="65000"/>
                    <a:lumOff val="35000"/>
                  </a:schemeClr>
                </a:solidFill>
                <a:latin typeface="Caviar Dreams" pitchFamily="34" charset="-94"/>
              </a:rPr>
              <a:t>a odio.</a:t>
            </a:r>
            <a:endParaRPr lang="tr-TR" sz="2400" dirty="0"/>
          </a:p>
        </p:txBody>
      </p:sp>
      <p:sp>
        <p:nvSpPr>
          <p:cNvPr id="24" name="TextBox 23"/>
          <p:cNvSpPr txBox="1"/>
          <p:nvPr/>
        </p:nvSpPr>
        <p:spPr>
          <a:xfrm>
            <a:off x="11593859" y="6987068"/>
            <a:ext cx="4896544" cy="830997"/>
          </a:xfrm>
          <a:prstGeom prst="rect">
            <a:avLst/>
          </a:prstGeom>
          <a:noFill/>
        </p:spPr>
        <p:txBody>
          <a:bodyPr wrap="square" rtlCol="0">
            <a:spAutoFit/>
          </a:bodyPr>
          <a:lstStyle/>
          <a:p>
            <a:r>
              <a:rPr lang="tr-TR" sz="2400" b="1" dirty="0">
                <a:solidFill>
                  <a:schemeClr val="tx1">
                    <a:lumMod val="65000"/>
                    <a:lumOff val="35000"/>
                  </a:schemeClr>
                </a:solidFill>
                <a:latin typeface="Caviar Dreams" pitchFamily="34" charset="-94"/>
              </a:rPr>
              <a:t>Curabitur pretium tincidunt lacus. </a:t>
            </a:r>
            <a:endParaRPr lang="tr-TR" sz="2400" b="1" dirty="0" smtClean="0">
              <a:solidFill>
                <a:schemeClr val="tx1">
                  <a:lumMod val="65000"/>
                  <a:lumOff val="35000"/>
                </a:schemeClr>
              </a:solidFill>
              <a:latin typeface="Caviar Dreams" pitchFamily="34" charset="-94"/>
            </a:endParaRPr>
          </a:p>
          <a:p>
            <a:r>
              <a:rPr lang="tr-TR" sz="2400" b="1" dirty="0" smtClean="0">
                <a:solidFill>
                  <a:schemeClr val="tx1">
                    <a:lumMod val="65000"/>
                    <a:lumOff val="35000"/>
                  </a:schemeClr>
                </a:solidFill>
                <a:latin typeface="Caviar Dreams" pitchFamily="34" charset="-94"/>
              </a:rPr>
              <a:t>Nulla </a:t>
            </a:r>
            <a:r>
              <a:rPr lang="tr-TR" sz="2400" b="1" dirty="0">
                <a:solidFill>
                  <a:schemeClr val="tx1">
                    <a:lumMod val="65000"/>
                    <a:lumOff val="35000"/>
                  </a:schemeClr>
                </a:solidFill>
                <a:latin typeface="Caviar Dreams" pitchFamily="34" charset="-94"/>
              </a:rPr>
              <a:t>gravida orci </a:t>
            </a:r>
            <a:r>
              <a:rPr lang="tr-TR" sz="2400" b="1" dirty="0" smtClean="0">
                <a:solidFill>
                  <a:schemeClr val="tx1">
                    <a:lumMod val="65000"/>
                    <a:lumOff val="35000"/>
                  </a:schemeClr>
                </a:solidFill>
                <a:latin typeface="Caviar Dreams" pitchFamily="34" charset="-94"/>
              </a:rPr>
              <a:t>a odio.</a:t>
            </a:r>
            <a:endParaRPr lang="tr-TR" sz="2400" dirty="0"/>
          </a:p>
        </p:txBody>
      </p:sp>
      <p:sp>
        <p:nvSpPr>
          <p:cNvPr id="30" name="TextBox 29"/>
          <p:cNvSpPr txBox="1"/>
          <p:nvPr/>
        </p:nvSpPr>
        <p:spPr>
          <a:xfrm>
            <a:off x="4203323" y="7618338"/>
            <a:ext cx="4896544" cy="830997"/>
          </a:xfrm>
          <a:prstGeom prst="rect">
            <a:avLst/>
          </a:prstGeom>
          <a:noFill/>
        </p:spPr>
        <p:txBody>
          <a:bodyPr wrap="square" rtlCol="0">
            <a:spAutoFit/>
          </a:bodyPr>
          <a:lstStyle/>
          <a:p>
            <a:pPr algn="ctr"/>
            <a:r>
              <a:rPr lang="tr-TR" sz="2400" b="1" dirty="0">
                <a:solidFill>
                  <a:schemeClr val="tx1">
                    <a:lumMod val="65000"/>
                    <a:lumOff val="35000"/>
                  </a:schemeClr>
                </a:solidFill>
                <a:latin typeface="Caviar Dreams" pitchFamily="34" charset="-94"/>
              </a:rPr>
              <a:t>Curabitur pretium tincidunt lacus. </a:t>
            </a:r>
            <a:endParaRPr lang="tr-TR" sz="2400" b="1" dirty="0" smtClean="0">
              <a:solidFill>
                <a:schemeClr val="tx1">
                  <a:lumMod val="65000"/>
                  <a:lumOff val="35000"/>
                </a:schemeClr>
              </a:solidFill>
              <a:latin typeface="Caviar Dreams" pitchFamily="34" charset="-94"/>
            </a:endParaRPr>
          </a:p>
          <a:p>
            <a:pPr algn="ctr"/>
            <a:r>
              <a:rPr lang="tr-TR" sz="2400" b="1" dirty="0" smtClean="0">
                <a:solidFill>
                  <a:schemeClr val="tx1">
                    <a:lumMod val="65000"/>
                    <a:lumOff val="35000"/>
                  </a:schemeClr>
                </a:solidFill>
                <a:latin typeface="Caviar Dreams" pitchFamily="34" charset="-94"/>
              </a:rPr>
              <a:t>Nulla </a:t>
            </a:r>
            <a:r>
              <a:rPr lang="tr-TR" sz="2400" b="1" dirty="0">
                <a:solidFill>
                  <a:schemeClr val="tx1">
                    <a:lumMod val="65000"/>
                    <a:lumOff val="35000"/>
                  </a:schemeClr>
                </a:solidFill>
                <a:latin typeface="Caviar Dreams" pitchFamily="34" charset="-94"/>
              </a:rPr>
              <a:t>gravida orci </a:t>
            </a:r>
            <a:r>
              <a:rPr lang="tr-TR" sz="2400" b="1" dirty="0" smtClean="0">
                <a:solidFill>
                  <a:schemeClr val="tx1">
                    <a:lumMod val="65000"/>
                    <a:lumOff val="35000"/>
                  </a:schemeClr>
                </a:solidFill>
                <a:latin typeface="Caviar Dreams" pitchFamily="34" charset="-94"/>
              </a:rPr>
              <a:t>a odio.</a:t>
            </a:r>
            <a:endParaRPr lang="tr-TR" sz="2400" dirty="0"/>
          </a:p>
        </p:txBody>
      </p:sp>
    </p:spTree>
    <p:extLst>
      <p:ext uri="{BB962C8B-B14F-4D97-AF65-F5344CB8AC3E}">
        <p14:creationId xmlns:p14="http://schemas.microsoft.com/office/powerpoint/2010/main" val="1205878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par>
                                <p:cTn id="30" presetID="10" presetClass="entr" presetSubtype="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par>
                                <p:cTn id="33" presetID="10"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500"/>
                                        <p:tgtEl>
                                          <p:spTgt spid="3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26" grpId="0"/>
      <p:bldP spid="27" grpId="0"/>
      <p:bldP spid="28" grpId="0"/>
      <p:bldP spid="29" grpId="0"/>
      <p:bldP spid="22" grpId="0"/>
      <p:bldP spid="23" grpId="0"/>
      <p:bldP spid="24" grpId="0"/>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571"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743"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lumMod val="65000"/>
                  <a:lumOff val="35000"/>
                </a:schemeClr>
              </a:solidFill>
            </a:endParaRPr>
          </a:p>
        </p:txBody>
      </p:sp>
      <p:sp>
        <p:nvSpPr>
          <p:cNvPr id="12" name="TextBox 11"/>
          <p:cNvSpPr txBox="1"/>
          <p:nvPr/>
        </p:nvSpPr>
        <p:spPr>
          <a:xfrm>
            <a:off x="393501" y="1040631"/>
            <a:ext cx="4615309" cy="784830"/>
          </a:xfrm>
          <a:prstGeom prst="rect">
            <a:avLst/>
          </a:prstGeom>
          <a:noFill/>
        </p:spPr>
        <p:txBody>
          <a:bodyPr wrap="square" rtlCol="0">
            <a:spAutoFit/>
          </a:bodyPr>
          <a:lstStyle/>
          <a:p>
            <a:pPr algn="ctr"/>
            <a:r>
              <a:rPr lang="en-US" sz="4500" b="1" dirty="0" smtClean="0">
                <a:solidFill>
                  <a:schemeClr val="bg1">
                    <a:lumMod val="95000"/>
                  </a:schemeClr>
                </a:solidFill>
                <a:latin typeface="Caviar Dreams" pitchFamily="34" charset="-94"/>
                <a:ea typeface="Open Sans" pitchFamily="34" charset="0"/>
                <a:cs typeface="Open Sans" pitchFamily="34" charset="0"/>
              </a:rPr>
              <a:t>INTRODUCTION</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13" name="TextBox 12"/>
          <p:cNvSpPr txBox="1"/>
          <p:nvPr/>
        </p:nvSpPr>
        <p:spPr>
          <a:xfrm>
            <a:off x="896986" y="2490945"/>
            <a:ext cx="16457513" cy="2585323"/>
          </a:xfrm>
          <a:prstGeom prst="rect">
            <a:avLst/>
          </a:prstGeom>
          <a:noFill/>
        </p:spPr>
        <p:txBody>
          <a:bodyPr wrap="square" rtlCol="0">
            <a:spAutoFit/>
          </a:bodyPr>
          <a:lstStyle/>
          <a:p>
            <a:r>
              <a:rPr lang="fr-FR" sz="5400" b="1" dirty="0">
                <a:solidFill>
                  <a:schemeClr val="tx1">
                    <a:lumMod val="65000"/>
                    <a:lumOff val="35000"/>
                  </a:schemeClr>
                </a:solidFill>
                <a:latin typeface="Bebas Neue" panose="020B0606020202050201" pitchFamily="34" charset="0"/>
              </a:rPr>
              <a:t>Rsmart est un robot capable de se déplacer de manière autonome et de cartographier son environnement.</a:t>
            </a:r>
          </a:p>
          <a:p>
            <a:endParaRPr lang="fr-FR" sz="5400" b="1" dirty="0">
              <a:solidFill>
                <a:schemeClr val="tx1">
                  <a:lumMod val="65000"/>
                  <a:lumOff val="35000"/>
                </a:schemeClr>
              </a:solidFill>
              <a:latin typeface="Bebas Neue" panose="020B0606020202050201" pitchFamily="34" charset="0"/>
            </a:endParaRPr>
          </a:p>
        </p:txBody>
      </p:sp>
      <p:sp>
        <p:nvSpPr>
          <p:cNvPr id="16" name="Oval 15"/>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TextBox 16"/>
          <p:cNvSpPr txBox="1"/>
          <p:nvPr/>
        </p:nvSpPr>
        <p:spPr>
          <a:xfrm>
            <a:off x="8880355" y="9464822"/>
            <a:ext cx="504056" cy="600164"/>
          </a:xfrm>
          <a:prstGeom prst="rect">
            <a:avLst/>
          </a:prstGeom>
          <a:noFill/>
        </p:spPr>
        <p:txBody>
          <a:bodyPr wrap="square" rtlCol="0">
            <a:spAutoFit/>
          </a:bodyPr>
          <a:lstStyle/>
          <a:p>
            <a:pPr algn="ctr"/>
            <a:r>
              <a:rPr lang="fr-FR" sz="3300" b="1" dirty="0">
                <a:solidFill>
                  <a:schemeClr val="tx1">
                    <a:lumMod val="65000"/>
                    <a:lumOff val="35000"/>
                  </a:schemeClr>
                </a:solidFill>
                <a:latin typeface="Caviar Dreams" pitchFamily="34" charset="-94"/>
                <a:ea typeface="Open Sans" pitchFamily="34" charset="0"/>
                <a:cs typeface="Open Sans" pitchFamily="34" charset="0"/>
              </a:rPr>
              <a:t>R</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1753" y="4029831"/>
            <a:ext cx="7260722" cy="5445542"/>
          </a:xfrm>
          <a:prstGeom prst="rect">
            <a:avLst/>
          </a:prstGeom>
        </p:spPr>
      </p:pic>
    </p:spTree>
    <p:extLst>
      <p:ext uri="{BB962C8B-B14F-4D97-AF65-F5344CB8AC3E}">
        <p14:creationId xmlns:p14="http://schemas.microsoft.com/office/powerpoint/2010/main" val="2945295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13" grpId="0"/>
      <p:bldP spid="16" grpId="0" animBg="1"/>
      <p:bldP spid="1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STEPS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pic>
        <p:nvPicPr>
          <p:cNvPr id="4" name="Picture 3"/>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531611" y="3488903"/>
            <a:ext cx="13238712" cy="664081"/>
          </a:xfrm>
          <a:prstGeom prst="rect">
            <a:avLst/>
          </a:prstGeom>
        </p:spPr>
      </p:pic>
      <p:sp>
        <p:nvSpPr>
          <p:cNvPr id="19" name="TextBox 18"/>
          <p:cNvSpPr txBox="1"/>
          <p:nvPr/>
        </p:nvSpPr>
        <p:spPr>
          <a:xfrm>
            <a:off x="2719455" y="3511470"/>
            <a:ext cx="2520280" cy="600164"/>
          </a:xfrm>
          <a:prstGeom prst="rect">
            <a:avLst/>
          </a:prstGeom>
          <a:noFill/>
        </p:spPr>
        <p:txBody>
          <a:bodyPr wrap="square" rtlCol="0">
            <a:spAutoFit/>
          </a:bodyPr>
          <a:lstStyle/>
          <a:p>
            <a:pPr algn="ctr"/>
            <a:r>
              <a:rPr lang="tr-TR" sz="3300" b="1" dirty="0" smtClean="0">
                <a:solidFill>
                  <a:schemeClr val="bg1">
                    <a:lumMod val="95000"/>
                  </a:schemeClr>
                </a:solidFill>
                <a:latin typeface="Caviar Dreams" pitchFamily="34" charset="-94"/>
                <a:ea typeface="Open Sans" pitchFamily="34" charset="0"/>
                <a:cs typeface="Open Sans" pitchFamily="34" charset="0"/>
              </a:rPr>
              <a:t>STEP 1</a:t>
            </a:r>
            <a:endParaRPr lang="tr-TR" sz="3300" b="1" dirty="0">
              <a:solidFill>
                <a:schemeClr val="bg1">
                  <a:lumMod val="95000"/>
                </a:schemeClr>
              </a:solidFill>
              <a:latin typeface="Caviar Dreams" pitchFamily="34" charset="-94"/>
              <a:ea typeface="Open Sans" pitchFamily="34" charset="0"/>
              <a:cs typeface="Open Sans" pitchFamily="34" charset="0"/>
            </a:endParaRPr>
          </a:p>
        </p:txBody>
      </p:sp>
      <p:sp>
        <p:nvSpPr>
          <p:cNvPr id="20" name="TextBox 19"/>
          <p:cNvSpPr txBox="1"/>
          <p:nvPr/>
        </p:nvSpPr>
        <p:spPr>
          <a:xfrm>
            <a:off x="6319855" y="3511470"/>
            <a:ext cx="2520280" cy="600164"/>
          </a:xfrm>
          <a:prstGeom prst="rect">
            <a:avLst/>
          </a:prstGeom>
          <a:noFill/>
        </p:spPr>
        <p:txBody>
          <a:bodyPr wrap="square" rtlCol="0">
            <a:spAutoFit/>
          </a:bodyPr>
          <a:lstStyle/>
          <a:p>
            <a:pPr algn="ctr"/>
            <a:r>
              <a:rPr lang="tr-TR" sz="3300" b="1" dirty="0" smtClean="0">
                <a:solidFill>
                  <a:schemeClr val="bg1">
                    <a:lumMod val="95000"/>
                  </a:schemeClr>
                </a:solidFill>
                <a:latin typeface="Caviar Dreams" pitchFamily="34" charset="-94"/>
                <a:ea typeface="Open Sans" pitchFamily="34" charset="0"/>
                <a:cs typeface="Open Sans" pitchFamily="34" charset="0"/>
              </a:rPr>
              <a:t>STEP 2</a:t>
            </a:r>
            <a:endParaRPr lang="tr-TR" sz="3300" b="1" dirty="0">
              <a:solidFill>
                <a:schemeClr val="bg1">
                  <a:lumMod val="95000"/>
                </a:schemeClr>
              </a:solidFill>
              <a:latin typeface="Caviar Dreams" pitchFamily="34" charset="-94"/>
              <a:ea typeface="Open Sans" pitchFamily="34" charset="0"/>
              <a:cs typeface="Open Sans" pitchFamily="34" charset="0"/>
            </a:endParaRPr>
          </a:p>
        </p:txBody>
      </p:sp>
      <p:sp>
        <p:nvSpPr>
          <p:cNvPr id="21" name="TextBox 20"/>
          <p:cNvSpPr txBox="1"/>
          <p:nvPr/>
        </p:nvSpPr>
        <p:spPr>
          <a:xfrm>
            <a:off x="9560215" y="3511470"/>
            <a:ext cx="2520280" cy="600164"/>
          </a:xfrm>
          <a:prstGeom prst="rect">
            <a:avLst/>
          </a:prstGeom>
          <a:noFill/>
        </p:spPr>
        <p:txBody>
          <a:bodyPr wrap="square" rtlCol="0">
            <a:spAutoFit/>
          </a:bodyPr>
          <a:lstStyle/>
          <a:p>
            <a:pPr algn="ctr"/>
            <a:r>
              <a:rPr lang="tr-TR" sz="3300" b="1" dirty="0" smtClean="0">
                <a:solidFill>
                  <a:schemeClr val="bg1">
                    <a:lumMod val="95000"/>
                  </a:schemeClr>
                </a:solidFill>
                <a:latin typeface="Caviar Dreams" pitchFamily="34" charset="-94"/>
                <a:ea typeface="Open Sans" pitchFamily="34" charset="0"/>
                <a:cs typeface="Open Sans" pitchFamily="34" charset="0"/>
              </a:rPr>
              <a:t>STEP 3</a:t>
            </a:r>
            <a:endParaRPr lang="tr-TR" sz="3300" b="1" dirty="0">
              <a:solidFill>
                <a:schemeClr val="bg1">
                  <a:lumMod val="95000"/>
                </a:schemeClr>
              </a:solidFill>
              <a:latin typeface="Caviar Dreams" pitchFamily="34" charset="-94"/>
              <a:ea typeface="Open Sans" pitchFamily="34" charset="0"/>
              <a:cs typeface="Open Sans" pitchFamily="34" charset="0"/>
            </a:endParaRPr>
          </a:p>
        </p:txBody>
      </p:sp>
      <p:sp>
        <p:nvSpPr>
          <p:cNvPr id="22" name="TextBox 21"/>
          <p:cNvSpPr txBox="1"/>
          <p:nvPr/>
        </p:nvSpPr>
        <p:spPr>
          <a:xfrm>
            <a:off x="12800575" y="3511470"/>
            <a:ext cx="2520280" cy="600164"/>
          </a:xfrm>
          <a:prstGeom prst="rect">
            <a:avLst/>
          </a:prstGeom>
          <a:noFill/>
        </p:spPr>
        <p:txBody>
          <a:bodyPr wrap="square" rtlCol="0">
            <a:spAutoFit/>
          </a:bodyPr>
          <a:lstStyle/>
          <a:p>
            <a:pPr algn="ctr"/>
            <a:r>
              <a:rPr lang="tr-TR" sz="3300" b="1" dirty="0" smtClean="0">
                <a:solidFill>
                  <a:schemeClr val="bg1">
                    <a:lumMod val="95000"/>
                  </a:schemeClr>
                </a:solidFill>
                <a:latin typeface="Caviar Dreams" pitchFamily="34" charset="-94"/>
                <a:ea typeface="Open Sans" pitchFamily="34" charset="0"/>
                <a:cs typeface="Open Sans" pitchFamily="34" charset="0"/>
              </a:rPr>
              <a:t>STEP 4</a:t>
            </a:r>
            <a:endParaRPr lang="tr-TR" sz="3300" b="1" dirty="0">
              <a:solidFill>
                <a:schemeClr val="bg1">
                  <a:lumMod val="95000"/>
                </a:schemeClr>
              </a:solidFill>
              <a:latin typeface="Caviar Dreams" pitchFamily="34" charset="-94"/>
              <a:ea typeface="Open Sans" pitchFamily="34" charset="0"/>
              <a:cs typeface="Open Sans" pitchFamily="34" charset="0"/>
            </a:endParaRPr>
          </a:p>
        </p:txBody>
      </p:sp>
      <p:sp>
        <p:nvSpPr>
          <p:cNvPr id="23" name="TextBox 22"/>
          <p:cNvSpPr txBox="1"/>
          <p:nvPr/>
        </p:nvSpPr>
        <p:spPr>
          <a:xfrm>
            <a:off x="2652106" y="4555082"/>
            <a:ext cx="2515621" cy="2462213"/>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30" name="TextBox 29"/>
          <p:cNvSpPr txBox="1"/>
          <p:nvPr/>
        </p:nvSpPr>
        <p:spPr>
          <a:xfrm>
            <a:off x="6324514" y="4555082"/>
            <a:ext cx="2515621" cy="2462213"/>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31" name="TextBox 30"/>
          <p:cNvSpPr txBox="1"/>
          <p:nvPr/>
        </p:nvSpPr>
        <p:spPr>
          <a:xfrm>
            <a:off x="9492866" y="4555082"/>
            <a:ext cx="2515621" cy="2462213"/>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32" name="TextBox 31"/>
          <p:cNvSpPr txBox="1"/>
          <p:nvPr/>
        </p:nvSpPr>
        <p:spPr>
          <a:xfrm>
            <a:off x="12765178" y="4555082"/>
            <a:ext cx="2515621" cy="2462213"/>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2471013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19" grpId="0"/>
      <p:bldP spid="20" grpId="0"/>
      <p:bldP spid="21" grpId="0"/>
      <p:bldP spid="22" grpId="0"/>
      <p:bldP spid="23" grpId="0"/>
      <p:bldP spid="30" grpId="0"/>
      <p:bldP spid="31" grpId="0"/>
      <p:bldP spid="3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rot="805380">
            <a:off x="5580166" y="4961468"/>
            <a:ext cx="7119204" cy="76492"/>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Rectangle 13"/>
          <p:cNvSpPr/>
          <p:nvPr/>
        </p:nvSpPr>
        <p:spPr>
          <a:xfrm rot="20474076">
            <a:off x="5280867" y="4957795"/>
            <a:ext cx="7803040" cy="83840"/>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INFORMATION</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sp>
        <p:nvSpPr>
          <p:cNvPr id="25" name="Oval 24"/>
          <p:cNvSpPr/>
          <p:nvPr/>
        </p:nvSpPr>
        <p:spPr>
          <a:xfrm>
            <a:off x="7777436" y="3495804"/>
            <a:ext cx="2821516" cy="29523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54010" y="3783836"/>
            <a:ext cx="2272150" cy="2272150"/>
          </a:xfrm>
          <a:prstGeom prst="rect">
            <a:avLst/>
          </a:prstGeom>
        </p:spPr>
      </p:pic>
      <p:sp>
        <p:nvSpPr>
          <p:cNvPr id="20" name="TextBox 19"/>
          <p:cNvSpPr txBox="1"/>
          <p:nvPr/>
        </p:nvSpPr>
        <p:spPr>
          <a:xfrm>
            <a:off x="2160811" y="5602396"/>
            <a:ext cx="3006630" cy="1785104"/>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21" name="TextBox 20"/>
          <p:cNvSpPr txBox="1"/>
          <p:nvPr/>
        </p:nvSpPr>
        <p:spPr>
          <a:xfrm>
            <a:off x="2203110" y="3027961"/>
            <a:ext cx="3150646" cy="1785104"/>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22" name="Oval 21"/>
          <p:cNvSpPr/>
          <p:nvPr/>
        </p:nvSpPr>
        <p:spPr>
          <a:xfrm>
            <a:off x="5581192" y="4050633"/>
            <a:ext cx="274851" cy="287594"/>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Oval 22"/>
          <p:cNvSpPr/>
          <p:nvPr/>
        </p:nvSpPr>
        <p:spPr>
          <a:xfrm>
            <a:off x="5353756" y="6150706"/>
            <a:ext cx="274851" cy="287594"/>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6" name="Oval 25"/>
          <p:cNvSpPr/>
          <p:nvPr/>
        </p:nvSpPr>
        <p:spPr>
          <a:xfrm>
            <a:off x="12473584" y="5719439"/>
            <a:ext cx="274851" cy="287594"/>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Oval 26"/>
          <p:cNvSpPr/>
          <p:nvPr/>
        </p:nvSpPr>
        <p:spPr>
          <a:xfrm>
            <a:off x="12728237" y="3632919"/>
            <a:ext cx="274851" cy="287594"/>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8" name="TextBox 27"/>
          <p:cNvSpPr txBox="1"/>
          <p:nvPr/>
        </p:nvSpPr>
        <p:spPr>
          <a:xfrm>
            <a:off x="13028911" y="5139961"/>
            <a:ext cx="3919363" cy="1446550"/>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29" name="TextBox 28"/>
          <p:cNvSpPr txBox="1"/>
          <p:nvPr/>
        </p:nvSpPr>
        <p:spPr>
          <a:xfrm>
            <a:off x="13250043" y="2812375"/>
            <a:ext cx="3036860" cy="1785104"/>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4278512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4" presetClass="entr" presetSubtype="10"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randombar(horizontal)">
                                      <p:cBhvr>
                                        <p:cTn id="17" dur="200"/>
                                        <p:tgtEl>
                                          <p:spTgt spid="19"/>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randombar(horizontal)">
                                      <p:cBhvr>
                                        <p:cTn id="20" dur="200"/>
                                        <p:tgtEl>
                                          <p:spTgt spid="14"/>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randombar(horizontal)">
                                      <p:cBhvr>
                                        <p:cTn id="23" dur="200"/>
                                        <p:tgtEl>
                                          <p:spTgt spid="25"/>
                                        </p:tgtEl>
                                      </p:cBhvr>
                                    </p:animEffect>
                                  </p:childTnLst>
                                </p:cTn>
                              </p:par>
                              <p:par>
                                <p:cTn id="24" presetID="14" presetClass="entr" presetSubtype="1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randombar(horizontal)">
                                      <p:cBhvr>
                                        <p:cTn id="26" dur="200"/>
                                        <p:tgtEl>
                                          <p:spTgt spid="4"/>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randombar(horizontal)">
                                      <p:cBhvr>
                                        <p:cTn id="29" dur="200"/>
                                        <p:tgtEl>
                                          <p:spTgt spid="22"/>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randombar(horizontal)">
                                      <p:cBhvr>
                                        <p:cTn id="32" dur="200"/>
                                        <p:tgtEl>
                                          <p:spTgt spid="23"/>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randombar(horizontal)">
                                      <p:cBhvr>
                                        <p:cTn id="35" dur="200"/>
                                        <p:tgtEl>
                                          <p:spTgt spid="26"/>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randombar(horizontal)">
                                      <p:cBhvr>
                                        <p:cTn id="38" dur="200"/>
                                        <p:tgtEl>
                                          <p:spTgt spid="27"/>
                                        </p:tgtEl>
                                      </p:cBhvr>
                                    </p:animEffect>
                                  </p:childTnLst>
                                </p:cTn>
                              </p:par>
                            </p:childTnLst>
                          </p:cTn>
                        </p:par>
                        <p:par>
                          <p:cTn id="39" fill="hold">
                            <p:stCondLst>
                              <p:cond delay="700"/>
                            </p:stCondLst>
                            <p:childTnLst>
                              <p:par>
                                <p:cTn id="40" presetID="10" presetClass="entr" presetSubtype="0" fill="hold" grpId="0" nodeType="after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500"/>
                                        <p:tgtEl>
                                          <p:spTgt spid="2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4" grpId="0" animBg="1"/>
      <p:bldP spid="2" grpId="0" animBg="1"/>
      <p:bldP spid="9" grpId="0" animBg="1"/>
      <p:bldP spid="12" grpId="0"/>
      <p:bldP spid="25" grpId="0" animBg="1"/>
      <p:bldP spid="20" grpId="0"/>
      <p:bldP spid="21" grpId="0"/>
      <p:bldP spid="22" grpId="0" animBg="1"/>
      <p:bldP spid="23" grpId="0" animBg="1"/>
      <p:bldP spid="26" grpId="0" animBg="1"/>
      <p:bldP spid="27" grpId="0" animBg="1"/>
      <p:bldP spid="28" grpId="0"/>
      <p:bldP spid="2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OUR OFFICES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pic>
        <p:nvPicPr>
          <p:cNvPr id="10" name="Picture 9"/>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828090" y="2108118"/>
            <a:ext cx="4608585" cy="7330455"/>
          </a:xfrm>
          <a:prstGeom prst="rect">
            <a:avLst/>
          </a:prstGeom>
        </p:spPr>
      </p:pic>
      <p:sp>
        <p:nvSpPr>
          <p:cNvPr id="27" name="TextBox 26"/>
          <p:cNvSpPr txBox="1"/>
          <p:nvPr/>
        </p:nvSpPr>
        <p:spPr>
          <a:xfrm>
            <a:off x="12169923" y="2786528"/>
            <a:ext cx="4936232" cy="5678478"/>
          </a:xfrm>
          <a:prstGeom prst="rect">
            <a:avLst/>
          </a:prstGeom>
          <a:noFill/>
        </p:spPr>
        <p:txBody>
          <a:bodyPr wrap="square" rtlCol="0">
            <a:spAutoFit/>
          </a:bodyPr>
          <a:lstStyle/>
          <a:p>
            <a:pPr algn="r"/>
            <a:r>
              <a:rPr lang="tr-TR" sz="3300" b="1" dirty="0">
                <a:solidFill>
                  <a:schemeClr val="tx1">
                    <a:lumMod val="65000"/>
                    <a:lumOff val="35000"/>
                  </a:schemeClr>
                </a:solidFill>
                <a:latin typeface="Caviar Dreams" pitchFamily="34" charset="-94"/>
              </a:rPr>
              <a:t>Ut ullamcorper, ligula eu tempor congue, eros est euismod turpis, id tincidunt sapien risus a quam. Maecenas fermentum consequat mi. Donec fermentum. Aliquam consequat. Curabitur augue lorem, dapibus quis, laoreet et, pretium ac, nisi. </a:t>
            </a:r>
            <a:r>
              <a:rPr lang="tr-TR" sz="3300" b="1" dirty="0" smtClean="0">
                <a:solidFill>
                  <a:schemeClr val="tx1">
                    <a:lumMod val="65000"/>
                    <a:lumOff val="35000"/>
                  </a:schemeClr>
                </a:solidFill>
                <a:latin typeface="Caviar Dreams" pitchFamily="34" charset="-94"/>
              </a:rPr>
              <a:t>Aenean</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1" name="Down Arrow 10"/>
          <p:cNvSpPr/>
          <p:nvPr/>
        </p:nvSpPr>
        <p:spPr>
          <a:xfrm rot="16200000">
            <a:off x="5943821" y="3640048"/>
            <a:ext cx="469886" cy="948637"/>
          </a:xfrm>
          <a:prstGeom prst="downArrow">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TextBox 28"/>
          <p:cNvSpPr txBox="1"/>
          <p:nvPr/>
        </p:nvSpPr>
        <p:spPr>
          <a:xfrm>
            <a:off x="3276934" y="3783201"/>
            <a:ext cx="2268253" cy="600164"/>
          </a:xfrm>
          <a:prstGeom prst="rect">
            <a:avLst/>
          </a:prstGeom>
          <a:noFill/>
        </p:spPr>
        <p:txBody>
          <a:bodyPr wrap="square" rtlCol="0">
            <a:spAutoFit/>
          </a:bodyPr>
          <a:lstStyle/>
          <a:p>
            <a:pPr algn="r"/>
            <a:r>
              <a:rPr lang="tr-TR" sz="3300" b="1" dirty="0" smtClean="0">
                <a:solidFill>
                  <a:schemeClr val="tx1">
                    <a:lumMod val="65000"/>
                    <a:lumOff val="35000"/>
                  </a:schemeClr>
                </a:solidFill>
                <a:latin typeface="Caviar Dreams" pitchFamily="34" charset="-94"/>
              </a:rPr>
              <a:t>12th Floor</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30" name="TextBox 29"/>
          <p:cNvSpPr txBox="1"/>
          <p:nvPr/>
        </p:nvSpPr>
        <p:spPr>
          <a:xfrm>
            <a:off x="808818" y="6153199"/>
            <a:ext cx="4936232" cy="1615827"/>
          </a:xfrm>
          <a:prstGeom prst="rect">
            <a:avLst/>
          </a:prstGeom>
          <a:noFill/>
        </p:spPr>
        <p:txBody>
          <a:bodyPr wrap="square" rtlCol="0">
            <a:spAutoFit/>
          </a:bodyPr>
          <a:lstStyle/>
          <a:p>
            <a:pPr algn="r"/>
            <a:r>
              <a:rPr lang="tr-TR" sz="3300" b="1" dirty="0" smtClean="0">
                <a:solidFill>
                  <a:schemeClr val="tx1">
                    <a:lumMod val="65000"/>
                    <a:lumOff val="35000"/>
                  </a:schemeClr>
                </a:solidFill>
                <a:latin typeface="Caviar Dreams" pitchFamily="34" charset="-94"/>
              </a:rPr>
              <a:t>Our Offices are located on</a:t>
            </a:r>
            <a:r>
              <a:rPr lang="tr-TR" sz="3300" b="1" dirty="0">
                <a:solidFill>
                  <a:schemeClr val="tx1">
                    <a:lumMod val="65000"/>
                    <a:lumOff val="35000"/>
                  </a:schemeClr>
                </a:solidFill>
                <a:latin typeface="Caviar Dreams" pitchFamily="34" charset="-94"/>
                <a:ea typeface="Open Sans" pitchFamily="34" charset="0"/>
                <a:cs typeface="Open Sans" pitchFamily="34" charset="0"/>
              </a:rPr>
              <a:t> </a:t>
            </a:r>
            <a:r>
              <a:rPr lang="tr-TR" sz="3300" b="1" dirty="0" smtClean="0">
                <a:solidFill>
                  <a:schemeClr val="tx1">
                    <a:lumMod val="65000"/>
                    <a:lumOff val="35000"/>
                  </a:schemeClr>
                </a:solidFill>
                <a:latin typeface="Caviar Dreams" pitchFamily="34" charset="-94"/>
                <a:ea typeface="Open Sans" pitchFamily="34" charset="0"/>
                <a:cs typeface="Open Sans" pitchFamily="34" charset="0"/>
              </a:rPr>
              <a:t>the Building of Awesomeness</a:t>
            </a:r>
            <a:endParaRPr lang="tr-TR" sz="3300" b="1" dirty="0" smtClean="0">
              <a:solidFill>
                <a:schemeClr val="tx1">
                  <a:lumMod val="65000"/>
                  <a:lumOff val="35000"/>
                </a:schemeClr>
              </a:solidFill>
              <a:latin typeface="Caviar Dreams" pitchFamily="34" charset="-94"/>
            </a:endParaRPr>
          </a:p>
        </p:txBody>
      </p:sp>
    </p:spTree>
    <p:extLst>
      <p:ext uri="{BB962C8B-B14F-4D97-AF65-F5344CB8AC3E}">
        <p14:creationId xmlns:p14="http://schemas.microsoft.com/office/powerpoint/2010/main" val="588763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42" presetClass="entr" presetSubtype="0"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anim calcmode="lin" valueType="num">
                                      <p:cBhvr>
                                        <p:cTn id="18" dur="500" fill="hold"/>
                                        <p:tgtEl>
                                          <p:spTgt spid="10"/>
                                        </p:tgtEl>
                                        <p:attrNameLst>
                                          <p:attrName>ppt_x</p:attrName>
                                        </p:attrNameLst>
                                      </p:cBhvr>
                                      <p:tavLst>
                                        <p:tav tm="0">
                                          <p:val>
                                            <p:strVal val="#ppt_x"/>
                                          </p:val>
                                        </p:tav>
                                        <p:tav tm="100000">
                                          <p:val>
                                            <p:strVal val="#ppt_x"/>
                                          </p:val>
                                        </p:tav>
                                      </p:tavLst>
                                    </p:anim>
                                    <p:anim calcmode="lin" valueType="num">
                                      <p:cBhvr>
                                        <p:cTn id="19" dur="500" fill="hold"/>
                                        <p:tgtEl>
                                          <p:spTgt spid="10"/>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27" grpId="0"/>
      <p:bldP spid="11" grpId="0" animBg="1"/>
      <p:bldP spid="29" grpId="0"/>
      <p:bldP spid="3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val 28"/>
          <p:cNvSpPr/>
          <p:nvPr/>
        </p:nvSpPr>
        <p:spPr>
          <a:xfrm>
            <a:off x="9329050" y="7093173"/>
            <a:ext cx="1328705" cy="1328705"/>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8" name="Oval 27"/>
          <p:cNvSpPr/>
          <p:nvPr/>
        </p:nvSpPr>
        <p:spPr>
          <a:xfrm>
            <a:off x="9308273" y="5520138"/>
            <a:ext cx="1328705" cy="1328705"/>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Oval 26"/>
          <p:cNvSpPr/>
          <p:nvPr/>
        </p:nvSpPr>
        <p:spPr>
          <a:xfrm>
            <a:off x="9325306" y="3924821"/>
            <a:ext cx="1328705" cy="1328705"/>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6" name="Oval 25"/>
          <p:cNvSpPr/>
          <p:nvPr/>
        </p:nvSpPr>
        <p:spPr>
          <a:xfrm>
            <a:off x="9308273" y="2336775"/>
            <a:ext cx="1328705" cy="1328705"/>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5" name="Oval 24"/>
          <p:cNvSpPr/>
          <p:nvPr/>
        </p:nvSpPr>
        <p:spPr>
          <a:xfrm>
            <a:off x="7638891" y="2340645"/>
            <a:ext cx="1328705" cy="1328705"/>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Oval 22"/>
          <p:cNvSpPr/>
          <p:nvPr/>
        </p:nvSpPr>
        <p:spPr>
          <a:xfrm>
            <a:off x="7638891" y="3924821"/>
            <a:ext cx="1328705" cy="1328705"/>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2" name="Oval 21"/>
          <p:cNvSpPr/>
          <p:nvPr/>
        </p:nvSpPr>
        <p:spPr>
          <a:xfrm>
            <a:off x="7638891" y="5508997"/>
            <a:ext cx="1328705" cy="1328705"/>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1" name="Oval 20"/>
          <p:cNvSpPr/>
          <p:nvPr/>
        </p:nvSpPr>
        <p:spPr>
          <a:xfrm>
            <a:off x="7612642" y="7093173"/>
            <a:ext cx="1328705" cy="1328705"/>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CONTACT US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56560" y="7525221"/>
            <a:ext cx="714423" cy="431794"/>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70398" y="4327399"/>
            <a:ext cx="486749" cy="549556"/>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96582" y="5710439"/>
            <a:ext cx="560823" cy="904966"/>
          </a:xfrm>
          <a:prstGeom prst="rect">
            <a:avLst/>
          </a:prstGeom>
        </p:spPr>
      </p:pic>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18023" y="7397444"/>
            <a:ext cx="714423" cy="675169"/>
          </a:xfrm>
          <a:prstGeom prst="rect">
            <a:avLst/>
          </a:prstGeom>
        </p:spPr>
      </p:pic>
      <p:pic>
        <p:nvPicPr>
          <p:cNvPr id="8" name="Picture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681887" y="5822565"/>
            <a:ext cx="596661" cy="706572"/>
          </a:xfrm>
          <a:prstGeom prst="rect">
            <a:avLst/>
          </a:prstGeom>
        </p:spPr>
      </p:pic>
      <p:pic>
        <p:nvPicPr>
          <p:cNvPr id="10" name="Picture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944272" y="4229092"/>
            <a:ext cx="714423" cy="714423"/>
          </a:xfrm>
          <a:prstGeom prst="rect">
            <a:avLst/>
          </a:prstGeom>
        </p:spPr>
      </p:pic>
      <p:pic>
        <p:nvPicPr>
          <p:cNvPr id="11" name="Picture 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722732" y="2624807"/>
            <a:ext cx="533854" cy="714423"/>
          </a:xfrm>
          <a:prstGeom prst="rect">
            <a:avLst/>
          </a:prstGeom>
        </p:spPr>
      </p:pic>
      <p:pic>
        <p:nvPicPr>
          <p:cNvPr id="14" name="Pictur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125358" y="2643917"/>
            <a:ext cx="337585" cy="714423"/>
          </a:xfrm>
          <a:prstGeom prst="rect">
            <a:avLst/>
          </a:prstGeom>
        </p:spPr>
      </p:pic>
      <p:sp>
        <p:nvSpPr>
          <p:cNvPr id="30" name="TextBox 29"/>
          <p:cNvSpPr txBox="1"/>
          <p:nvPr/>
        </p:nvSpPr>
        <p:spPr>
          <a:xfrm>
            <a:off x="11017795" y="2611650"/>
            <a:ext cx="4896544" cy="677108"/>
          </a:xfrm>
          <a:prstGeom prst="rect">
            <a:avLst/>
          </a:prstGeom>
          <a:noFill/>
        </p:spPr>
        <p:txBody>
          <a:bodyPr wrap="square" rtlCol="0">
            <a:spAutoFit/>
          </a:bodyPr>
          <a:lstStyle/>
          <a:p>
            <a:r>
              <a:rPr lang="tr-TR" sz="3800" b="1" dirty="0" smtClean="0">
                <a:solidFill>
                  <a:schemeClr val="tx1">
                    <a:lumMod val="65000"/>
                    <a:lumOff val="35000"/>
                  </a:schemeClr>
                </a:solidFill>
                <a:latin typeface="Caviar Dreams" pitchFamily="34" charset="-94"/>
              </a:rPr>
              <a:t>Twitter/company</a:t>
            </a:r>
            <a:endParaRPr lang="tr-TR" sz="3800" dirty="0"/>
          </a:p>
        </p:txBody>
      </p:sp>
      <p:sp>
        <p:nvSpPr>
          <p:cNvPr id="31" name="TextBox 30"/>
          <p:cNvSpPr txBox="1"/>
          <p:nvPr/>
        </p:nvSpPr>
        <p:spPr>
          <a:xfrm>
            <a:off x="11017795" y="4199847"/>
            <a:ext cx="4896544" cy="677108"/>
          </a:xfrm>
          <a:prstGeom prst="rect">
            <a:avLst/>
          </a:prstGeom>
          <a:noFill/>
        </p:spPr>
        <p:txBody>
          <a:bodyPr wrap="square" rtlCol="0">
            <a:spAutoFit/>
          </a:bodyPr>
          <a:lstStyle/>
          <a:p>
            <a:r>
              <a:rPr lang="tr-TR" sz="3800" b="1" dirty="0" smtClean="0">
                <a:solidFill>
                  <a:schemeClr val="tx1">
                    <a:lumMod val="65000"/>
                    <a:lumOff val="35000"/>
                  </a:schemeClr>
                </a:solidFill>
                <a:latin typeface="Caviar Dreams" pitchFamily="34" charset="-94"/>
              </a:rPr>
              <a:t>Company.com</a:t>
            </a:r>
            <a:endParaRPr lang="tr-TR" sz="3800" dirty="0"/>
          </a:p>
        </p:txBody>
      </p:sp>
      <p:sp>
        <p:nvSpPr>
          <p:cNvPr id="32" name="TextBox 31"/>
          <p:cNvSpPr txBox="1"/>
          <p:nvPr/>
        </p:nvSpPr>
        <p:spPr>
          <a:xfrm>
            <a:off x="11017795" y="5834795"/>
            <a:ext cx="4896544" cy="677108"/>
          </a:xfrm>
          <a:prstGeom prst="rect">
            <a:avLst/>
          </a:prstGeom>
          <a:noFill/>
        </p:spPr>
        <p:txBody>
          <a:bodyPr wrap="square" rtlCol="0">
            <a:spAutoFit/>
          </a:bodyPr>
          <a:lstStyle/>
          <a:p>
            <a:r>
              <a:rPr lang="tr-TR" sz="3800" b="1" dirty="0" smtClean="0">
                <a:solidFill>
                  <a:schemeClr val="tx1">
                    <a:lumMod val="65000"/>
                    <a:lumOff val="35000"/>
                  </a:schemeClr>
                </a:solidFill>
                <a:latin typeface="Caviar Dreams" pitchFamily="34" charset="-94"/>
              </a:rPr>
              <a:t>Youtube/company</a:t>
            </a:r>
            <a:endParaRPr lang="tr-TR" sz="3800" dirty="0"/>
          </a:p>
        </p:txBody>
      </p:sp>
      <p:sp>
        <p:nvSpPr>
          <p:cNvPr id="33" name="TextBox 32"/>
          <p:cNvSpPr txBox="1"/>
          <p:nvPr/>
        </p:nvSpPr>
        <p:spPr>
          <a:xfrm>
            <a:off x="11017795" y="7402564"/>
            <a:ext cx="4896544" cy="677108"/>
          </a:xfrm>
          <a:prstGeom prst="rect">
            <a:avLst/>
          </a:prstGeom>
          <a:noFill/>
        </p:spPr>
        <p:txBody>
          <a:bodyPr wrap="square" rtlCol="0">
            <a:spAutoFit/>
          </a:bodyPr>
          <a:lstStyle/>
          <a:p>
            <a:r>
              <a:rPr lang="tr-TR" sz="3800" b="1" dirty="0" smtClean="0">
                <a:solidFill>
                  <a:schemeClr val="tx1">
                    <a:lumMod val="65000"/>
                    <a:lumOff val="35000"/>
                  </a:schemeClr>
                </a:solidFill>
                <a:latin typeface="Caviar Dreams" pitchFamily="34" charset="-94"/>
              </a:rPr>
              <a:t>Mail@company</a:t>
            </a:r>
            <a:endParaRPr lang="tr-TR" sz="3800" dirty="0"/>
          </a:p>
        </p:txBody>
      </p:sp>
      <p:sp>
        <p:nvSpPr>
          <p:cNvPr id="35" name="TextBox 34"/>
          <p:cNvSpPr txBox="1"/>
          <p:nvPr/>
        </p:nvSpPr>
        <p:spPr>
          <a:xfrm>
            <a:off x="2304827" y="2611650"/>
            <a:ext cx="4896544" cy="677108"/>
          </a:xfrm>
          <a:prstGeom prst="rect">
            <a:avLst/>
          </a:prstGeom>
          <a:noFill/>
        </p:spPr>
        <p:txBody>
          <a:bodyPr wrap="square" rtlCol="0">
            <a:spAutoFit/>
          </a:bodyPr>
          <a:lstStyle/>
          <a:p>
            <a:pPr algn="r"/>
            <a:r>
              <a:rPr lang="tr-TR" sz="3800" b="1" dirty="0" smtClean="0">
                <a:solidFill>
                  <a:schemeClr val="tx1">
                    <a:lumMod val="65000"/>
                    <a:lumOff val="35000"/>
                  </a:schemeClr>
                </a:solidFill>
                <a:latin typeface="Caviar Dreams" pitchFamily="34" charset="-94"/>
              </a:rPr>
              <a:t>Facebook/company</a:t>
            </a:r>
            <a:endParaRPr lang="tr-TR" sz="3800" dirty="0"/>
          </a:p>
        </p:txBody>
      </p:sp>
      <p:sp>
        <p:nvSpPr>
          <p:cNvPr id="36" name="TextBox 35"/>
          <p:cNvSpPr txBox="1"/>
          <p:nvPr/>
        </p:nvSpPr>
        <p:spPr>
          <a:xfrm>
            <a:off x="2304827" y="4216757"/>
            <a:ext cx="4896544" cy="677108"/>
          </a:xfrm>
          <a:prstGeom prst="rect">
            <a:avLst/>
          </a:prstGeom>
          <a:noFill/>
        </p:spPr>
        <p:txBody>
          <a:bodyPr wrap="square" rtlCol="0">
            <a:spAutoFit/>
          </a:bodyPr>
          <a:lstStyle/>
          <a:p>
            <a:pPr algn="r"/>
            <a:r>
              <a:rPr lang="tr-TR" sz="3800" b="1" dirty="0" smtClean="0">
                <a:solidFill>
                  <a:schemeClr val="tx1">
                    <a:lumMod val="65000"/>
                    <a:lumOff val="35000"/>
                  </a:schemeClr>
                </a:solidFill>
                <a:latin typeface="Caviar Dreams" pitchFamily="34" charset="-94"/>
              </a:rPr>
              <a:t>Skype ID: Company</a:t>
            </a:r>
            <a:endParaRPr lang="tr-TR" sz="3800" dirty="0"/>
          </a:p>
        </p:txBody>
      </p:sp>
      <p:sp>
        <p:nvSpPr>
          <p:cNvPr id="37" name="TextBox 36"/>
          <p:cNvSpPr txBox="1"/>
          <p:nvPr/>
        </p:nvSpPr>
        <p:spPr>
          <a:xfrm>
            <a:off x="2304827" y="5834795"/>
            <a:ext cx="4896544" cy="677108"/>
          </a:xfrm>
          <a:prstGeom prst="rect">
            <a:avLst/>
          </a:prstGeom>
          <a:noFill/>
        </p:spPr>
        <p:txBody>
          <a:bodyPr wrap="square" rtlCol="0">
            <a:spAutoFit/>
          </a:bodyPr>
          <a:lstStyle/>
          <a:p>
            <a:pPr algn="r"/>
            <a:r>
              <a:rPr lang="tr-TR" sz="3800" b="1" dirty="0" smtClean="0">
                <a:solidFill>
                  <a:schemeClr val="tx1">
                    <a:lumMod val="65000"/>
                    <a:lumOff val="35000"/>
                  </a:schemeClr>
                </a:solidFill>
                <a:latin typeface="Caviar Dreams" pitchFamily="34" charset="-94"/>
              </a:rPr>
              <a:t>Company Number</a:t>
            </a:r>
            <a:endParaRPr lang="tr-TR" sz="3800" dirty="0"/>
          </a:p>
        </p:txBody>
      </p:sp>
      <p:sp>
        <p:nvSpPr>
          <p:cNvPr id="38" name="TextBox 37"/>
          <p:cNvSpPr txBox="1"/>
          <p:nvPr/>
        </p:nvSpPr>
        <p:spPr>
          <a:xfrm>
            <a:off x="2304827" y="7395505"/>
            <a:ext cx="4896544" cy="677108"/>
          </a:xfrm>
          <a:prstGeom prst="rect">
            <a:avLst/>
          </a:prstGeom>
          <a:noFill/>
        </p:spPr>
        <p:txBody>
          <a:bodyPr wrap="square" rtlCol="0">
            <a:spAutoFit/>
          </a:bodyPr>
          <a:lstStyle/>
          <a:p>
            <a:pPr algn="r"/>
            <a:r>
              <a:rPr lang="tr-TR" sz="3800" b="1" dirty="0" smtClean="0">
                <a:solidFill>
                  <a:schemeClr val="tx1">
                    <a:lumMod val="65000"/>
                    <a:lumOff val="35000"/>
                  </a:schemeClr>
                </a:solidFill>
                <a:latin typeface="Caviar Dreams" pitchFamily="34" charset="-94"/>
              </a:rPr>
              <a:t>LinkedIN/Company</a:t>
            </a:r>
            <a:endParaRPr lang="tr-TR" sz="3800" dirty="0"/>
          </a:p>
        </p:txBody>
      </p:sp>
    </p:spTree>
    <p:extLst>
      <p:ext uri="{BB962C8B-B14F-4D97-AF65-F5344CB8AC3E}">
        <p14:creationId xmlns:p14="http://schemas.microsoft.com/office/powerpoint/2010/main" val="181583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par>
                                <p:cTn id="40" presetID="10" presetClass="entr" presetSubtype="0" fill="hold"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par>
                                <p:cTn id="43" presetID="10" presetClass="entr" presetSubtype="0" fill="hold"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500"/>
                                        <p:tgtEl>
                                          <p:spTgt spid="36"/>
                                        </p:tgtEl>
                                      </p:cBhvr>
                                    </p:animEffect>
                                  </p:childTnLst>
                                </p:cTn>
                              </p:par>
                            </p:childTnLst>
                          </p:cTn>
                        </p:par>
                        <p:par>
                          <p:cTn id="52" fill="hold">
                            <p:stCondLst>
                              <p:cond delay="1500"/>
                            </p:stCondLst>
                            <p:childTnLst>
                              <p:par>
                                <p:cTn id="53" presetID="10" presetClass="entr" presetSubtype="0" fill="hold" grpId="0"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500"/>
                                        <p:tgtEl>
                                          <p:spTgt spid="22"/>
                                        </p:tgtEl>
                                      </p:cBhvr>
                                    </p:animEffect>
                                  </p:childTnLst>
                                </p:cTn>
                              </p:par>
                              <p:par>
                                <p:cTn id="59" presetID="10" presetClass="entr" presetSubtype="0" fill="hold" nodeType="with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500"/>
                                        <p:tgtEl>
                                          <p:spTgt spid="6"/>
                                        </p:tgtEl>
                                      </p:cBhvr>
                                    </p:animEffect>
                                  </p:childTnLst>
                                </p:cTn>
                              </p:par>
                              <p:par>
                                <p:cTn id="62" presetID="10" presetClass="entr" presetSubtype="0" fill="hold" nodeType="with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fade">
                                      <p:cBhvr>
                                        <p:cTn id="64" dur="500"/>
                                        <p:tgtEl>
                                          <p:spTgt spid="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500"/>
                                        <p:tgtEl>
                                          <p:spTgt spid="37"/>
                                        </p:tgtEl>
                                      </p:cBhvr>
                                    </p:animEffect>
                                  </p:childTnLst>
                                </p:cTn>
                              </p:par>
                            </p:childTnLst>
                          </p:cTn>
                        </p:par>
                        <p:par>
                          <p:cTn id="71" fill="hold">
                            <p:stCondLst>
                              <p:cond delay="2000"/>
                            </p:stCondLst>
                            <p:childTnLst>
                              <p:par>
                                <p:cTn id="72" presetID="10" presetClass="entr" presetSubtype="0"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fade">
                                      <p:cBhvr>
                                        <p:cTn id="74" dur="500"/>
                                        <p:tgtEl>
                                          <p:spTgt spid="29"/>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par>
                                <p:cTn id="78" presetID="10" presetClass="entr" presetSubtype="0" fill="hold" nodeType="withEffect">
                                  <p:stCondLst>
                                    <p:cond delay="0"/>
                                  </p:stCondLst>
                                  <p:childTnLst>
                                    <p:set>
                                      <p:cBhvr>
                                        <p:cTn id="79" dur="1" fill="hold">
                                          <p:stCondLst>
                                            <p:cond delay="0"/>
                                          </p:stCondLst>
                                        </p:cTn>
                                        <p:tgtEl>
                                          <p:spTgt spid="4"/>
                                        </p:tgtEl>
                                        <p:attrNameLst>
                                          <p:attrName>style.visibility</p:attrName>
                                        </p:attrNameLst>
                                      </p:cBhvr>
                                      <p:to>
                                        <p:strVal val="visible"/>
                                      </p:to>
                                    </p:set>
                                    <p:animEffect transition="in" filter="fade">
                                      <p:cBhvr>
                                        <p:cTn id="80" dur="500"/>
                                        <p:tgtEl>
                                          <p:spTgt spid="4"/>
                                        </p:tgtEl>
                                      </p:cBhvr>
                                    </p:animEffect>
                                  </p:childTnLst>
                                </p:cTn>
                              </p:par>
                              <p:par>
                                <p:cTn id="81" presetID="10" presetClass="entr" presetSubtype="0" fill="hold" nodeType="withEffect">
                                  <p:stCondLst>
                                    <p:cond delay="0"/>
                                  </p:stCondLst>
                                  <p:childTnLst>
                                    <p:set>
                                      <p:cBhvr>
                                        <p:cTn id="82" dur="1" fill="hold">
                                          <p:stCondLst>
                                            <p:cond delay="0"/>
                                          </p:stCondLst>
                                        </p:cTn>
                                        <p:tgtEl>
                                          <p:spTgt spid="7"/>
                                        </p:tgtEl>
                                        <p:attrNameLst>
                                          <p:attrName>style.visibility</p:attrName>
                                        </p:attrNameLst>
                                      </p:cBhvr>
                                      <p:to>
                                        <p:strVal val="visible"/>
                                      </p:to>
                                    </p:set>
                                    <p:animEffect transition="in" filter="fade">
                                      <p:cBhvr>
                                        <p:cTn id="83" dur="500"/>
                                        <p:tgtEl>
                                          <p:spTgt spid="7"/>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3"/>
                                        </p:tgtEl>
                                        <p:attrNameLst>
                                          <p:attrName>style.visibility</p:attrName>
                                        </p:attrNameLst>
                                      </p:cBhvr>
                                      <p:to>
                                        <p:strVal val="visible"/>
                                      </p:to>
                                    </p:set>
                                    <p:animEffect transition="in" filter="fade">
                                      <p:cBhvr>
                                        <p:cTn id="86" dur="500"/>
                                        <p:tgtEl>
                                          <p:spTgt spid="33"/>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8"/>
                                        </p:tgtEl>
                                        <p:attrNameLst>
                                          <p:attrName>style.visibility</p:attrName>
                                        </p:attrNameLst>
                                      </p:cBhvr>
                                      <p:to>
                                        <p:strVal val="visible"/>
                                      </p:to>
                                    </p:set>
                                    <p:animEffect transition="in" filter="fade">
                                      <p:cBhvr>
                                        <p:cTn id="8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8" grpId="0" animBg="1"/>
      <p:bldP spid="27" grpId="0" animBg="1"/>
      <p:bldP spid="26" grpId="0" animBg="1"/>
      <p:bldP spid="25" grpId="0" animBg="1"/>
      <p:bldP spid="23" grpId="0" animBg="1"/>
      <p:bldP spid="22" grpId="0" animBg="1"/>
      <p:bldP spid="21" grpId="0" animBg="1"/>
      <p:bldP spid="2" grpId="0" animBg="1"/>
      <p:bldP spid="9" grpId="0" animBg="1"/>
      <p:bldP spid="12" grpId="0"/>
      <p:bldP spid="30" grpId="0"/>
      <p:bldP spid="31" grpId="0"/>
      <p:bldP spid="32" grpId="0"/>
      <p:bldP spid="33" grpId="0"/>
      <p:bldP spid="35" grpId="0"/>
      <p:bldP spid="36" grpId="0"/>
      <p:bldP spid="37" grpId="0"/>
      <p:bldP spid="3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6" name="Oval 5"/>
          <p:cNvSpPr/>
          <p:nvPr/>
        </p:nvSpPr>
        <p:spPr>
          <a:xfrm>
            <a:off x="7849443" y="2912839"/>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TextBox 9"/>
          <p:cNvSpPr txBox="1"/>
          <p:nvPr/>
        </p:nvSpPr>
        <p:spPr>
          <a:xfrm>
            <a:off x="4465067" y="5593104"/>
            <a:ext cx="9220422" cy="553998"/>
          </a:xfrm>
          <a:prstGeom prst="rect">
            <a:avLst/>
          </a:prstGeom>
          <a:noFill/>
        </p:spPr>
        <p:txBody>
          <a:bodyPr wrap="square" rtlCol="0">
            <a:spAutoFit/>
          </a:bodyPr>
          <a:lstStyle/>
          <a:p>
            <a:pPr algn="ctr"/>
            <a:r>
              <a:rPr lang="tr-TR" sz="3000" b="1" dirty="0" smtClean="0">
                <a:solidFill>
                  <a:schemeClr val="tx1">
                    <a:lumMod val="65000"/>
                    <a:lumOff val="35000"/>
                  </a:schemeClr>
                </a:solidFill>
                <a:latin typeface="Caviar Dreams" pitchFamily="34" charset="-94"/>
                <a:ea typeface="Open Sans" pitchFamily="34" charset="0"/>
                <a:cs typeface="Open Sans" pitchFamily="34" charset="0"/>
              </a:rPr>
              <a:t>THANK YOU FOR LISTENING</a:t>
            </a:r>
            <a:endParaRPr lang="tr-TR" sz="30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5" name="Oval 1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TextBox 15"/>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sp>
        <p:nvSpPr>
          <p:cNvPr id="9" name="TextBox 8"/>
          <p:cNvSpPr txBox="1"/>
          <p:nvPr/>
        </p:nvSpPr>
        <p:spPr>
          <a:xfrm>
            <a:off x="2775005" y="6086127"/>
            <a:ext cx="12836062" cy="707886"/>
          </a:xfrm>
          <a:prstGeom prst="rect">
            <a:avLst/>
          </a:prstGeom>
          <a:noFill/>
        </p:spPr>
        <p:txBody>
          <a:bodyPr wrap="square" rtlCol="0">
            <a:spAutoFit/>
          </a:bodyPr>
          <a:lstStyle/>
          <a:p>
            <a:pPr algn="ctr"/>
            <a:r>
              <a:rPr lang="tr-TR" sz="4000" b="1" dirty="0" smtClean="0">
                <a:solidFill>
                  <a:schemeClr val="tx1">
                    <a:lumMod val="65000"/>
                    <a:lumOff val="35000"/>
                  </a:schemeClr>
                </a:solidFill>
                <a:latin typeface="Caviar Dreams" pitchFamily="34" charset="-94"/>
                <a:ea typeface="Open Sans" pitchFamily="34" charset="0"/>
                <a:cs typeface="Open Sans" pitchFamily="34" charset="0"/>
              </a:rPr>
              <a:t>WE WILL NOW BE ANSWERING QUESTIONS</a:t>
            </a:r>
            <a:endParaRPr lang="tr-TR" sz="4000" b="1" dirty="0">
              <a:solidFill>
                <a:schemeClr val="tx1">
                  <a:lumMod val="65000"/>
                  <a:lumOff val="35000"/>
                </a:schemeClr>
              </a:solidFill>
              <a:latin typeface="Caviar Dreams" pitchFamily="34" charset="-94"/>
              <a:ea typeface="Open Sans" pitchFamily="34" charset="0"/>
              <a:cs typeface="Open Sans"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95290" y="3666027"/>
            <a:ext cx="1240538" cy="1240538"/>
          </a:xfrm>
          <a:prstGeom prst="rect">
            <a:avLst/>
          </a:prstGeom>
        </p:spPr>
      </p:pic>
    </p:spTree>
    <p:extLst>
      <p:ext uri="{BB962C8B-B14F-4D97-AF65-F5344CB8AC3E}">
        <p14:creationId xmlns:p14="http://schemas.microsoft.com/office/powerpoint/2010/main" val="273614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lumMod val="65000"/>
                  <a:lumOff val="35000"/>
                </a:schemeClr>
              </a:solidFill>
            </a:endParaRP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196464" y="1172410"/>
            <a:ext cx="5008241" cy="584775"/>
          </a:xfrm>
          <a:prstGeom prst="rect">
            <a:avLst/>
          </a:prstGeom>
          <a:noFill/>
        </p:spPr>
        <p:txBody>
          <a:bodyPr wrap="square" rtlCol="0">
            <a:spAutoFit/>
          </a:bodyPr>
          <a:lstStyle/>
          <a:p>
            <a:pPr algn="ctr"/>
            <a:r>
              <a:rPr lang="en-US" b="1" dirty="0" smtClean="0">
                <a:solidFill>
                  <a:schemeClr val="bg1">
                    <a:lumMod val="95000"/>
                  </a:schemeClr>
                </a:solidFill>
                <a:latin typeface="Caviar Dreams" pitchFamily="34" charset="-94"/>
                <a:ea typeface="Open Sans" pitchFamily="34" charset="0"/>
                <a:cs typeface="Open Sans" pitchFamily="34" charset="0"/>
              </a:rPr>
              <a:t>HISTORIQUE</a:t>
            </a:r>
            <a:endParaRPr lang="tr-TR" b="1" dirty="0">
              <a:solidFill>
                <a:schemeClr val="bg1">
                  <a:lumMod val="95000"/>
                </a:schemeClr>
              </a:solidFill>
              <a:latin typeface="Caviar Dreams" pitchFamily="34" charset="-94"/>
              <a:ea typeface="Open Sans" pitchFamily="34" charset="0"/>
              <a:cs typeface="Open Sans" pitchFamily="34" charset="0"/>
            </a:endParaRPr>
          </a:p>
        </p:txBody>
      </p:sp>
      <p:sp>
        <p:nvSpPr>
          <p:cNvPr id="13" name="TextBox 12"/>
          <p:cNvSpPr txBox="1"/>
          <p:nvPr/>
        </p:nvSpPr>
        <p:spPr>
          <a:xfrm>
            <a:off x="896986" y="2490945"/>
            <a:ext cx="7888561" cy="600164"/>
          </a:xfrm>
          <a:prstGeom prst="rect">
            <a:avLst/>
          </a:prstGeom>
          <a:noFill/>
        </p:spPr>
        <p:txBody>
          <a:bodyPr wrap="square" rtlCol="0">
            <a:spAutoFit/>
          </a:bodyPr>
          <a:lstStyle/>
          <a:p>
            <a:r>
              <a:rPr lang="fr-FR" sz="3300" b="1" dirty="0" smtClean="0">
                <a:solidFill>
                  <a:schemeClr val="tx1">
                    <a:lumMod val="65000"/>
                    <a:lumOff val="35000"/>
                  </a:schemeClr>
                </a:solidFill>
                <a:latin typeface="Bebas Neue" panose="020B0606020202050201" pitchFamily="34" charset="0"/>
              </a:rPr>
              <a:t>- Volonté de créer une mascotte pour l’école</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7" name="Rectangle 6"/>
          <p:cNvSpPr/>
          <p:nvPr/>
        </p:nvSpPr>
        <p:spPr>
          <a:xfrm>
            <a:off x="12888093"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lumMod val="65000"/>
                  <a:lumOff val="35000"/>
                </a:schemeClr>
              </a:solidFill>
            </a:endParaRPr>
          </a:p>
        </p:txBody>
      </p:sp>
      <p:sp>
        <p:nvSpPr>
          <p:cNvPr id="8" name="Rectangle 7"/>
          <p:cNvSpPr/>
          <p:nvPr/>
        </p:nvSpPr>
        <p:spPr>
          <a:xfrm>
            <a:off x="12798083"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TextBox 10"/>
          <p:cNvSpPr txBox="1"/>
          <p:nvPr/>
        </p:nvSpPr>
        <p:spPr>
          <a:xfrm>
            <a:off x="12978104" y="1180291"/>
            <a:ext cx="5313071" cy="584775"/>
          </a:xfrm>
          <a:prstGeom prst="rect">
            <a:avLst/>
          </a:prstGeom>
          <a:noFill/>
        </p:spPr>
        <p:txBody>
          <a:bodyPr wrap="square" rtlCol="0">
            <a:spAutoFit/>
          </a:bodyPr>
          <a:lstStyle/>
          <a:p>
            <a:pPr algn="ctr"/>
            <a:r>
              <a:rPr lang="en-US" b="1" dirty="0" smtClean="0">
                <a:solidFill>
                  <a:schemeClr val="bg1">
                    <a:lumMod val="95000"/>
                  </a:schemeClr>
                </a:solidFill>
                <a:latin typeface="Caviar Dreams" pitchFamily="34" charset="-94"/>
                <a:ea typeface="Open Sans" pitchFamily="34" charset="0"/>
                <a:cs typeface="Open Sans" pitchFamily="34" charset="0"/>
              </a:rPr>
              <a:t>NAISSANCE DE RSMART</a:t>
            </a:r>
            <a:endParaRPr lang="tr-TR" b="1" dirty="0">
              <a:solidFill>
                <a:schemeClr val="bg1">
                  <a:lumMod val="95000"/>
                </a:schemeClr>
              </a:solidFill>
              <a:latin typeface="Caviar Dreams" pitchFamily="34" charset="-94"/>
              <a:ea typeface="Open Sans" pitchFamily="34" charset="0"/>
              <a:cs typeface="Open Sans" pitchFamily="34" charset="0"/>
            </a:endParaRPr>
          </a:p>
        </p:txBody>
      </p:sp>
      <p:sp>
        <p:nvSpPr>
          <p:cNvPr id="15" name="Oval 1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TextBox 15"/>
          <p:cNvSpPr txBox="1"/>
          <p:nvPr/>
        </p:nvSpPr>
        <p:spPr>
          <a:xfrm>
            <a:off x="8880355" y="9464822"/>
            <a:ext cx="504056" cy="600164"/>
          </a:xfrm>
          <a:prstGeom prst="rect">
            <a:avLst/>
          </a:prstGeom>
          <a:noFill/>
        </p:spPr>
        <p:txBody>
          <a:bodyPr wrap="square" rtlCol="0">
            <a:spAutoFit/>
          </a:bodyPr>
          <a:lstStyle/>
          <a:p>
            <a:pPr algn="ctr"/>
            <a:r>
              <a:rPr lang="fr-FR" sz="3300" b="1" dirty="0">
                <a:solidFill>
                  <a:schemeClr val="tx1">
                    <a:lumMod val="65000"/>
                    <a:lumOff val="35000"/>
                  </a:schemeClr>
                </a:solidFill>
                <a:latin typeface="Caviar Dreams" pitchFamily="34" charset="-94"/>
                <a:ea typeface="Open Sans" pitchFamily="34" charset="0"/>
                <a:cs typeface="Open Sans" pitchFamily="34" charset="0"/>
              </a:rPr>
              <a:t>R</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8" name="TextBox 12"/>
          <p:cNvSpPr txBox="1"/>
          <p:nvPr/>
        </p:nvSpPr>
        <p:spPr>
          <a:xfrm>
            <a:off x="928425" y="4181066"/>
            <a:ext cx="7888561" cy="600164"/>
          </a:xfrm>
          <a:prstGeom prst="rect">
            <a:avLst/>
          </a:prstGeom>
          <a:noFill/>
        </p:spPr>
        <p:txBody>
          <a:bodyPr wrap="square" rtlCol="0">
            <a:spAutoFit/>
          </a:bodyPr>
          <a:lstStyle/>
          <a:p>
            <a:r>
              <a:rPr lang="fr-FR" sz="3300" b="1" dirty="0" smtClean="0">
                <a:solidFill>
                  <a:schemeClr val="tx1">
                    <a:lumMod val="65000"/>
                    <a:lumOff val="35000"/>
                  </a:schemeClr>
                </a:solidFill>
                <a:latin typeface="Bebas Neue" panose="020B0606020202050201" pitchFamily="34" charset="0"/>
              </a:rPr>
              <a:t>- Volonté d’initier les étudiants à la robotique</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19" name="TextBox 12"/>
          <p:cNvSpPr txBox="1"/>
          <p:nvPr/>
        </p:nvSpPr>
        <p:spPr>
          <a:xfrm>
            <a:off x="896985" y="5871187"/>
            <a:ext cx="7888561" cy="1107996"/>
          </a:xfrm>
          <a:prstGeom prst="rect">
            <a:avLst/>
          </a:prstGeom>
          <a:noFill/>
        </p:spPr>
        <p:txBody>
          <a:bodyPr wrap="square" rtlCol="0">
            <a:spAutoFit/>
          </a:bodyPr>
          <a:lstStyle/>
          <a:p>
            <a:r>
              <a:rPr lang="fr-FR" sz="3300" b="1" dirty="0" smtClean="0">
                <a:solidFill>
                  <a:schemeClr val="tx1">
                    <a:lumMod val="65000"/>
                    <a:lumOff val="35000"/>
                  </a:schemeClr>
                </a:solidFill>
                <a:latin typeface="Bebas Neue" panose="020B0606020202050201" pitchFamily="34" charset="0"/>
              </a:rPr>
              <a:t>- Projet initialement créer par des étudiants de semestre 5</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0" name="TextBox 12"/>
          <p:cNvSpPr txBox="1"/>
          <p:nvPr/>
        </p:nvSpPr>
        <p:spPr>
          <a:xfrm>
            <a:off x="10258276" y="2490945"/>
            <a:ext cx="7888561" cy="600164"/>
          </a:xfrm>
          <a:prstGeom prst="rect">
            <a:avLst/>
          </a:prstGeom>
          <a:noFill/>
        </p:spPr>
        <p:txBody>
          <a:bodyPr wrap="square" rtlCol="0">
            <a:spAutoFit/>
          </a:bodyPr>
          <a:lstStyle/>
          <a:p>
            <a:r>
              <a:rPr lang="fr-FR" sz="3300" b="1" dirty="0" smtClean="0">
                <a:solidFill>
                  <a:schemeClr val="tx1">
                    <a:lumMod val="65000"/>
                    <a:lumOff val="35000"/>
                  </a:schemeClr>
                </a:solidFill>
                <a:latin typeface="Bebas Neue" panose="020B0606020202050201" pitchFamily="34" charset="0"/>
              </a:rPr>
              <a:t>- Reprise des idées initiales</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1" name="TextBox 12"/>
          <p:cNvSpPr txBox="1"/>
          <p:nvPr/>
        </p:nvSpPr>
        <p:spPr>
          <a:xfrm>
            <a:off x="10289715" y="4181066"/>
            <a:ext cx="7888561" cy="600164"/>
          </a:xfrm>
          <a:prstGeom prst="rect">
            <a:avLst/>
          </a:prstGeom>
          <a:noFill/>
        </p:spPr>
        <p:txBody>
          <a:bodyPr wrap="square" rtlCol="0">
            <a:spAutoFit/>
          </a:bodyPr>
          <a:lstStyle/>
          <a:p>
            <a:r>
              <a:rPr lang="fr-FR" sz="3300" b="1" dirty="0" smtClean="0">
                <a:solidFill>
                  <a:schemeClr val="tx1">
                    <a:lumMod val="65000"/>
                    <a:lumOff val="35000"/>
                  </a:schemeClr>
                </a:solidFill>
                <a:latin typeface="Bebas Neue" panose="020B0606020202050201" pitchFamily="34" charset="0"/>
              </a:rPr>
              <a:t>- Ajout de nouvelles idées</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2" name="TextBox 12"/>
          <p:cNvSpPr txBox="1"/>
          <p:nvPr/>
        </p:nvSpPr>
        <p:spPr>
          <a:xfrm>
            <a:off x="10258275" y="5871187"/>
            <a:ext cx="7888561" cy="600164"/>
          </a:xfrm>
          <a:prstGeom prst="rect">
            <a:avLst/>
          </a:prstGeom>
          <a:noFill/>
        </p:spPr>
        <p:txBody>
          <a:bodyPr wrap="square" rtlCol="0">
            <a:spAutoFit/>
          </a:bodyPr>
          <a:lstStyle/>
          <a:p>
            <a:r>
              <a:rPr lang="fr-FR" sz="3300" b="1" dirty="0" smtClean="0">
                <a:solidFill>
                  <a:schemeClr val="tx1">
                    <a:lumMod val="65000"/>
                    <a:lumOff val="35000"/>
                  </a:schemeClr>
                </a:solidFill>
                <a:latin typeface="Bebas Neue" panose="020B0606020202050201" pitchFamily="34" charset="0"/>
              </a:rPr>
              <a:t>- Volonté de découvrir de nouvelles technologies</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Tree>
    <p:extLst>
      <p:ext uri="{BB962C8B-B14F-4D97-AF65-F5344CB8AC3E}">
        <p14:creationId xmlns:p14="http://schemas.microsoft.com/office/powerpoint/2010/main" val="2171492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13" grpId="0"/>
      <p:bldP spid="7" grpId="0" animBg="1"/>
      <p:bldP spid="8" grpId="0" animBg="1"/>
      <p:bldP spid="11" grpId="0"/>
      <p:bldP spid="18" grpId="0"/>
      <p:bldP spid="19" grpId="0"/>
      <p:bldP spid="20" grpId="0"/>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fr-FR" sz="4500" b="1" dirty="0" smtClean="0">
                <a:solidFill>
                  <a:schemeClr val="bg1">
                    <a:lumMod val="95000"/>
                  </a:schemeClr>
                </a:solidFill>
                <a:latin typeface="Caviar Dreams" pitchFamily="34" charset="-94"/>
                <a:ea typeface="Open Sans" pitchFamily="34" charset="0"/>
                <a:cs typeface="Open Sans" pitchFamily="34" charset="0"/>
              </a:rPr>
              <a:t>OBJECTIFS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15" name="TextBox 14"/>
          <p:cNvSpPr txBox="1"/>
          <p:nvPr/>
        </p:nvSpPr>
        <p:spPr>
          <a:xfrm>
            <a:off x="2016795" y="2668939"/>
            <a:ext cx="6480720" cy="1107996"/>
          </a:xfrm>
          <a:prstGeom prst="rect">
            <a:avLst/>
          </a:prstGeom>
          <a:noFill/>
        </p:spPr>
        <p:txBody>
          <a:bodyPr wrap="square" rtlCol="0">
            <a:spAutoFit/>
          </a:bodyPr>
          <a:lstStyle/>
          <a:p>
            <a:r>
              <a:rPr lang="fr-FR" sz="3300" b="1" dirty="0">
                <a:solidFill>
                  <a:schemeClr val="tx1">
                    <a:lumMod val="65000"/>
                    <a:lumOff val="35000"/>
                  </a:schemeClr>
                </a:solidFill>
                <a:latin typeface="Bebas Neue" panose="020B0606020202050201" pitchFamily="34" charset="0"/>
              </a:rPr>
              <a:t>Contrôler le robot grâce à une carte </a:t>
            </a:r>
            <a:r>
              <a:rPr lang="fr-FR" sz="3300" b="1" dirty="0" err="1">
                <a:solidFill>
                  <a:schemeClr val="tx1">
                    <a:lumMod val="65000"/>
                    <a:lumOff val="35000"/>
                  </a:schemeClr>
                </a:solidFill>
                <a:latin typeface="Bebas Neue" panose="020B0606020202050201" pitchFamily="34" charset="0"/>
              </a:rPr>
              <a:t>NetDuino</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0" name="Oval 19"/>
          <p:cNvSpPr/>
          <p:nvPr/>
        </p:nvSpPr>
        <p:spPr>
          <a:xfrm>
            <a:off x="1296715" y="3048923"/>
            <a:ext cx="348029" cy="3480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21" name="Oval 20"/>
          <p:cNvSpPr/>
          <p:nvPr/>
        </p:nvSpPr>
        <p:spPr>
          <a:xfrm>
            <a:off x="1296715" y="4489083"/>
            <a:ext cx="348029" cy="3480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22" name="Oval 21"/>
          <p:cNvSpPr/>
          <p:nvPr/>
        </p:nvSpPr>
        <p:spPr>
          <a:xfrm>
            <a:off x="1296715" y="5857235"/>
            <a:ext cx="348029" cy="3480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23" name="Oval 22"/>
          <p:cNvSpPr/>
          <p:nvPr/>
        </p:nvSpPr>
        <p:spPr>
          <a:xfrm>
            <a:off x="1296715" y="7225387"/>
            <a:ext cx="348029" cy="3480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24" name="TextBox 23"/>
          <p:cNvSpPr txBox="1"/>
          <p:nvPr/>
        </p:nvSpPr>
        <p:spPr>
          <a:xfrm>
            <a:off x="2016795" y="4109099"/>
            <a:ext cx="6480720" cy="1107996"/>
          </a:xfrm>
          <a:prstGeom prst="rect">
            <a:avLst/>
          </a:prstGeom>
          <a:noFill/>
        </p:spPr>
        <p:txBody>
          <a:bodyPr wrap="square" rtlCol="0">
            <a:spAutoFit/>
          </a:bodyPr>
          <a:lstStyle/>
          <a:p>
            <a:r>
              <a:rPr lang="fr-FR" sz="3300" b="1" dirty="0">
                <a:solidFill>
                  <a:schemeClr val="tx1">
                    <a:lumMod val="65000"/>
                    <a:lumOff val="35000"/>
                  </a:schemeClr>
                </a:solidFill>
                <a:latin typeface="Bebas Neue" panose="020B0606020202050201" pitchFamily="34" charset="0"/>
              </a:rPr>
              <a:t>Pouvoir détecter son environnement (murs, portes etc…) </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5" name="TextBox 24"/>
          <p:cNvSpPr txBox="1"/>
          <p:nvPr/>
        </p:nvSpPr>
        <p:spPr>
          <a:xfrm>
            <a:off x="2016795" y="5477251"/>
            <a:ext cx="6480720" cy="1107996"/>
          </a:xfrm>
          <a:prstGeom prst="rect">
            <a:avLst/>
          </a:prstGeom>
          <a:noFill/>
        </p:spPr>
        <p:txBody>
          <a:bodyPr wrap="square" rtlCol="0">
            <a:spAutoFit/>
          </a:bodyPr>
          <a:lstStyle/>
          <a:p>
            <a:r>
              <a:rPr lang="fr-FR" sz="3300" b="1" dirty="0">
                <a:solidFill>
                  <a:schemeClr val="tx1">
                    <a:lumMod val="65000"/>
                    <a:lumOff val="35000"/>
                  </a:schemeClr>
                </a:solidFill>
                <a:latin typeface="Bebas Neue" panose="020B0606020202050201" pitchFamily="34" charset="0"/>
              </a:rPr>
              <a:t>Pouvoir connaitre la position du robot dans l’environnement</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6" name="TextBox 25"/>
          <p:cNvSpPr txBox="1"/>
          <p:nvPr/>
        </p:nvSpPr>
        <p:spPr>
          <a:xfrm>
            <a:off x="2016795" y="6845403"/>
            <a:ext cx="6480720" cy="1107996"/>
          </a:xfrm>
          <a:prstGeom prst="rect">
            <a:avLst/>
          </a:prstGeom>
          <a:noFill/>
        </p:spPr>
        <p:txBody>
          <a:bodyPr wrap="square" rtlCol="0">
            <a:spAutoFit/>
          </a:bodyPr>
          <a:lstStyle/>
          <a:p>
            <a:r>
              <a:rPr lang="fr-FR" sz="3300" b="1" dirty="0">
                <a:solidFill>
                  <a:schemeClr val="tx1">
                    <a:lumMod val="65000"/>
                    <a:lumOff val="35000"/>
                  </a:schemeClr>
                </a:solidFill>
                <a:latin typeface="Bebas Neue" panose="020B0606020202050201" pitchFamily="34" charset="0"/>
              </a:rPr>
              <a:t>Réaliser une cartographie de son environnement</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7" name="TextBox 26"/>
          <p:cNvSpPr txBox="1"/>
          <p:nvPr/>
        </p:nvSpPr>
        <p:spPr>
          <a:xfrm>
            <a:off x="10513739" y="2668939"/>
            <a:ext cx="6480720" cy="1107996"/>
          </a:xfrm>
          <a:prstGeom prst="rect">
            <a:avLst/>
          </a:prstGeom>
          <a:noFill/>
        </p:spPr>
        <p:txBody>
          <a:bodyPr wrap="square" rtlCol="0">
            <a:spAutoFit/>
          </a:bodyPr>
          <a:lstStyle/>
          <a:p>
            <a:r>
              <a:rPr lang="fr-FR" sz="3300" b="1" dirty="0">
                <a:solidFill>
                  <a:schemeClr val="tx1">
                    <a:lumMod val="65000"/>
                    <a:lumOff val="35000"/>
                  </a:schemeClr>
                </a:solidFill>
                <a:latin typeface="Bebas Neue" panose="020B0606020202050201" pitchFamily="34" charset="0"/>
              </a:rPr>
              <a:t>Communiquer avec un serveur afin de pouvoir effectuer de plus lourdes taches</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8" name="Oval 27"/>
          <p:cNvSpPr/>
          <p:nvPr/>
        </p:nvSpPr>
        <p:spPr>
          <a:xfrm>
            <a:off x="9793659" y="3048923"/>
            <a:ext cx="348029" cy="3480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29" name="Oval 28"/>
          <p:cNvSpPr/>
          <p:nvPr/>
        </p:nvSpPr>
        <p:spPr>
          <a:xfrm>
            <a:off x="9793659" y="4489083"/>
            <a:ext cx="348029" cy="3480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30" name="Oval 29"/>
          <p:cNvSpPr/>
          <p:nvPr/>
        </p:nvSpPr>
        <p:spPr>
          <a:xfrm>
            <a:off x="9793659" y="5857235"/>
            <a:ext cx="348029" cy="3480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31" name="Oval 30"/>
          <p:cNvSpPr/>
          <p:nvPr/>
        </p:nvSpPr>
        <p:spPr>
          <a:xfrm>
            <a:off x="9793659" y="7225387"/>
            <a:ext cx="348029" cy="3480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32" name="TextBox 31"/>
          <p:cNvSpPr txBox="1"/>
          <p:nvPr/>
        </p:nvSpPr>
        <p:spPr>
          <a:xfrm>
            <a:off x="10513739" y="4109099"/>
            <a:ext cx="6480720" cy="1107996"/>
          </a:xfrm>
          <a:prstGeom prst="rect">
            <a:avLst/>
          </a:prstGeom>
          <a:noFill/>
        </p:spPr>
        <p:txBody>
          <a:bodyPr wrap="square" rtlCol="0">
            <a:spAutoFit/>
          </a:bodyPr>
          <a:lstStyle/>
          <a:p>
            <a:r>
              <a:rPr lang="fr-FR" sz="3300" b="1" dirty="0">
                <a:solidFill>
                  <a:schemeClr val="tx1">
                    <a:lumMod val="65000"/>
                    <a:lumOff val="35000"/>
                  </a:schemeClr>
                </a:solidFill>
                <a:latin typeface="Bebas Neue" panose="020B0606020202050201" pitchFamily="34" charset="0"/>
              </a:rPr>
              <a:t>Pouvoir tracer un chemin prédéfini et le suivre</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33" name="TextBox 32"/>
          <p:cNvSpPr txBox="1"/>
          <p:nvPr/>
        </p:nvSpPr>
        <p:spPr>
          <a:xfrm>
            <a:off x="10513739" y="5477251"/>
            <a:ext cx="6480720" cy="1107996"/>
          </a:xfrm>
          <a:prstGeom prst="rect">
            <a:avLst/>
          </a:prstGeom>
          <a:noFill/>
        </p:spPr>
        <p:txBody>
          <a:bodyPr wrap="square" rtlCol="0">
            <a:spAutoFit/>
          </a:bodyPr>
          <a:lstStyle/>
          <a:p>
            <a:r>
              <a:rPr lang="fr-FR" sz="3300" b="1" dirty="0">
                <a:solidFill>
                  <a:schemeClr val="tx1">
                    <a:lumMod val="65000"/>
                    <a:lumOff val="35000"/>
                  </a:schemeClr>
                </a:solidFill>
                <a:latin typeface="Bebas Neue" panose="020B0606020202050201" pitchFamily="34" charset="0"/>
              </a:rPr>
              <a:t>Mettre en place une reconnaissance vocale</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34" name="TextBox 33"/>
          <p:cNvSpPr txBox="1"/>
          <p:nvPr/>
        </p:nvSpPr>
        <p:spPr>
          <a:xfrm>
            <a:off x="10513739" y="6845403"/>
            <a:ext cx="6480720" cy="600164"/>
          </a:xfrm>
          <a:prstGeom prst="rect">
            <a:avLst/>
          </a:prstGeom>
          <a:noFill/>
        </p:spPr>
        <p:txBody>
          <a:bodyPr wrap="square" rtlCol="0">
            <a:spAutoFit/>
          </a:bodyPr>
          <a:lstStyle/>
          <a:p>
            <a:r>
              <a:rPr lang="fr-FR" sz="3300" b="1" dirty="0" smtClean="0">
                <a:solidFill>
                  <a:schemeClr val="tx1">
                    <a:lumMod val="65000"/>
                    <a:lumOff val="35000"/>
                  </a:schemeClr>
                </a:solidFill>
                <a:latin typeface="Bebas Neue" panose="020B0606020202050201" pitchFamily="34" charset="0"/>
              </a:rPr>
              <a:t>Ajouter une caméra au robot</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35" name="Oval 3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6" name="TextBox 35"/>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1964586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2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200"/>
                                        <p:tgtEl>
                                          <p:spTgt spid="20"/>
                                        </p:tgtEl>
                                      </p:cBhvr>
                                    </p:animEffect>
                                  </p:childTnLst>
                                </p:cTn>
                              </p:par>
                            </p:childTnLst>
                          </p:cTn>
                        </p:par>
                        <p:par>
                          <p:cTn id="21" fill="hold">
                            <p:stCondLst>
                              <p:cond delay="700"/>
                            </p:stCondLst>
                            <p:childTnLst>
                              <p:par>
                                <p:cTn id="22" presetID="10" presetClass="entr" presetSubtype="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2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200"/>
                                        <p:tgtEl>
                                          <p:spTgt spid="24"/>
                                        </p:tgtEl>
                                      </p:cBhvr>
                                    </p:animEffect>
                                  </p:childTnLst>
                                </p:cTn>
                              </p:par>
                            </p:childTnLst>
                          </p:cTn>
                        </p:par>
                        <p:par>
                          <p:cTn id="28" fill="hold">
                            <p:stCondLst>
                              <p:cond delay="900"/>
                            </p:stCondLst>
                            <p:childTnLst>
                              <p:par>
                                <p:cTn id="29" presetID="10" presetClass="entr" presetSubtype="0"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200"/>
                                        <p:tgtEl>
                                          <p:spTgt spid="2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200"/>
                                        <p:tgtEl>
                                          <p:spTgt spid="22"/>
                                        </p:tgtEl>
                                      </p:cBhvr>
                                    </p:animEffect>
                                  </p:childTnLst>
                                </p:cTn>
                              </p:par>
                            </p:childTnLst>
                          </p:cTn>
                        </p:par>
                        <p:par>
                          <p:cTn id="35" fill="hold">
                            <p:stCondLst>
                              <p:cond delay="1100"/>
                            </p:stCondLst>
                            <p:childTnLst>
                              <p:par>
                                <p:cTn id="36" presetID="10" presetClass="entr" presetSubtype="0"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2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200"/>
                                        <p:tgtEl>
                                          <p:spTgt spid="26"/>
                                        </p:tgtEl>
                                      </p:cBhvr>
                                    </p:animEffect>
                                  </p:childTnLst>
                                </p:cTn>
                              </p:par>
                            </p:childTnLst>
                          </p:cTn>
                        </p:par>
                        <p:par>
                          <p:cTn id="42" fill="hold">
                            <p:stCondLst>
                              <p:cond delay="1300"/>
                            </p:stCondLst>
                            <p:childTnLst>
                              <p:par>
                                <p:cTn id="43" presetID="10" presetClass="entr" presetSubtype="0"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200"/>
                                        <p:tgtEl>
                                          <p:spTgt spid="2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200"/>
                                        <p:tgtEl>
                                          <p:spTgt spid="27"/>
                                        </p:tgtEl>
                                      </p:cBhvr>
                                    </p:animEffect>
                                  </p:childTnLst>
                                </p:cTn>
                              </p:par>
                            </p:childTnLst>
                          </p:cTn>
                        </p:par>
                        <p:par>
                          <p:cTn id="49" fill="hold">
                            <p:stCondLst>
                              <p:cond delay="1500"/>
                            </p:stCondLst>
                            <p:childTnLst>
                              <p:par>
                                <p:cTn id="50" presetID="10" presetClass="entr" presetSubtype="0" fill="hold" grpId="0" nodeType="after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200"/>
                                        <p:tgtEl>
                                          <p:spTgt spid="3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200"/>
                                        <p:tgtEl>
                                          <p:spTgt spid="29"/>
                                        </p:tgtEl>
                                      </p:cBhvr>
                                    </p:animEffect>
                                  </p:childTnLst>
                                </p:cTn>
                              </p:par>
                            </p:childTnLst>
                          </p:cTn>
                        </p:par>
                        <p:par>
                          <p:cTn id="56" fill="hold">
                            <p:stCondLst>
                              <p:cond delay="1700"/>
                            </p:stCondLst>
                            <p:childTnLst>
                              <p:par>
                                <p:cTn id="57" presetID="10" presetClass="entr" presetSubtype="0" fill="hold" grpId="0" nodeType="after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fade">
                                      <p:cBhvr>
                                        <p:cTn id="59" dur="200"/>
                                        <p:tgtEl>
                                          <p:spTgt spid="3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200"/>
                                        <p:tgtEl>
                                          <p:spTgt spid="30"/>
                                        </p:tgtEl>
                                      </p:cBhvr>
                                    </p:animEffect>
                                  </p:childTnLst>
                                </p:cTn>
                              </p:par>
                            </p:childTnLst>
                          </p:cTn>
                        </p:par>
                        <p:par>
                          <p:cTn id="63" fill="hold">
                            <p:stCondLst>
                              <p:cond delay="1900"/>
                            </p:stCondLst>
                            <p:childTnLst>
                              <p:par>
                                <p:cTn id="64" presetID="10" presetClass="entr" presetSubtype="0" fill="hold" grpId="0" nodeType="after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fade">
                                      <p:cBhvr>
                                        <p:cTn id="66" dur="200"/>
                                        <p:tgtEl>
                                          <p:spTgt spid="3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fade">
                                      <p:cBhvr>
                                        <p:cTn id="69" dur="2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15" grpId="0"/>
      <p:bldP spid="20" grpId="0" animBg="1"/>
      <p:bldP spid="21" grpId="0" animBg="1"/>
      <p:bldP spid="22" grpId="0" animBg="1"/>
      <p:bldP spid="23" grpId="0" animBg="1"/>
      <p:bldP spid="24" grpId="0"/>
      <p:bldP spid="25" grpId="0"/>
      <p:bldP spid="26" grpId="0"/>
      <p:bldP spid="27" grpId="0"/>
      <p:bldP spid="28" grpId="0" animBg="1"/>
      <p:bldP spid="29" grpId="0" animBg="1"/>
      <p:bldP spid="30" grpId="0" animBg="1"/>
      <p:bldP spid="31" grpId="0" animBg="1"/>
      <p:bldP spid="32" grpId="0"/>
      <p:bldP spid="33" grpId="0"/>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704801" y="2912839"/>
            <a:ext cx="5489458" cy="4464496"/>
          </a:xfrm>
          <a:prstGeom prst="rect">
            <a:avLst/>
          </a:prstGeom>
        </p:spPr>
      </p:pic>
      <p:sp>
        <p:nvSpPr>
          <p:cNvPr id="34" name="Oval 33"/>
          <p:cNvSpPr/>
          <p:nvPr/>
        </p:nvSpPr>
        <p:spPr>
          <a:xfrm>
            <a:off x="11615159" y="3920951"/>
            <a:ext cx="1681440" cy="168144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3" name="Picture 42"/>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fr-FR" sz="4500" b="1" dirty="0" smtClean="0">
                <a:solidFill>
                  <a:schemeClr val="bg1">
                    <a:lumMod val="95000"/>
                  </a:schemeClr>
                </a:solidFill>
                <a:latin typeface="Caviar Dreams" pitchFamily="34" charset="-94"/>
                <a:ea typeface="Open Sans" pitchFamily="34" charset="0"/>
                <a:cs typeface="Open Sans" pitchFamily="34" charset="0"/>
              </a:rPr>
              <a:t>MATERIEL</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871847" y="4205578"/>
            <a:ext cx="1134379" cy="1134379"/>
          </a:xfrm>
          <a:prstGeom prst="rect">
            <a:avLst/>
          </a:prstGeom>
        </p:spPr>
      </p:pic>
      <p:sp>
        <p:nvSpPr>
          <p:cNvPr id="13" name="TextBox 12"/>
          <p:cNvSpPr txBox="1"/>
          <p:nvPr/>
        </p:nvSpPr>
        <p:spPr>
          <a:xfrm>
            <a:off x="1789542" y="2511815"/>
            <a:ext cx="7223258" cy="7478970"/>
          </a:xfrm>
          <a:prstGeom prst="rect">
            <a:avLst/>
          </a:prstGeom>
          <a:noFill/>
        </p:spPr>
        <p:txBody>
          <a:bodyPr wrap="square" rtlCol="0">
            <a:spAutoFit/>
          </a:bodyPr>
          <a:lstStyle/>
          <a:p>
            <a:pPr marL="457200" indent="-457200">
              <a:buFontTx/>
              <a:buChar char="-"/>
            </a:pPr>
            <a:r>
              <a:rPr lang="fr-FR" sz="4800" b="1" dirty="0" err="1" smtClean="0">
                <a:solidFill>
                  <a:schemeClr val="tx1">
                    <a:lumMod val="65000"/>
                    <a:lumOff val="35000"/>
                  </a:schemeClr>
                </a:solidFill>
                <a:latin typeface="Bebas Neue" panose="020B0606020202050201" pitchFamily="34" charset="0"/>
              </a:rPr>
              <a:t>Netduino</a:t>
            </a:r>
            <a:r>
              <a:rPr lang="fr-FR" sz="4800" b="1" dirty="0" smtClean="0">
                <a:solidFill>
                  <a:schemeClr val="tx1">
                    <a:lumMod val="65000"/>
                    <a:lumOff val="35000"/>
                  </a:schemeClr>
                </a:solidFill>
                <a:latin typeface="Bebas Neue" panose="020B0606020202050201" pitchFamily="34" charset="0"/>
              </a:rPr>
              <a:t> plus 2</a:t>
            </a:r>
          </a:p>
          <a:p>
            <a:pPr marL="457200" indent="-457200">
              <a:buFontTx/>
              <a:buChar char="-"/>
            </a:pPr>
            <a:r>
              <a:rPr lang="fr-FR" sz="4800" b="1" dirty="0" err="1" smtClean="0">
                <a:solidFill>
                  <a:schemeClr val="tx1">
                    <a:lumMod val="65000"/>
                    <a:lumOff val="35000"/>
                  </a:schemeClr>
                </a:solidFill>
                <a:latin typeface="Bebas Neue" panose="020B0606020202050201" pitchFamily="34" charset="0"/>
                <a:ea typeface="Open Sans" pitchFamily="34" charset="0"/>
                <a:cs typeface="Open Sans" pitchFamily="34" charset="0"/>
              </a:rPr>
              <a:t>Raspberry</a:t>
            </a:r>
            <a:r>
              <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rPr>
              <a:t> pi 2</a:t>
            </a:r>
          </a:p>
          <a:p>
            <a:pPr marL="457200" indent="-457200">
              <a:buFontTx/>
              <a:buChar char="-"/>
            </a:pPr>
            <a:r>
              <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rPr>
              <a:t>Châssis </a:t>
            </a:r>
            <a:r>
              <a:rPr lang="fr-FR" sz="4800" b="1" dirty="0" err="1" smtClean="0">
                <a:solidFill>
                  <a:schemeClr val="tx1">
                    <a:lumMod val="65000"/>
                    <a:lumOff val="35000"/>
                  </a:schemeClr>
                </a:solidFill>
                <a:latin typeface="Bebas Neue" panose="020B0606020202050201" pitchFamily="34" charset="0"/>
                <a:ea typeface="Open Sans" pitchFamily="34" charset="0"/>
                <a:cs typeface="Open Sans" pitchFamily="34" charset="0"/>
              </a:rPr>
              <a:t>wild</a:t>
            </a:r>
            <a:r>
              <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rPr>
              <a:t> </a:t>
            </a:r>
            <a:r>
              <a:rPr lang="fr-FR" sz="4800" b="1" dirty="0" err="1" smtClean="0">
                <a:solidFill>
                  <a:schemeClr val="tx1">
                    <a:lumMod val="65000"/>
                    <a:lumOff val="35000"/>
                  </a:schemeClr>
                </a:solidFill>
                <a:latin typeface="Bebas Neue" panose="020B0606020202050201" pitchFamily="34" charset="0"/>
                <a:ea typeface="Open Sans" pitchFamily="34" charset="0"/>
                <a:cs typeface="Open Sans" pitchFamily="34" charset="0"/>
              </a:rPr>
              <a:t>thumper</a:t>
            </a:r>
            <a:endPar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endParaRPr>
          </a:p>
          <a:p>
            <a:pPr marL="457200" indent="-457200">
              <a:buFontTx/>
              <a:buChar char="-"/>
            </a:pPr>
            <a:r>
              <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rPr>
              <a:t>Contrôleur moteur </a:t>
            </a:r>
            <a:r>
              <a:rPr lang="fr-FR" sz="4800" b="1" dirty="0" err="1" smtClean="0">
                <a:solidFill>
                  <a:schemeClr val="tx1">
                    <a:lumMod val="65000"/>
                    <a:lumOff val="35000"/>
                  </a:schemeClr>
                </a:solidFill>
                <a:latin typeface="Bebas Neue" panose="020B0606020202050201" pitchFamily="34" charset="0"/>
                <a:ea typeface="Open Sans" pitchFamily="34" charset="0"/>
                <a:cs typeface="Open Sans" pitchFamily="34" charset="0"/>
              </a:rPr>
              <a:t>dagu</a:t>
            </a:r>
            <a:endPar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endParaRPr>
          </a:p>
          <a:p>
            <a:pPr marL="457200" indent="-457200">
              <a:buFontTx/>
              <a:buChar char="-"/>
            </a:pPr>
            <a:r>
              <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rPr>
              <a:t>Webcam </a:t>
            </a:r>
            <a:r>
              <a:rPr lang="fr-FR" sz="4800" b="1" dirty="0" err="1" smtClean="0">
                <a:solidFill>
                  <a:schemeClr val="tx1">
                    <a:lumMod val="65000"/>
                    <a:lumOff val="35000"/>
                  </a:schemeClr>
                </a:solidFill>
                <a:latin typeface="Bebas Neue" panose="020B0606020202050201" pitchFamily="34" charset="0"/>
                <a:ea typeface="Open Sans" pitchFamily="34" charset="0"/>
                <a:cs typeface="Open Sans" pitchFamily="34" charset="0"/>
              </a:rPr>
              <a:t>logitech</a:t>
            </a:r>
            <a:endPar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endParaRPr>
          </a:p>
          <a:p>
            <a:pPr marL="457200" indent="-457200">
              <a:buFontTx/>
              <a:buChar char="-"/>
            </a:pPr>
            <a:r>
              <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rPr>
              <a:t>Batteries </a:t>
            </a:r>
            <a:r>
              <a:rPr lang="fr-FR" sz="4800" b="1" dirty="0" err="1" smtClean="0">
                <a:solidFill>
                  <a:schemeClr val="tx1">
                    <a:lumMod val="65000"/>
                    <a:lumOff val="35000"/>
                  </a:schemeClr>
                </a:solidFill>
                <a:latin typeface="Bebas Neue" panose="020B0606020202050201" pitchFamily="34" charset="0"/>
                <a:ea typeface="Open Sans" pitchFamily="34" charset="0"/>
                <a:cs typeface="Open Sans" pitchFamily="34" charset="0"/>
              </a:rPr>
              <a:t>usb</a:t>
            </a:r>
            <a:r>
              <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rPr>
              <a:t> 5v (x2)</a:t>
            </a:r>
          </a:p>
          <a:p>
            <a:pPr marL="457200" indent="-457200">
              <a:buFontTx/>
              <a:buChar char="-"/>
            </a:pPr>
            <a:r>
              <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rPr>
              <a:t>Batterie 7,2V</a:t>
            </a:r>
          </a:p>
          <a:p>
            <a:pPr marL="457200" indent="-457200">
              <a:buFontTx/>
              <a:buChar char="-"/>
            </a:pPr>
            <a:r>
              <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rPr>
              <a:t>Routeur TP-LINK</a:t>
            </a:r>
          </a:p>
          <a:p>
            <a:pPr marL="457200" indent="-457200">
              <a:buFontTx/>
              <a:buChar char="-"/>
            </a:pPr>
            <a:endPar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endParaRPr>
          </a:p>
          <a:p>
            <a:pPr marL="457200" indent="-457200">
              <a:buFontTx/>
              <a:buChar char="-"/>
            </a:pPr>
            <a:endParaRPr lang="tr-TR" sz="48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Tree>
    <p:extLst>
      <p:ext uri="{BB962C8B-B14F-4D97-AF65-F5344CB8AC3E}">
        <p14:creationId xmlns:p14="http://schemas.microsoft.com/office/powerpoint/2010/main" val="1007539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par>
                                <p:cTn id="22" presetID="10" presetClass="entr" presetSubtype="0"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2" grpId="0" animBg="1"/>
      <p:bldP spid="9" grpId="0" animBg="1"/>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fr-FR" sz="4500" b="1" dirty="0" smtClean="0">
                <a:solidFill>
                  <a:schemeClr val="bg1">
                    <a:lumMod val="95000"/>
                  </a:schemeClr>
                </a:solidFill>
                <a:latin typeface="Caviar Dreams" pitchFamily="34" charset="-94"/>
                <a:ea typeface="Open Sans" pitchFamily="34" charset="0"/>
                <a:cs typeface="Open Sans" pitchFamily="34" charset="0"/>
              </a:rPr>
              <a:t>ETAPES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fr-FR" sz="3300" b="1" dirty="0" smtClean="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sp>
        <p:nvSpPr>
          <p:cNvPr id="13" name="TextBox 12"/>
          <p:cNvSpPr txBox="1"/>
          <p:nvPr/>
        </p:nvSpPr>
        <p:spPr>
          <a:xfrm>
            <a:off x="3276183" y="6024279"/>
            <a:ext cx="2792155" cy="1569660"/>
          </a:xfrm>
          <a:prstGeom prst="rect">
            <a:avLst/>
          </a:prstGeom>
          <a:noFill/>
        </p:spPr>
        <p:txBody>
          <a:bodyPr wrap="square" rtlCol="0">
            <a:spAutoFit/>
          </a:bodyPr>
          <a:lstStyle/>
          <a:p>
            <a:pPr algn="ctr"/>
            <a:r>
              <a:rPr lang="fr-FR" b="1" dirty="0" smtClean="0">
                <a:solidFill>
                  <a:schemeClr val="tx1">
                    <a:lumMod val="65000"/>
                    <a:lumOff val="35000"/>
                  </a:schemeClr>
                </a:solidFill>
                <a:latin typeface="Bebas Neue" panose="020B0606020202050201" pitchFamily="34" charset="0"/>
              </a:rPr>
              <a:t>Montage du robot, découverte de l’électronique</a:t>
            </a:r>
            <a:endParaRPr lang="tr-TR"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pic>
        <p:nvPicPr>
          <p:cNvPr id="3" name="Picture 2"/>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114898" y="4675559"/>
            <a:ext cx="10058400" cy="1026797"/>
          </a:xfrm>
          <a:prstGeom prst="rect">
            <a:avLst/>
          </a:prstGeom>
        </p:spPr>
      </p:pic>
      <p:sp>
        <p:nvSpPr>
          <p:cNvPr id="15" name="TextBox 14"/>
          <p:cNvSpPr txBox="1"/>
          <p:nvPr/>
        </p:nvSpPr>
        <p:spPr>
          <a:xfrm>
            <a:off x="4458455" y="4760194"/>
            <a:ext cx="593724" cy="861774"/>
          </a:xfrm>
          <a:prstGeom prst="rect">
            <a:avLst/>
          </a:prstGeom>
          <a:noFill/>
        </p:spPr>
        <p:txBody>
          <a:bodyPr wrap="square" rtlCol="0">
            <a:spAutoFit/>
          </a:bodyPr>
          <a:lstStyle/>
          <a:p>
            <a:r>
              <a:rPr lang="tr-TR" sz="5000" b="1" dirty="0" smtClean="0">
                <a:solidFill>
                  <a:schemeClr val="bg1"/>
                </a:solidFill>
                <a:latin typeface="Bebas Neue" panose="020B0606020202050201" pitchFamily="34" charset="0"/>
              </a:rPr>
              <a:t>1</a:t>
            </a:r>
            <a:endParaRPr lang="tr-TR" sz="5000" b="1" dirty="0">
              <a:solidFill>
                <a:schemeClr val="bg1"/>
              </a:solidFill>
              <a:latin typeface="Bebas Neue" panose="020B0606020202050201" pitchFamily="34" charset="0"/>
              <a:ea typeface="Open Sans" pitchFamily="34" charset="0"/>
              <a:cs typeface="Open Sans" pitchFamily="34" charset="0"/>
            </a:endParaRPr>
          </a:p>
        </p:txBody>
      </p:sp>
      <p:sp>
        <p:nvSpPr>
          <p:cNvPr id="16" name="TextBox 15"/>
          <p:cNvSpPr txBox="1"/>
          <p:nvPr/>
        </p:nvSpPr>
        <p:spPr>
          <a:xfrm>
            <a:off x="6693123" y="4760194"/>
            <a:ext cx="593724" cy="861774"/>
          </a:xfrm>
          <a:prstGeom prst="rect">
            <a:avLst/>
          </a:prstGeom>
          <a:noFill/>
        </p:spPr>
        <p:txBody>
          <a:bodyPr wrap="square" rtlCol="0">
            <a:spAutoFit/>
          </a:bodyPr>
          <a:lstStyle/>
          <a:p>
            <a:r>
              <a:rPr lang="tr-TR" sz="5000" b="1" dirty="0">
                <a:solidFill>
                  <a:schemeClr val="bg1"/>
                </a:solidFill>
                <a:latin typeface="Bebas Neue" panose="020B0606020202050201" pitchFamily="34" charset="0"/>
              </a:rPr>
              <a:t>2</a:t>
            </a:r>
            <a:endParaRPr lang="tr-TR" sz="5000" b="1" dirty="0">
              <a:solidFill>
                <a:schemeClr val="bg1"/>
              </a:solidFill>
              <a:latin typeface="Bebas Neue" panose="020B0606020202050201" pitchFamily="34" charset="0"/>
              <a:ea typeface="Open Sans" pitchFamily="34" charset="0"/>
              <a:cs typeface="Open Sans" pitchFamily="34" charset="0"/>
            </a:endParaRPr>
          </a:p>
        </p:txBody>
      </p:sp>
      <p:sp>
        <p:nvSpPr>
          <p:cNvPr id="17" name="TextBox 16"/>
          <p:cNvSpPr txBox="1"/>
          <p:nvPr/>
        </p:nvSpPr>
        <p:spPr>
          <a:xfrm>
            <a:off x="8933817" y="4760194"/>
            <a:ext cx="593724" cy="861774"/>
          </a:xfrm>
          <a:prstGeom prst="rect">
            <a:avLst/>
          </a:prstGeom>
          <a:noFill/>
        </p:spPr>
        <p:txBody>
          <a:bodyPr wrap="square" rtlCol="0">
            <a:spAutoFit/>
          </a:bodyPr>
          <a:lstStyle/>
          <a:p>
            <a:r>
              <a:rPr lang="tr-TR" sz="5000" b="1" dirty="0" smtClean="0">
                <a:solidFill>
                  <a:schemeClr val="bg1"/>
                </a:solidFill>
                <a:latin typeface="Bebas Neue" panose="020B0606020202050201" pitchFamily="34" charset="0"/>
              </a:rPr>
              <a:t>3</a:t>
            </a:r>
            <a:endParaRPr lang="tr-TR" sz="5000" b="1" dirty="0">
              <a:solidFill>
                <a:schemeClr val="bg1"/>
              </a:solidFill>
              <a:latin typeface="Bebas Neue" panose="020B0606020202050201" pitchFamily="34" charset="0"/>
              <a:ea typeface="Open Sans" pitchFamily="34" charset="0"/>
              <a:cs typeface="Open Sans" pitchFamily="34" charset="0"/>
            </a:endParaRPr>
          </a:p>
        </p:txBody>
      </p:sp>
      <p:sp>
        <p:nvSpPr>
          <p:cNvPr id="21" name="TextBox 20"/>
          <p:cNvSpPr txBox="1"/>
          <p:nvPr/>
        </p:nvSpPr>
        <p:spPr>
          <a:xfrm>
            <a:off x="11161811" y="4760194"/>
            <a:ext cx="593724" cy="861774"/>
          </a:xfrm>
          <a:prstGeom prst="rect">
            <a:avLst/>
          </a:prstGeom>
          <a:noFill/>
        </p:spPr>
        <p:txBody>
          <a:bodyPr wrap="square" rtlCol="0">
            <a:spAutoFit/>
          </a:bodyPr>
          <a:lstStyle/>
          <a:p>
            <a:r>
              <a:rPr lang="tr-TR" sz="5000" b="1" dirty="0">
                <a:solidFill>
                  <a:schemeClr val="bg1"/>
                </a:solidFill>
                <a:latin typeface="Bebas Neue" panose="020B0606020202050201" pitchFamily="34" charset="0"/>
              </a:rPr>
              <a:t>4</a:t>
            </a:r>
            <a:endParaRPr lang="tr-TR" sz="5000" b="1" dirty="0">
              <a:solidFill>
                <a:schemeClr val="bg1"/>
              </a:solidFill>
              <a:latin typeface="Bebas Neue" panose="020B0606020202050201" pitchFamily="34" charset="0"/>
              <a:ea typeface="Open Sans" pitchFamily="34" charset="0"/>
              <a:cs typeface="Open Sans" pitchFamily="34" charset="0"/>
            </a:endParaRPr>
          </a:p>
        </p:txBody>
      </p:sp>
      <p:sp>
        <p:nvSpPr>
          <p:cNvPr id="25" name="TextBox 24"/>
          <p:cNvSpPr txBox="1"/>
          <p:nvPr/>
        </p:nvSpPr>
        <p:spPr>
          <a:xfrm>
            <a:off x="13405107" y="4760194"/>
            <a:ext cx="593724" cy="861774"/>
          </a:xfrm>
          <a:prstGeom prst="rect">
            <a:avLst/>
          </a:prstGeom>
          <a:noFill/>
        </p:spPr>
        <p:txBody>
          <a:bodyPr wrap="square" rtlCol="0">
            <a:spAutoFit/>
          </a:bodyPr>
          <a:lstStyle/>
          <a:p>
            <a:r>
              <a:rPr lang="tr-TR" sz="5000" b="1" dirty="0" smtClean="0">
                <a:solidFill>
                  <a:schemeClr val="bg1"/>
                </a:solidFill>
                <a:latin typeface="Bebas Neue" panose="020B0606020202050201" pitchFamily="34" charset="0"/>
              </a:rPr>
              <a:t>5</a:t>
            </a:r>
            <a:endParaRPr lang="tr-TR" sz="5000" b="1" dirty="0">
              <a:solidFill>
                <a:schemeClr val="bg1"/>
              </a:solidFill>
              <a:latin typeface="Bebas Neue" panose="020B0606020202050201" pitchFamily="34" charset="0"/>
              <a:ea typeface="Open Sans" pitchFamily="34" charset="0"/>
              <a:cs typeface="Open Sans" pitchFamily="34" charset="0"/>
            </a:endParaRPr>
          </a:p>
        </p:txBody>
      </p:sp>
      <p:sp>
        <p:nvSpPr>
          <p:cNvPr id="26" name="TextBox 25"/>
          <p:cNvSpPr txBox="1"/>
          <p:nvPr/>
        </p:nvSpPr>
        <p:spPr>
          <a:xfrm>
            <a:off x="5510851" y="3496501"/>
            <a:ext cx="2792155" cy="1077218"/>
          </a:xfrm>
          <a:prstGeom prst="rect">
            <a:avLst/>
          </a:prstGeom>
          <a:noFill/>
        </p:spPr>
        <p:txBody>
          <a:bodyPr wrap="square" rtlCol="0">
            <a:spAutoFit/>
          </a:bodyPr>
          <a:lstStyle/>
          <a:p>
            <a:pPr algn="ctr"/>
            <a:r>
              <a:rPr lang="fr-FR" b="1" dirty="0" smtClean="0">
                <a:solidFill>
                  <a:schemeClr val="tx1">
                    <a:lumMod val="65000"/>
                    <a:lumOff val="35000"/>
                  </a:schemeClr>
                </a:solidFill>
                <a:latin typeface="Bebas Neue" panose="020B0606020202050201" pitchFamily="34" charset="0"/>
              </a:rPr>
              <a:t>Premiers tests de déplacement</a:t>
            </a:r>
            <a:endParaRPr lang="tr-TR"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7" name="TextBox 26"/>
          <p:cNvSpPr txBox="1"/>
          <p:nvPr/>
        </p:nvSpPr>
        <p:spPr>
          <a:xfrm>
            <a:off x="7766785" y="6024279"/>
            <a:ext cx="2792155" cy="3046988"/>
          </a:xfrm>
          <a:prstGeom prst="rect">
            <a:avLst/>
          </a:prstGeom>
          <a:noFill/>
        </p:spPr>
        <p:txBody>
          <a:bodyPr wrap="square" rtlCol="0">
            <a:spAutoFit/>
          </a:bodyPr>
          <a:lstStyle/>
          <a:p>
            <a:pPr algn="ctr"/>
            <a:r>
              <a:rPr lang="fr-FR" b="1" dirty="0" smtClean="0">
                <a:solidFill>
                  <a:schemeClr val="tx1">
                    <a:lumMod val="65000"/>
                    <a:lumOff val="35000"/>
                  </a:schemeClr>
                </a:solidFill>
                <a:latin typeface="Bebas Neue" panose="020B0606020202050201" pitchFamily="34" charset="0"/>
              </a:rPr>
              <a:t>Mise en place du serveur de communication afin de pouvoir le contrôler à distance</a:t>
            </a:r>
            <a:endParaRPr lang="tr-TR"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8" name="TextBox 27"/>
          <p:cNvSpPr txBox="1"/>
          <p:nvPr/>
        </p:nvSpPr>
        <p:spPr>
          <a:xfrm>
            <a:off x="9979539" y="1996094"/>
            <a:ext cx="2792155" cy="2062103"/>
          </a:xfrm>
          <a:prstGeom prst="rect">
            <a:avLst/>
          </a:prstGeom>
          <a:noFill/>
        </p:spPr>
        <p:txBody>
          <a:bodyPr wrap="square" rtlCol="0">
            <a:spAutoFit/>
          </a:bodyPr>
          <a:lstStyle/>
          <a:p>
            <a:pPr algn="ctr"/>
            <a:r>
              <a:rPr lang="fr-FR" b="1" dirty="0" smtClean="0">
                <a:solidFill>
                  <a:schemeClr val="tx1">
                    <a:lumMod val="65000"/>
                    <a:lumOff val="35000"/>
                  </a:schemeClr>
                </a:solidFill>
                <a:latin typeface="Bebas Neue" panose="020B0606020202050201" pitchFamily="34" charset="0"/>
              </a:rPr>
              <a:t>Mise en place de la cartographie et de la détection des obstacles</a:t>
            </a:r>
            <a:endParaRPr lang="tr-TR"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9" name="TextBox 28"/>
          <p:cNvSpPr txBox="1"/>
          <p:nvPr/>
        </p:nvSpPr>
        <p:spPr>
          <a:xfrm>
            <a:off x="12222835" y="6024279"/>
            <a:ext cx="2792155" cy="1569660"/>
          </a:xfrm>
          <a:prstGeom prst="rect">
            <a:avLst/>
          </a:prstGeom>
          <a:noFill/>
        </p:spPr>
        <p:txBody>
          <a:bodyPr wrap="square" rtlCol="0">
            <a:spAutoFit/>
          </a:bodyPr>
          <a:lstStyle/>
          <a:p>
            <a:pPr algn="ctr"/>
            <a:r>
              <a:rPr lang="fr-FR" b="1" dirty="0" smtClean="0">
                <a:solidFill>
                  <a:schemeClr val="tx1">
                    <a:lumMod val="65000"/>
                    <a:lumOff val="35000"/>
                  </a:schemeClr>
                </a:solidFill>
                <a:latin typeface="Bebas Neue" panose="020B0606020202050201" pitchFamily="34" charset="0"/>
              </a:rPr>
              <a:t>Déplacement en courbe, recherche de chemin</a:t>
            </a:r>
            <a:endParaRPr lang="tr-TR"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Tree>
    <p:extLst>
      <p:ext uri="{BB962C8B-B14F-4D97-AF65-F5344CB8AC3E}">
        <p14:creationId xmlns:p14="http://schemas.microsoft.com/office/powerpoint/2010/main" val="1463120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13" grpId="0"/>
      <p:bldP spid="15" grpId="0"/>
      <p:bldP spid="16" grpId="0"/>
      <p:bldP spid="17" grpId="0"/>
      <p:bldP spid="21" grpId="0"/>
      <p:bldP spid="25" grpId="0"/>
      <p:bldP spid="26" grpId="0"/>
      <p:bldP spid="27" grpId="0"/>
      <p:bldP spid="28"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6" name="Oval 5"/>
          <p:cNvSpPr/>
          <p:nvPr/>
        </p:nvSpPr>
        <p:spPr>
          <a:xfrm>
            <a:off x="7878650" y="2132762"/>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TextBox 9"/>
          <p:cNvSpPr txBox="1"/>
          <p:nvPr/>
        </p:nvSpPr>
        <p:spPr>
          <a:xfrm>
            <a:off x="2618667" y="4941074"/>
            <a:ext cx="4615309" cy="707886"/>
          </a:xfrm>
          <a:prstGeom prst="rect">
            <a:avLst/>
          </a:prstGeom>
          <a:noFill/>
        </p:spPr>
        <p:txBody>
          <a:bodyPr wrap="square" rtlCol="0">
            <a:spAutoFit/>
          </a:bodyPr>
          <a:lstStyle/>
          <a:p>
            <a:pPr algn="ctr"/>
            <a:r>
              <a:rPr lang="fr-FR" sz="4000" b="1" dirty="0" smtClean="0">
                <a:solidFill>
                  <a:srgbClr val="565D6F"/>
                </a:solidFill>
                <a:latin typeface="Bebas Neue" panose="020B0606020202050201" pitchFamily="34" charset="0"/>
                <a:ea typeface="Open Sans" pitchFamily="34" charset="0"/>
                <a:cs typeface="Open Sans" pitchFamily="34" charset="0"/>
              </a:rPr>
              <a:t>Réactif</a:t>
            </a:r>
            <a:endParaRPr lang="tr-TR" sz="4000" b="1" dirty="0">
              <a:solidFill>
                <a:srgbClr val="565D6F"/>
              </a:solidFill>
              <a:latin typeface="Bebas Neue" panose="020B0606020202050201" pitchFamily="34" charset="0"/>
              <a:ea typeface="Open Sans" pitchFamily="34" charset="0"/>
              <a:cs typeface="Open Sans" pitchFamily="34" charset="0"/>
            </a:endParaRPr>
          </a:p>
        </p:txBody>
      </p:sp>
      <p:sp>
        <p:nvSpPr>
          <p:cNvPr id="7" name="Oval 6"/>
          <p:cNvSpPr/>
          <p:nvPr/>
        </p:nvSpPr>
        <p:spPr>
          <a:xfrm>
            <a:off x="3666182" y="2132762"/>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12091118" y="2132762"/>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4" name="Picture 13"/>
          <p:cNvPicPr>
            <a:picLocks noChangeAspect="1"/>
          </p:cNvPicPr>
          <p:nvPr/>
        </p:nvPicPr>
        <p:blipFill>
          <a:blip r:embed="rId4"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306053" y="2780834"/>
            <a:ext cx="1240538" cy="1240538"/>
          </a:xfrm>
          <a:prstGeom prst="rect">
            <a:avLst/>
          </a:prstGeom>
        </p:spPr>
      </p:pic>
      <p:sp>
        <p:nvSpPr>
          <p:cNvPr id="17" name="TextBox 16"/>
          <p:cNvSpPr txBox="1"/>
          <p:nvPr/>
        </p:nvSpPr>
        <p:spPr>
          <a:xfrm>
            <a:off x="6971753" y="4941074"/>
            <a:ext cx="4615309" cy="707886"/>
          </a:xfrm>
          <a:prstGeom prst="rect">
            <a:avLst/>
          </a:prstGeom>
          <a:noFill/>
        </p:spPr>
        <p:txBody>
          <a:bodyPr wrap="square" rtlCol="0">
            <a:spAutoFit/>
          </a:bodyPr>
          <a:lstStyle/>
          <a:p>
            <a:pPr algn="ctr"/>
            <a:r>
              <a:rPr lang="fr-FR" sz="4000" b="1" dirty="0" smtClean="0">
                <a:solidFill>
                  <a:srgbClr val="565D6F"/>
                </a:solidFill>
                <a:latin typeface="Bebas Neue" panose="020B0606020202050201" pitchFamily="34" charset="0"/>
                <a:ea typeface="Open Sans" pitchFamily="34" charset="0"/>
                <a:cs typeface="Open Sans" pitchFamily="34" charset="0"/>
              </a:rPr>
              <a:t>Autonome</a:t>
            </a:r>
            <a:endParaRPr lang="tr-TR" sz="4000" b="1" dirty="0">
              <a:solidFill>
                <a:srgbClr val="565D6F"/>
              </a:solidFill>
              <a:latin typeface="Bebas Neue" panose="020B0606020202050201" pitchFamily="34" charset="0"/>
              <a:ea typeface="Open Sans" pitchFamily="34" charset="0"/>
              <a:cs typeface="Open Sans" pitchFamily="34" charset="0"/>
            </a:endParaRPr>
          </a:p>
        </p:txBody>
      </p:sp>
      <p:sp>
        <p:nvSpPr>
          <p:cNvPr id="18" name="TextBox 17"/>
          <p:cNvSpPr txBox="1"/>
          <p:nvPr/>
        </p:nvSpPr>
        <p:spPr>
          <a:xfrm>
            <a:off x="11083006" y="4941074"/>
            <a:ext cx="4615309" cy="707886"/>
          </a:xfrm>
          <a:prstGeom prst="rect">
            <a:avLst/>
          </a:prstGeom>
          <a:noFill/>
        </p:spPr>
        <p:txBody>
          <a:bodyPr wrap="square" rtlCol="0">
            <a:spAutoFit/>
          </a:bodyPr>
          <a:lstStyle/>
          <a:p>
            <a:pPr algn="ctr"/>
            <a:r>
              <a:rPr lang="fr-FR" sz="4000" b="1" dirty="0" smtClean="0">
                <a:solidFill>
                  <a:srgbClr val="565D6F"/>
                </a:solidFill>
                <a:latin typeface="Bebas Neue" panose="020B0606020202050201" pitchFamily="34" charset="0"/>
                <a:ea typeface="Open Sans" pitchFamily="34" charset="0"/>
                <a:cs typeface="Open Sans" pitchFamily="34" charset="0"/>
              </a:rPr>
              <a:t>Maintenable</a:t>
            </a:r>
            <a:endParaRPr lang="tr-TR" sz="4000" b="1" dirty="0">
              <a:solidFill>
                <a:srgbClr val="565D6F"/>
              </a:solidFill>
              <a:latin typeface="Bebas Neue" panose="020B0606020202050201" pitchFamily="34" charset="0"/>
              <a:ea typeface="Open Sans" pitchFamily="34" charset="0"/>
              <a:cs typeface="Open Sans" pitchFamily="34" charset="0"/>
            </a:endParaRPr>
          </a:p>
        </p:txBody>
      </p:sp>
      <p:sp>
        <p:nvSpPr>
          <p:cNvPr id="19" name="TextBox 18"/>
          <p:cNvSpPr txBox="1"/>
          <p:nvPr/>
        </p:nvSpPr>
        <p:spPr>
          <a:xfrm>
            <a:off x="3266739" y="5664239"/>
            <a:ext cx="3358568" cy="1446550"/>
          </a:xfrm>
          <a:prstGeom prst="rect">
            <a:avLst/>
          </a:prstGeom>
          <a:noFill/>
        </p:spPr>
        <p:txBody>
          <a:bodyPr wrap="square" rtlCol="0">
            <a:spAutoFit/>
          </a:bodyPr>
          <a:lstStyle/>
          <a:p>
            <a:pPr algn="ctr"/>
            <a:r>
              <a:rPr lang="fr-FR" sz="2200" b="1" dirty="0" smtClean="0">
                <a:solidFill>
                  <a:schemeClr val="tx1">
                    <a:lumMod val="65000"/>
                    <a:lumOff val="35000"/>
                  </a:schemeClr>
                </a:solidFill>
                <a:latin typeface="Caviar Dreams" pitchFamily="34" charset="-94"/>
              </a:rPr>
              <a:t>Pouvoir lui faire exécuter des tâches à distance depuis n’importe quel appareil</a:t>
            </a:r>
            <a:endParaRPr lang="tr-TR" sz="2200" b="1" dirty="0">
              <a:solidFill>
                <a:srgbClr val="009CD6"/>
              </a:solidFill>
              <a:latin typeface="Caviar Dreams" pitchFamily="34" charset="-94"/>
              <a:ea typeface="Open Sans" pitchFamily="34" charset="0"/>
              <a:cs typeface="Open Sans" pitchFamily="34" charset="0"/>
            </a:endParaRPr>
          </a:p>
        </p:txBody>
      </p:sp>
      <p:sp>
        <p:nvSpPr>
          <p:cNvPr id="20" name="TextBox 19"/>
          <p:cNvSpPr txBox="1"/>
          <p:nvPr/>
        </p:nvSpPr>
        <p:spPr>
          <a:xfrm>
            <a:off x="7487309" y="5664239"/>
            <a:ext cx="3358568" cy="1107996"/>
          </a:xfrm>
          <a:prstGeom prst="rect">
            <a:avLst/>
          </a:prstGeom>
          <a:noFill/>
        </p:spPr>
        <p:txBody>
          <a:bodyPr wrap="square" rtlCol="0">
            <a:spAutoFit/>
          </a:bodyPr>
          <a:lstStyle/>
          <a:p>
            <a:pPr algn="ctr"/>
            <a:r>
              <a:rPr lang="fr-FR" sz="2200" b="1" dirty="0" smtClean="0">
                <a:solidFill>
                  <a:schemeClr val="tx1">
                    <a:lumMod val="65000"/>
                    <a:lumOff val="35000"/>
                  </a:schemeClr>
                </a:solidFill>
                <a:latin typeface="Caviar Dreams" pitchFamily="34" charset="-94"/>
              </a:rPr>
              <a:t>Capacité à s’adapter et à analyser son environnement</a:t>
            </a:r>
            <a:endParaRPr lang="tr-TR" sz="2200" b="1" dirty="0">
              <a:solidFill>
                <a:srgbClr val="009CD6"/>
              </a:solidFill>
              <a:latin typeface="Caviar Dreams" pitchFamily="34" charset="-94"/>
              <a:ea typeface="Open Sans" pitchFamily="34" charset="0"/>
              <a:cs typeface="Open Sans" pitchFamily="34" charset="0"/>
            </a:endParaRPr>
          </a:p>
        </p:txBody>
      </p:sp>
      <p:sp>
        <p:nvSpPr>
          <p:cNvPr id="21" name="TextBox 20"/>
          <p:cNvSpPr txBox="1"/>
          <p:nvPr/>
        </p:nvSpPr>
        <p:spPr>
          <a:xfrm>
            <a:off x="11711376" y="5664239"/>
            <a:ext cx="3358568" cy="1785104"/>
          </a:xfrm>
          <a:prstGeom prst="rect">
            <a:avLst/>
          </a:prstGeom>
          <a:noFill/>
        </p:spPr>
        <p:txBody>
          <a:bodyPr wrap="square" rtlCol="0">
            <a:spAutoFit/>
          </a:bodyPr>
          <a:lstStyle/>
          <a:p>
            <a:pPr algn="ctr"/>
            <a:r>
              <a:rPr lang="fr-FR" sz="2200" b="1" dirty="0" smtClean="0">
                <a:solidFill>
                  <a:schemeClr val="tx1">
                    <a:lumMod val="65000"/>
                    <a:lumOff val="35000"/>
                  </a:schemeClr>
                </a:solidFill>
                <a:latin typeface="Caviar Dreams" pitchFamily="34" charset="-94"/>
              </a:rPr>
              <a:t>Permettre à des développeurs de pouvoir facilement lui ajouter de nouvelles fonctionnalités</a:t>
            </a:r>
            <a:endParaRPr lang="tr-TR" sz="2200" b="1" dirty="0">
              <a:solidFill>
                <a:srgbClr val="009CD6"/>
              </a:solidFill>
              <a:latin typeface="Caviar Dreams" pitchFamily="34" charset="-94"/>
              <a:ea typeface="Open Sans" pitchFamily="34" charset="0"/>
              <a:cs typeface="Open Sans" pitchFamily="34" charset="0"/>
            </a:endParaRPr>
          </a:p>
        </p:txBody>
      </p:sp>
      <p:sp>
        <p:nvSpPr>
          <p:cNvPr id="22" name="Oval 21"/>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TextBox 22"/>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sp>
        <p:nvSpPr>
          <p:cNvPr id="24" name="Rectangle 23"/>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5" name="Rectangle 24"/>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6" name="TextBox 11"/>
          <p:cNvSpPr txBox="1"/>
          <p:nvPr/>
        </p:nvSpPr>
        <p:spPr>
          <a:xfrm>
            <a:off x="504341" y="1040631"/>
            <a:ext cx="4392774" cy="784830"/>
          </a:xfrm>
          <a:prstGeom prst="rect">
            <a:avLst/>
          </a:prstGeom>
          <a:noFill/>
        </p:spPr>
        <p:txBody>
          <a:bodyPr wrap="square" rtlCol="0">
            <a:spAutoFit/>
          </a:bodyPr>
          <a:lstStyle/>
          <a:p>
            <a:pPr algn="ctr"/>
            <a:r>
              <a:rPr lang="fr-FR" sz="4500" b="1" dirty="0" smtClean="0">
                <a:solidFill>
                  <a:schemeClr val="bg1">
                    <a:lumMod val="95000"/>
                  </a:schemeClr>
                </a:solidFill>
                <a:latin typeface="Caviar Dreams" pitchFamily="34" charset="-94"/>
                <a:ea typeface="Open Sans" pitchFamily="34" charset="0"/>
                <a:cs typeface="Open Sans" pitchFamily="34" charset="0"/>
              </a:rPr>
              <a:t>NOTRE VISION</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pic>
        <p:nvPicPr>
          <p:cNvPr id="2" name="Image 1"/>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11825481" y="2361811"/>
            <a:ext cx="3051553" cy="2062182"/>
          </a:xfrm>
          <a:prstGeom prst="rect">
            <a:avLst/>
          </a:prstGeom>
        </p:spPr>
      </p:pic>
      <p:pic>
        <p:nvPicPr>
          <p:cNvPr id="3" name="Image 2"/>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8035109" y="2659586"/>
            <a:ext cx="2194547" cy="1483034"/>
          </a:xfrm>
          <a:prstGeom prst="rect">
            <a:avLst/>
          </a:prstGeom>
        </p:spPr>
      </p:pic>
    </p:spTree>
    <p:extLst>
      <p:ext uri="{BB962C8B-B14F-4D97-AF65-F5344CB8AC3E}">
        <p14:creationId xmlns:p14="http://schemas.microsoft.com/office/powerpoint/2010/main" val="202086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7" grpId="0" animBg="1"/>
      <p:bldP spid="9" grpId="0" animBg="1"/>
      <p:bldP spid="17" grpId="0"/>
      <p:bldP spid="18" grpId="0"/>
      <p:bldP spid="19" grpId="0"/>
      <p:bldP spid="20" grpId="0"/>
      <p:bldP spid="21" grpId="0"/>
      <p:bldP spid="24" grpId="0" animBg="1"/>
      <p:bldP spid="25" grpId="0" animBg="1"/>
      <p:bldP spid="26" grpId="0"/>
    </p:bld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3576</TotalTime>
  <Words>1573</Words>
  <Application>Microsoft Office PowerPoint</Application>
  <PresentationFormat>Personnalisé</PresentationFormat>
  <Paragraphs>316</Paragraphs>
  <Slides>44</Slides>
  <Notes>44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44</vt:i4>
      </vt:variant>
    </vt:vector>
  </HeadingPairs>
  <TitlesOfParts>
    <vt:vector size="50" baseType="lpstr">
      <vt:lpstr>Arial</vt:lpstr>
      <vt:lpstr>Bebas Neue</vt:lpstr>
      <vt:lpstr>Calibri</vt:lpstr>
      <vt:lpstr>Caviar Dreams</vt:lpstr>
      <vt:lpstr>Open Sans</vt:lpstr>
      <vt:lpstr>Custom Design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Voxelflux</dc:creator>
  <cp:lastModifiedBy>valentin chatelain</cp:lastModifiedBy>
  <cp:revision>196</cp:revision>
  <dcterms:created xsi:type="dcterms:W3CDTF">2013-09-24T23:05:35Z</dcterms:created>
  <dcterms:modified xsi:type="dcterms:W3CDTF">2015-06-29T10:22:52Z</dcterms:modified>
</cp:coreProperties>
</file>