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0" r:id="rId3"/>
    <p:sldId id="285" r:id="rId4"/>
    <p:sldId id="257" r:id="rId5"/>
    <p:sldId id="258" r:id="rId6"/>
    <p:sldId id="261" r:id="rId7"/>
    <p:sldId id="277" r:id="rId8"/>
    <p:sldId id="282" r:id="rId9"/>
    <p:sldId id="260" r:id="rId10"/>
    <p:sldId id="286" r:id="rId11"/>
    <p:sldId id="297" r:id="rId12"/>
    <p:sldId id="292" r:id="rId13"/>
    <p:sldId id="264" r:id="rId14"/>
    <p:sldId id="287" r:id="rId15"/>
    <p:sldId id="289" r:id="rId16"/>
    <p:sldId id="288" r:id="rId17"/>
    <p:sldId id="295" r:id="rId18"/>
    <p:sldId id="291" r:id="rId19"/>
    <p:sldId id="293" r:id="rId20"/>
    <p:sldId id="296" r:id="rId21"/>
    <p:sldId id="298" r:id="rId22"/>
    <p:sldId id="299" r:id="rId23"/>
    <p:sldId id="301" r:id="rId24"/>
    <p:sldId id="300" r:id="rId25"/>
    <p:sldId id="304" r:id="rId26"/>
    <p:sldId id="302" r:id="rId27"/>
    <p:sldId id="303" r:id="rId28"/>
    <p:sldId id="305" r:id="rId29"/>
    <p:sldId id="307" r:id="rId30"/>
    <p:sldId id="306" r:id="rId31"/>
    <p:sldId id="262" r:id="rId32"/>
    <p:sldId id="308" r:id="rId33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 autoAdjust="0"/>
    <p:restoredTop sz="94705" autoAdjust="0"/>
  </p:normalViewPr>
  <p:slideViewPr>
    <p:cSldViewPr>
      <p:cViewPr>
        <p:scale>
          <a:sx n="60" d="100"/>
          <a:sy n="60" d="100"/>
        </p:scale>
        <p:origin x="672" y="64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03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76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00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38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233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153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19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166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35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157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94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83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758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9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789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071"/>
                    </a14:imgEffect>
                    <a14:imgEffect>
                      <a14:saturation sa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29.6.2015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768823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8821551" y="3200871"/>
            <a:ext cx="6480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00" b="1" dirty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99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7933" y="5361111"/>
            <a:ext cx="4615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Smart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959" y="6103257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</a:t>
            </a:r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ntelligent </a:t>
            </a:r>
            <a:r>
              <a:rPr lang="fr-F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</a:t>
            </a:r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rt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Fonctionnement du robot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23" y="3172116"/>
            <a:ext cx="2962091" cy="20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72579" y="1118736"/>
            <a:ext cx="532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ARCHITECTURE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2664867" y="1141927"/>
            <a:ext cx="14248470" cy="8574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1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6</a:t>
            </a:r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</a:t>
            </a:r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Applications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intégrée au microcontrôleur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contrôle sous Windows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l’application de contrôle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visualisation de la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et du traçage de chemin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contrôle vocal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Interface Web de contrôle à distance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63" y="5022137"/>
            <a:ext cx="1577231" cy="106586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9" y="2828284"/>
            <a:ext cx="1633260" cy="110372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02" y="4938859"/>
            <a:ext cx="1826833" cy="123454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52" y="7243382"/>
            <a:ext cx="1569503" cy="10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837933" y="5651465"/>
            <a:ext cx="4615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café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198" y="1118736"/>
            <a:ext cx="439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727" y="0"/>
            <a:ext cx="19688220" cy="254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Rsmart Control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24392" y="1149513"/>
            <a:ext cx="47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RSMART CONTROL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45" y="-183505"/>
            <a:ext cx="18434620" cy="115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Server Library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5933" y="-2271737"/>
            <a:ext cx="27291032" cy="148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</a:t>
            </a:r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ommunicatio</a:t>
            </a:r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 avec le robot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5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Chef de projet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COMMUNICATION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d’une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au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robot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via l’application ou un navigateur web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Réception de la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par le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ro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bot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Analyse de la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Renvoi d’une réponse et traitement de la tâche demandée 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43921" y="2236672"/>
            <a:ext cx="6376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http://</a:t>
            </a:r>
            <a:r>
              <a:rPr lang="fr-FR" sz="4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192.168.1.131</a:t>
            </a:r>
            <a:r>
              <a:rPr lang="fr-FR" sz="4400" dirty="0" smtClean="0">
                <a:latin typeface="Bebas Neue" panose="020B0606020202050201" pitchFamily="34" charset="0"/>
              </a:rPr>
              <a:t>?</a:t>
            </a: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Start=true</a:t>
            </a:r>
            <a:endParaRPr lang="fr-FR" sz="4400" dirty="0">
              <a:solidFill>
                <a:schemeClr val="tx2">
                  <a:lumMod val="60000"/>
                  <a:lumOff val="4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Détection des obstacles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90" y="3177153"/>
            <a:ext cx="2947185" cy="19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DETECTION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TRAITEMENT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réaction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Un des capteurs infrarouge détecte un objet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robot récupère la position de l’obstacle et l’ajoute dans une liste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robot recule et change de direction afin d’éviter l’obstacle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OBSTACLES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47" y="2651385"/>
            <a:ext cx="2194547" cy="14830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82" y="2436603"/>
            <a:ext cx="2830203" cy="19125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21" y="265049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liste des points tracés par l’utilisateur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Calcul des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angles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et du </a:t>
            </a:r>
            <a:r>
              <a:rPr lang="fr-FR" b="1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temps de parcours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entre chaque points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des informations au robot sous forme d’une requête 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Démarrage des moteurs du robot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28105" y="7831556"/>
            <a:ext cx="10045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http://</a:t>
            </a:r>
            <a:r>
              <a:rPr lang="fr-FR" sz="40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192.198.1.131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?</a:t>
            </a:r>
            <a:r>
              <a:rPr lang="fr-FR" sz="40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FollowPath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=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60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:</a:t>
            </a:r>
            <a:r>
              <a:rPr lang="fr-FR" sz="4000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1000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;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90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:2500;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23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:</a:t>
            </a:r>
            <a:r>
              <a:rPr lang="fr-FR" sz="4000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500</a:t>
            </a:r>
            <a:endParaRPr lang="fr-FR" sz="40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38" y="4713039"/>
            <a:ext cx="5184576" cy="51845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35" y="1472679"/>
            <a:ext cx="2194547" cy="148303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5041131" y="2912839"/>
            <a:ext cx="7344816" cy="29523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041131" y="5865167"/>
            <a:ext cx="7433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6" idx="2"/>
          </p:cNvCxnSpPr>
          <p:nvPr/>
        </p:nvCxnSpPr>
        <p:spPr>
          <a:xfrm flipV="1">
            <a:off x="12475108" y="2955713"/>
            <a:ext cx="1" cy="29094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097915" y="5505127"/>
            <a:ext cx="377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2097915" y="550512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905227" y="5433119"/>
            <a:ext cx="376948" cy="864096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284938" y="531819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3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Délégation des tâches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5" y="3431531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DELEGATION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robot vérifie qu’il est pris en main par un utilisateur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robot envoie une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au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client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connecté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client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analyse et traite la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client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renvoie la réponse au robot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49152" y="7172306"/>
            <a:ext cx="8403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http://</a:t>
            </a:r>
            <a:r>
              <a:rPr lang="fr-FR" sz="40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192.198.0.129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?</a:t>
            </a:r>
            <a:r>
              <a:rPr lang="fr-FR" sz="40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getradius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=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50:10;100:33;1:0</a:t>
            </a:r>
            <a:endParaRPr lang="fr-FR" sz="40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1017795" y="76974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12169923" y="7685673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13034019" y="76974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441731" y="845745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Position initiale</a:t>
            </a:r>
            <a:endParaRPr lang="fr-FR" sz="2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1593859" y="8479719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Position finale</a:t>
            </a:r>
            <a:endParaRPr lang="fr-FR" sz="2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638261" y="8457455"/>
            <a:ext cx="183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Vecteur </a:t>
            </a:r>
            <a:br>
              <a:rPr lang="fr-FR" sz="2000" dirty="0" smtClean="0"/>
            </a:br>
            <a:r>
              <a:rPr lang="fr-FR" sz="2000" dirty="0" smtClean="0"/>
              <a:t>de direction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619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5" grpId="0"/>
      <p:bldP spid="8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de Rsmart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H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istorique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M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atériel utilisé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F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onctionnement du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robot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Contrôler le robot grâce à une carte </a:t>
            </a:r>
            <a:r>
              <a:rPr lang="fr-FR" sz="3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6795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détecter son environnement (murs, portes etc…) 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6795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connaitre la position du robot dans l’environnement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845403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une cartographie de son 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Communiquer avec un serveur afin de pouvoir effectuer de plus lourdes taches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13739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tracer un chemin prédéfini et le suivre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739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une reconnaissance vocale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845403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Ajouter une caméra au robot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2779117"/>
            <a:ext cx="1323061" cy="8941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" y="4128184"/>
            <a:ext cx="1323061" cy="8941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0" y="5578592"/>
            <a:ext cx="1323061" cy="8941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" y="6823331"/>
            <a:ext cx="1323061" cy="8941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45" y="2779117"/>
            <a:ext cx="1323061" cy="89410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45" y="4128184"/>
            <a:ext cx="1323061" cy="89410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78" y="5496633"/>
            <a:ext cx="1323061" cy="8941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45" y="6635691"/>
            <a:ext cx="1323061" cy="8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4" grpId="0"/>
      <p:bldP spid="25" grpId="0"/>
      <p:bldP spid="26" grpId="0"/>
      <p:bldP spid="27" grpId="0"/>
      <p:bldP spid="32" grpId="0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</a:t>
            </a:r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 qu’on a appris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Electronique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Robotique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.Net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MicroFramework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Pair Programming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Mathématiques avancées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Capacité à faire face à des problèmes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71" y="5228380"/>
            <a:ext cx="790538" cy="691478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71" y="3032809"/>
            <a:ext cx="790538" cy="691478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36" y="7425985"/>
            <a:ext cx="790538" cy="691478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50" y="3036809"/>
            <a:ext cx="790538" cy="691478"/>
          </a:xfrm>
          <a:prstGeom prst="rect">
            <a:avLst/>
          </a:prstGeom>
        </p:spPr>
      </p:pic>
      <p:pic>
        <p:nvPicPr>
          <p:cNvPr id="2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50" y="5195392"/>
            <a:ext cx="790538" cy="691478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50" y="7425985"/>
            <a:ext cx="790538" cy="6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Rsmart est un robot capable de se déplacer de manière autonome et de cartographier son environnement.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53" y="4029831"/>
            <a:ext cx="7260722" cy="54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96464" y="1172410"/>
            <a:ext cx="5008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HISTORIQUE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Volonté de créer une mascotte pour l’école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88093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9808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2978104" y="1180291"/>
            <a:ext cx="531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NAISSANCE DE RSMART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928425" y="4181066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Volonté d’initier les étudiants à la robotique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896985" y="5871187"/>
            <a:ext cx="7888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Projet initialement créer par des étudiants de semestre 5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10258276" y="2490945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Reprise des idées initiales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10289715" y="4181066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Ajout de nouvelles idées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10258275" y="5871187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Volonté de découvrir de nouvelles technologies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7" grpId="0" animBg="1"/>
      <p:bldP spid="8" grpId="0" animBg="1"/>
      <p:bldP spid="11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Contrôler le robot grâce à une carte </a:t>
            </a:r>
            <a:r>
              <a:rPr lang="fr-FR" sz="3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6715" y="448908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96715" y="585723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7225387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6795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détecter son environnement (murs, portes etc…) 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6795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connaitre la position du robot dans l’environnement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845403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une cartographie de son 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Communiquer avec un serveur afin de pouvoir effectuer de plus lourdes taches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793659" y="448908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793659" y="585723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7225387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13739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tracer un chemin prédéfini et le suivre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739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une reconnaissance vocale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845403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Ajouter une caméra au robot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801" y="2912839"/>
            <a:ext cx="5489458" cy="4464496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1615159" y="3920951"/>
            <a:ext cx="1681440" cy="168144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MATERIEL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847" y="4205578"/>
            <a:ext cx="1134379" cy="11343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9542" y="2511815"/>
            <a:ext cx="722325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plus 2</a:t>
            </a:r>
          </a:p>
          <a:p>
            <a:pPr marL="457200" indent="-457200">
              <a:buFontTx/>
              <a:buChar char="-"/>
            </a:pP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Raspberry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 pi 2</a:t>
            </a: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Châssis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wild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thumper</a:t>
            </a: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Contrôleur moteur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cytron</a:t>
            </a: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Webcam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logitech</a:t>
            </a: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Batteries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usb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 5v (x2)</a:t>
            </a: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Batterie 7,2V</a:t>
            </a: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Routeur TP-LINK</a:t>
            </a:r>
          </a:p>
          <a:p>
            <a:pPr marL="457200" indent="-457200">
              <a:buFontTx/>
              <a:buChar char="-"/>
            </a:pP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endParaRPr lang="tr-TR" sz="48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9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183" y="6024279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Montage du robot, découverte de l’électronique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98" y="4675559"/>
            <a:ext cx="10058400" cy="10267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58455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3123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33817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61811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05107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0851" y="3496501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Premiers tests de déplacement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66785" y="6024279"/>
            <a:ext cx="2792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Mise en place du serveur de communication afin de pouvoir le contrôler à distance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79539" y="1996094"/>
            <a:ext cx="2792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Mise en place de la cartographie et de la détection des obstacles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22835" y="6024279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en courbe, recherche de chemin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5" grpId="0"/>
      <p:bldP spid="16" grpId="0"/>
      <p:bldP spid="17" grpId="0"/>
      <p:bldP spid="21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Réactif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Autonome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Maintenable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Pouvoir lui faire </a:t>
            </a:r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exécuter rapidement </a:t>
            </a:r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des tâches à distance depuis n’importe quel 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Capacité à s’adapter et à analyser son environnement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2659586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678</Words>
  <Application>Microsoft Office PowerPoint</Application>
  <PresentationFormat>Personnalisé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Bebas Neue</vt:lpstr>
      <vt:lpstr>Calibri</vt:lpstr>
      <vt:lpstr>Caviar Dreams</vt:lpstr>
      <vt:lpstr>Open Sans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valentin chatelain</cp:lastModifiedBy>
  <cp:revision>216</cp:revision>
  <dcterms:created xsi:type="dcterms:W3CDTF">2013-09-24T23:05:35Z</dcterms:created>
  <dcterms:modified xsi:type="dcterms:W3CDTF">2015-06-29T13:30:44Z</dcterms:modified>
</cp:coreProperties>
</file>