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1"/>
  </p:notesMasterIdLst>
  <p:handoutMasterIdLst>
    <p:handoutMasterId r:id="rId32"/>
  </p:handoutMasterIdLst>
  <p:sldIdLst>
    <p:sldId id="256" r:id="rId2"/>
    <p:sldId id="285" r:id="rId3"/>
    <p:sldId id="270" r:id="rId4"/>
    <p:sldId id="257" r:id="rId5"/>
    <p:sldId id="258" r:id="rId6"/>
    <p:sldId id="261" r:id="rId7"/>
    <p:sldId id="277" r:id="rId8"/>
    <p:sldId id="282" r:id="rId9"/>
    <p:sldId id="260" r:id="rId10"/>
    <p:sldId id="273" r:id="rId11"/>
    <p:sldId id="269" r:id="rId12"/>
    <p:sldId id="267" r:id="rId13"/>
    <p:sldId id="262" r:id="rId14"/>
    <p:sldId id="263" r:id="rId15"/>
    <p:sldId id="264" r:id="rId16"/>
    <p:sldId id="268" r:id="rId17"/>
    <p:sldId id="265" r:id="rId18"/>
    <p:sldId id="278" r:id="rId19"/>
    <p:sldId id="275" r:id="rId20"/>
    <p:sldId id="266" r:id="rId21"/>
    <p:sldId id="283" r:id="rId22"/>
    <p:sldId id="271" r:id="rId23"/>
    <p:sldId id="272" r:id="rId24"/>
    <p:sldId id="279" r:id="rId25"/>
    <p:sldId id="274" r:id="rId26"/>
    <p:sldId id="276" r:id="rId27"/>
    <p:sldId id="281" r:id="rId28"/>
    <p:sldId id="280" r:id="rId29"/>
    <p:sldId id="284" r:id="rId30"/>
  </p:sldIdLst>
  <p:sldSz cx="18291175" cy="10290175"/>
  <p:notesSz cx="6858000" cy="9144000"/>
  <p:defaultTextStyle>
    <a:defPPr>
      <a:defRPr lang="tr-TR"/>
    </a:defPPr>
    <a:lvl1pPr marL="0" algn="l" defTabSz="1633210" rtl="0" eaLnBrk="1" latinLnBrk="0" hangingPunct="1">
      <a:defRPr sz="3200" kern="1200">
        <a:solidFill>
          <a:schemeClr val="tx1"/>
        </a:solidFill>
        <a:latin typeface="+mn-lt"/>
        <a:ea typeface="+mn-ea"/>
        <a:cs typeface="+mn-cs"/>
      </a:defRPr>
    </a:lvl1pPr>
    <a:lvl2pPr marL="816605" algn="l" defTabSz="1633210" rtl="0" eaLnBrk="1" latinLnBrk="0" hangingPunct="1">
      <a:defRPr sz="3200" kern="1200">
        <a:solidFill>
          <a:schemeClr val="tx1"/>
        </a:solidFill>
        <a:latin typeface="+mn-lt"/>
        <a:ea typeface="+mn-ea"/>
        <a:cs typeface="+mn-cs"/>
      </a:defRPr>
    </a:lvl2pPr>
    <a:lvl3pPr marL="1633210" algn="l" defTabSz="1633210" rtl="0" eaLnBrk="1" latinLnBrk="0" hangingPunct="1">
      <a:defRPr sz="3200" kern="1200">
        <a:solidFill>
          <a:schemeClr val="tx1"/>
        </a:solidFill>
        <a:latin typeface="+mn-lt"/>
        <a:ea typeface="+mn-ea"/>
        <a:cs typeface="+mn-cs"/>
      </a:defRPr>
    </a:lvl3pPr>
    <a:lvl4pPr marL="2449815" algn="l" defTabSz="1633210" rtl="0" eaLnBrk="1" latinLnBrk="0" hangingPunct="1">
      <a:defRPr sz="3200" kern="1200">
        <a:solidFill>
          <a:schemeClr val="tx1"/>
        </a:solidFill>
        <a:latin typeface="+mn-lt"/>
        <a:ea typeface="+mn-ea"/>
        <a:cs typeface="+mn-cs"/>
      </a:defRPr>
    </a:lvl4pPr>
    <a:lvl5pPr marL="3266420" algn="l" defTabSz="1633210" rtl="0" eaLnBrk="1" latinLnBrk="0" hangingPunct="1">
      <a:defRPr sz="3200" kern="1200">
        <a:solidFill>
          <a:schemeClr val="tx1"/>
        </a:solidFill>
        <a:latin typeface="+mn-lt"/>
        <a:ea typeface="+mn-ea"/>
        <a:cs typeface="+mn-cs"/>
      </a:defRPr>
    </a:lvl5pPr>
    <a:lvl6pPr marL="4083025" algn="l" defTabSz="1633210" rtl="0" eaLnBrk="1" latinLnBrk="0" hangingPunct="1">
      <a:defRPr sz="3200" kern="1200">
        <a:solidFill>
          <a:schemeClr val="tx1"/>
        </a:solidFill>
        <a:latin typeface="+mn-lt"/>
        <a:ea typeface="+mn-ea"/>
        <a:cs typeface="+mn-cs"/>
      </a:defRPr>
    </a:lvl6pPr>
    <a:lvl7pPr marL="4899630" algn="l" defTabSz="1633210" rtl="0" eaLnBrk="1" latinLnBrk="0" hangingPunct="1">
      <a:defRPr sz="3200" kern="1200">
        <a:solidFill>
          <a:schemeClr val="tx1"/>
        </a:solidFill>
        <a:latin typeface="+mn-lt"/>
        <a:ea typeface="+mn-ea"/>
        <a:cs typeface="+mn-cs"/>
      </a:defRPr>
    </a:lvl7pPr>
    <a:lvl8pPr marL="5716234" algn="l" defTabSz="1633210" rtl="0" eaLnBrk="1" latinLnBrk="0" hangingPunct="1">
      <a:defRPr sz="3200" kern="1200">
        <a:solidFill>
          <a:schemeClr val="tx1"/>
        </a:solidFill>
        <a:latin typeface="+mn-lt"/>
        <a:ea typeface="+mn-ea"/>
        <a:cs typeface="+mn-cs"/>
      </a:defRPr>
    </a:lvl8pPr>
    <a:lvl9pPr marL="6532839" algn="l" defTabSz="16332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1">
          <p15:clr>
            <a:srgbClr val="A4A3A4"/>
          </p15:clr>
        </p15:guide>
        <p15:guide id="2" pos="57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D6F"/>
    <a:srgbClr val="009CD6"/>
    <a:srgbClr val="376091"/>
    <a:srgbClr val="2B4F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28" autoAdjust="0"/>
    <p:restoredTop sz="94705" autoAdjust="0"/>
  </p:normalViewPr>
  <p:slideViewPr>
    <p:cSldViewPr>
      <p:cViewPr varScale="1">
        <p:scale>
          <a:sx n="71" d="100"/>
          <a:sy n="71" d="100"/>
        </p:scale>
        <p:origin x="78" y="312"/>
      </p:cViewPr>
      <p:guideLst>
        <p:guide orient="horz" pos="3241"/>
        <p:guide pos="5761"/>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p:cViewPr varScale="1">
        <p:scale>
          <a:sx n="71" d="100"/>
          <a:sy n="71" d="100"/>
        </p:scale>
        <p:origin x="-307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565D6F"/>
            </a:solidFill>
          </c:spPr>
          <c:invertIfNegative val="0"/>
          <c:dPt>
            <c:idx val="0"/>
            <c:invertIfNegative val="0"/>
            <c:bubble3D val="0"/>
          </c:dPt>
          <c:dPt>
            <c:idx val="1"/>
            <c:invertIfNegative val="0"/>
            <c:bubble3D val="0"/>
          </c:dPt>
          <c:dPt>
            <c:idx val="2"/>
            <c:invertIfNegative val="0"/>
            <c:bubble3D val="0"/>
          </c:dPt>
          <c:dPt>
            <c:idx val="3"/>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bg1">
                <a:lumMod val="6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rgbClr val="37609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150"/>
        <c:overlap val="-25"/>
        <c:axId val="356358520"/>
        <c:axId val="356356952"/>
      </c:barChart>
      <c:catAx>
        <c:axId val="356358520"/>
        <c:scaling>
          <c:orientation val="minMax"/>
        </c:scaling>
        <c:delete val="0"/>
        <c:axPos val="b"/>
        <c:numFmt formatCode="General" sourceLinked="0"/>
        <c:majorTickMark val="none"/>
        <c:minorTickMark val="none"/>
        <c:tickLblPos val="nextTo"/>
        <c:crossAx val="356356952"/>
        <c:crosses val="autoZero"/>
        <c:auto val="1"/>
        <c:lblAlgn val="ctr"/>
        <c:lblOffset val="100"/>
        <c:noMultiLvlLbl val="0"/>
      </c:catAx>
      <c:valAx>
        <c:axId val="356356952"/>
        <c:scaling>
          <c:orientation val="minMax"/>
        </c:scaling>
        <c:delete val="1"/>
        <c:axPos val="l"/>
        <c:numFmt formatCode="General" sourceLinked="1"/>
        <c:majorTickMark val="none"/>
        <c:minorTickMark val="none"/>
        <c:tickLblPos val="nextTo"/>
        <c:crossAx val="356358520"/>
        <c:crosses val="autoZero"/>
        <c:crossBetween val="between"/>
      </c:valAx>
    </c:plotArea>
    <c:legend>
      <c:legendPos val="t"/>
      <c:layout/>
      <c:overlay val="0"/>
    </c:legend>
    <c:plotVisOnly val="1"/>
    <c:dispBlanksAs val="gap"/>
    <c:showDLblsOverMax val="0"/>
  </c:chart>
  <c:txPr>
    <a:bodyPr/>
    <a:lstStyle/>
    <a:p>
      <a:pPr>
        <a:defRPr sz="2000">
          <a:latin typeface="Caviar Dreams" pitchFamily="34" charset="-94"/>
        </a:defRPr>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29086-8C99-467B-ABD5-FCD2180FD651}" type="doc">
      <dgm:prSet loTypeId="urn:microsoft.com/office/officeart/2005/8/layout/chart3" loCatId="cycle" qsTypeId="urn:microsoft.com/office/officeart/2005/8/quickstyle/simple1" qsCatId="simple" csTypeId="urn:microsoft.com/office/officeart/2005/8/colors/accent1_2" csCatId="accent1" phldr="1"/>
      <dgm:spPr/>
    </dgm:pt>
    <dgm:pt modelId="{835FC6CD-05D2-4827-870D-39F6445984E7}">
      <dgm:prSet phldrT="[Text]" custT="1"/>
      <dgm:spPr>
        <a:solidFill>
          <a:schemeClr val="bg1">
            <a:lumMod val="65000"/>
          </a:schemeClr>
        </a:solidFill>
      </dgm:spPr>
      <dgm:t>
        <a:bodyPr/>
        <a:lstStyle/>
        <a:p>
          <a:r>
            <a:rPr lang="tr-TR" sz="4500" dirty="0" smtClean="0">
              <a:latin typeface="Caviar Dreams" pitchFamily="34" charset="-94"/>
            </a:rPr>
            <a:t>TEXT</a:t>
          </a:r>
          <a:endParaRPr lang="tr-TR" sz="4500" dirty="0">
            <a:latin typeface="Caviar Dreams" pitchFamily="34" charset="-94"/>
          </a:endParaRPr>
        </a:p>
      </dgm:t>
    </dgm:pt>
    <dgm:pt modelId="{DDABA3B0-6014-4F70-846A-D918F9BB28CA}" type="parTrans" cxnId="{45E903D7-EB7D-4A42-A663-5209DE7277B5}">
      <dgm:prSet/>
      <dgm:spPr/>
      <dgm:t>
        <a:bodyPr/>
        <a:lstStyle/>
        <a:p>
          <a:endParaRPr lang="tr-TR"/>
        </a:p>
      </dgm:t>
    </dgm:pt>
    <dgm:pt modelId="{6CBB4143-1D4D-470D-97F6-EF8998D0429F}" type="sibTrans" cxnId="{45E903D7-EB7D-4A42-A663-5209DE7277B5}">
      <dgm:prSet/>
      <dgm:spPr/>
      <dgm:t>
        <a:bodyPr/>
        <a:lstStyle/>
        <a:p>
          <a:endParaRPr lang="tr-TR"/>
        </a:p>
      </dgm:t>
    </dgm:pt>
    <dgm:pt modelId="{F7C185C5-CADA-4B2A-9632-1604C4CE1A7C}">
      <dgm:prSet phldrT="[Text]" custT="1"/>
      <dgm:spPr>
        <a:solidFill>
          <a:srgbClr val="2B4F67"/>
        </a:solidFill>
      </dgm:spPr>
      <dgm:t>
        <a:bodyPr/>
        <a:lstStyle/>
        <a:p>
          <a:r>
            <a:rPr lang="tr-TR" sz="4400" dirty="0" smtClean="0">
              <a:latin typeface="Caviar Dreams" pitchFamily="34" charset="-94"/>
            </a:rPr>
            <a:t>TEXT</a:t>
          </a:r>
          <a:endParaRPr lang="tr-TR" sz="4400" dirty="0">
            <a:latin typeface="Caviar Dreams" pitchFamily="34" charset="-94"/>
          </a:endParaRPr>
        </a:p>
      </dgm:t>
    </dgm:pt>
    <dgm:pt modelId="{0ECD9BE6-EFBC-4655-888B-D116C86FB11A}" type="parTrans" cxnId="{6A47BAEC-6410-41C4-8983-58813AB5CDDC}">
      <dgm:prSet/>
      <dgm:spPr/>
      <dgm:t>
        <a:bodyPr/>
        <a:lstStyle/>
        <a:p>
          <a:endParaRPr lang="tr-TR"/>
        </a:p>
      </dgm:t>
    </dgm:pt>
    <dgm:pt modelId="{A447017B-3EFF-41AF-96E1-C66DF8985D0B}" type="sibTrans" cxnId="{6A47BAEC-6410-41C4-8983-58813AB5CDDC}">
      <dgm:prSet/>
      <dgm:spPr/>
      <dgm:t>
        <a:bodyPr/>
        <a:lstStyle/>
        <a:p>
          <a:endParaRPr lang="tr-TR"/>
        </a:p>
      </dgm:t>
    </dgm:pt>
    <dgm:pt modelId="{8CCA936F-DDF9-4EC3-857D-8804F6E8839D}">
      <dgm:prSet phldrT="[Text]" custT="1"/>
      <dgm:spPr>
        <a:solidFill>
          <a:srgbClr val="565D6F"/>
        </a:solidFill>
        <a:ln>
          <a:noFill/>
        </a:ln>
      </dgm:spPr>
      <dgm:t>
        <a:bodyPr/>
        <a:lstStyle/>
        <a:p>
          <a:r>
            <a:rPr lang="tr-TR" sz="4400" dirty="0" smtClean="0">
              <a:latin typeface="Caviar Dreams" pitchFamily="34" charset="-94"/>
            </a:rPr>
            <a:t>TEXT</a:t>
          </a:r>
          <a:endParaRPr lang="tr-TR" sz="4400" dirty="0">
            <a:latin typeface="Caviar Dreams" pitchFamily="34" charset="-94"/>
          </a:endParaRPr>
        </a:p>
      </dgm:t>
    </dgm:pt>
    <dgm:pt modelId="{802C54E3-9F66-4296-9CC2-83D3619F5BEF}" type="parTrans" cxnId="{6619CB9A-7ACF-4A1E-8F81-B364F2E09AA0}">
      <dgm:prSet/>
      <dgm:spPr/>
      <dgm:t>
        <a:bodyPr/>
        <a:lstStyle/>
        <a:p>
          <a:endParaRPr lang="tr-TR"/>
        </a:p>
      </dgm:t>
    </dgm:pt>
    <dgm:pt modelId="{555F5D7E-46F4-4420-AD7E-D906DF727D12}" type="sibTrans" cxnId="{6619CB9A-7ACF-4A1E-8F81-B364F2E09AA0}">
      <dgm:prSet/>
      <dgm:spPr/>
      <dgm:t>
        <a:bodyPr/>
        <a:lstStyle/>
        <a:p>
          <a:endParaRPr lang="tr-TR"/>
        </a:p>
      </dgm:t>
    </dgm:pt>
    <dgm:pt modelId="{66EEFB5B-61C5-40E4-BB4C-F2E8E4586927}" type="pres">
      <dgm:prSet presAssocID="{77229086-8C99-467B-ABD5-FCD2180FD651}" presName="compositeShape" presStyleCnt="0">
        <dgm:presLayoutVars>
          <dgm:chMax val="7"/>
          <dgm:dir/>
          <dgm:resizeHandles val="exact"/>
        </dgm:presLayoutVars>
      </dgm:prSet>
      <dgm:spPr/>
    </dgm:pt>
    <dgm:pt modelId="{CC35A420-19B6-4545-8D20-1D3E627623E1}" type="pres">
      <dgm:prSet presAssocID="{77229086-8C99-467B-ABD5-FCD2180FD651}" presName="wedge1" presStyleLbl="node1" presStyleIdx="0" presStyleCnt="3"/>
      <dgm:spPr/>
      <dgm:t>
        <a:bodyPr/>
        <a:lstStyle/>
        <a:p>
          <a:endParaRPr lang="tr-TR"/>
        </a:p>
      </dgm:t>
    </dgm:pt>
    <dgm:pt modelId="{30F89B61-A4DC-4F6A-9B73-638F14F4263C}" type="pres">
      <dgm:prSet presAssocID="{77229086-8C99-467B-ABD5-FCD2180FD651}" presName="wedge1Tx" presStyleLbl="node1" presStyleIdx="0" presStyleCnt="3">
        <dgm:presLayoutVars>
          <dgm:chMax val="0"/>
          <dgm:chPref val="0"/>
          <dgm:bulletEnabled val="1"/>
        </dgm:presLayoutVars>
      </dgm:prSet>
      <dgm:spPr/>
      <dgm:t>
        <a:bodyPr/>
        <a:lstStyle/>
        <a:p>
          <a:endParaRPr lang="tr-TR"/>
        </a:p>
      </dgm:t>
    </dgm:pt>
    <dgm:pt modelId="{C7530627-5533-4EEB-818B-4BD0A1BB347F}" type="pres">
      <dgm:prSet presAssocID="{77229086-8C99-467B-ABD5-FCD2180FD651}" presName="wedge2" presStyleLbl="node1" presStyleIdx="1" presStyleCnt="3"/>
      <dgm:spPr/>
      <dgm:t>
        <a:bodyPr/>
        <a:lstStyle/>
        <a:p>
          <a:endParaRPr lang="tr-TR"/>
        </a:p>
      </dgm:t>
    </dgm:pt>
    <dgm:pt modelId="{B8F6C684-CD6D-4EAD-8EB2-51C1128F04FD}" type="pres">
      <dgm:prSet presAssocID="{77229086-8C99-467B-ABD5-FCD2180FD651}" presName="wedge2Tx" presStyleLbl="node1" presStyleIdx="1" presStyleCnt="3">
        <dgm:presLayoutVars>
          <dgm:chMax val="0"/>
          <dgm:chPref val="0"/>
          <dgm:bulletEnabled val="1"/>
        </dgm:presLayoutVars>
      </dgm:prSet>
      <dgm:spPr/>
      <dgm:t>
        <a:bodyPr/>
        <a:lstStyle/>
        <a:p>
          <a:endParaRPr lang="tr-TR"/>
        </a:p>
      </dgm:t>
    </dgm:pt>
    <dgm:pt modelId="{4E7D974C-B314-4090-BB80-0CF534457565}" type="pres">
      <dgm:prSet presAssocID="{77229086-8C99-467B-ABD5-FCD2180FD651}" presName="wedge3" presStyleLbl="node1" presStyleIdx="2" presStyleCnt="3" custLinFactNeighborX="-1416" custLinFactNeighborY="-2189"/>
      <dgm:spPr/>
      <dgm:t>
        <a:bodyPr/>
        <a:lstStyle/>
        <a:p>
          <a:endParaRPr lang="tr-TR"/>
        </a:p>
      </dgm:t>
    </dgm:pt>
    <dgm:pt modelId="{3ACE9EF2-F87E-41B2-8828-76A302F577F4}" type="pres">
      <dgm:prSet presAssocID="{77229086-8C99-467B-ABD5-FCD2180FD651}" presName="wedge3Tx" presStyleLbl="node1" presStyleIdx="2" presStyleCnt="3">
        <dgm:presLayoutVars>
          <dgm:chMax val="0"/>
          <dgm:chPref val="0"/>
          <dgm:bulletEnabled val="1"/>
        </dgm:presLayoutVars>
      </dgm:prSet>
      <dgm:spPr/>
      <dgm:t>
        <a:bodyPr/>
        <a:lstStyle/>
        <a:p>
          <a:endParaRPr lang="tr-TR"/>
        </a:p>
      </dgm:t>
    </dgm:pt>
  </dgm:ptLst>
  <dgm:cxnLst>
    <dgm:cxn modelId="{D9CDE1AC-6643-4385-BABF-97FE603F9CFD}" type="presOf" srcId="{835FC6CD-05D2-4827-870D-39F6445984E7}" destId="{30F89B61-A4DC-4F6A-9B73-638F14F4263C}" srcOrd="1" destOrd="0" presId="urn:microsoft.com/office/officeart/2005/8/layout/chart3"/>
    <dgm:cxn modelId="{16455526-0D7C-4EC7-A72D-D265BC297ABB}" type="presOf" srcId="{835FC6CD-05D2-4827-870D-39F6445984E7}" destId="{CC35A420-19B6-4545-8D20-1D3E627623E1}" srcOrd="0" destOrd="0" presId="urn:microsoft.com/office/officeart/2005/8/layout/chart3"/>
    <dgm:cxn modelId="{2B7F96EB-2FF8-4FB8-B042-7F257C3CA7F1}" type="presOf" srcId="{F7C185C5-CADA-4B2A-9632-1604C4CE1A7C}" destId="{B8F6C684-CD6D-4EAD-8EB2-51C1128F04FD}" srcOrd="1" destOrd="0" presId="urn:microsoft.com/office/officeart/2005/8/layout/chart3"/>
    <dgm:cxn modelId="{C256EE18-C33B-4B2C-BDA1-7D857926DD7F}" type="presOf" srcId="{77229086-8C99-467B-ABD5-FCD2180FD651}" destId="{66EEFB5B-61C5-40E4-BB4C-F2E8E4586927}" srcOrd="0" destOrd="0" presId="urn:microsoft.com/office/officeart/2005/8/layout/chart3"/>
    <dgm:cxn modelId="{6619CB9A-7ACF-4A1E-8F81-B364F2E09AA0}" srcId="{77229086-8C99-467B-ABD5-FCD2180FD651}" destId="{8CCA936F-DDF9-4EC3-857D-8804F6E8839D}" srcOrd="2" destOrd="0" parTransId="{802C54E3-9F66-4296-9CC2-83D3619F5BEF}" sibTransId="{555F5D7E-46F4-4420-AD7E-D906DF727D12}"/>
    <dgm:cxn modelId="{88F2846B-7F93-47D5-B531-2EEB9EF92730}" type="presOf" srcId="{8CCA936F-DDF9-4EC3-857D-8804F6E8839D}" destId="{3ACE9EF2-F87E-41B2-8828-76A302F577F4}" srcOrd="1" destOrd="0" presId="urn:microsoft.com/office/officeart/2005/8/layout/chart3"/>
    <dgm:cxn modelId="{45E903D7-EB7D-4A42-A663-5209DE7277B5}" srcId="{77229086-8C99-467B-ABD5-FCD2180FD651}" destId="{835FC6CD-05D2-4827-870D-39F6445984E7}" srcOrd="0" destOrd="0" parTransId="{DDABA3B0-6014-4F70-846A-D918F9BB28CA}" sibTransId="{6CBB4143-1D4D-470D-97F6-EF8998D0429F}"/>
    <dgm:cxn modelId="{6A47BAEC-6410-41C4-8983-58813AB5CDDC}" srcId="{77229086-8C99-467B-ABD5-FCD2180FD651}" destId="{F7C185C5-CADA-4B2A-9632-1604C4CE1A7C}" srcOrd="1" destOrd="0" parTransId="{0ECD9BE6-EFBC-4655-888B-D116C86FB11A}" sibTransId="{A447017B-3EFF-41AF-96E1-C66DF8985D0B}"/>
    <dgm:cxn modelId="{590B2BE3-67A7-4A71-A991-7C7D76F3CA00}" type="presOf" srcId="{F7C185C5-CADA-4B2A-9632-1604C4CE1A7C}" destId="{C7530627-5533-4EEB-818B-4BD0A1BB347F}" srcOrd="0" destOrd="0" presId="urn:microsoft.com/office/officeart/2005/8/layout/chart3"/>
    <dgm:cxn modelId="{E5D46747-9B76-4ADF-8605-7801656F2F7A}" type="presOf" srcId="{8CCA936F-DDF9-4EC3-857D-8804F6E8839D}" destId="{4E7D974C-B314-4090-BB80-0CF534457565}" srcOrd="0" destOrd="0" presId="urn:microsoft.com/office/officeart/2005/8/layout/chart3"/>
    <dgm:cxn modelId="{A7D493FD-63DD-4FCB-89A6-3FC91FA944D8}" type="presParOf" srcId="{66EEFB5B-61C5-40E4-BB4C-F2E8E4586927}" destId="{CC35A420-19B6-4545-8D20-1D3E627623E1}" srcOrd="0" destOrd="0" presId="urn:microsoft.com/office/officeart/2005/8/layout/chart3"/>
    <dgm:cxn modelId="{56CE4646-E514-47B2-BA49-352424447BDC}" type="presParOf" srcId="{66EEFB5B-61C5-40E4-BB4C-F2E8E4586927}" destId="{30F89B61-A4DC-4F6A-9B73-638F14F4263C}" srcOrd="1" destOrd="0" presId="urn:microsoft.com/office/officeart/2005/8/layout/chart3"/>
    <dgm:cxn modelId="{1B3FA71E-CA71-4C63-AA46-CB178450C725}" type="presParOf" srcId="{66EEFB5B-61C5-40E4-BB4C-F2E8E4586927}" destId="{C7530627-5533-4EEB-818B-4BD0A1BB347F}" srcOrd="2" destOrd="0" presId="urn:microsoft.com/office/officeart/2005/8/layout/chart3"/>
    <dgm:cxn modelId="{95E45E07-3FD2-4713-BAE0-83B8015BD197}" type="presParOf" srcId="{66EEFB5B-61C5-40E4-BB4C-F2E8E4586927}" destId="{B8F6C684-CD6D-4EAD-8EB2-51C1128F04FD}" srcOrd="3" destOrd="0" presId="urn:microsoft.com/office/officeart/2005/8/layout/chart3"/>
    <dgm:cxn modelId="{57DB7610-4C75-45EB-9F7B-5E5968B4EC79}" type="presParOf" srcId="{66EEFB5B-61C5-40E4-BB4C-F2E8E4586927}" destId="{4E7D974C-B314-4090-BB80-0CF534457565}" srcOrd="4" destOrd="0" presId="urn:microsoft.com/office/officeart/2005/8/layout/chart3"/>
    <dgm:cxn modelId="{5D306C57-CA03-47BD-A8BC-4DE8C23E04DB}" type="presParOf" srcId="{66EEFB5B-61C5-40E4-BB4C-F2E8E4586927}" destId="{3ACE9EF2-F87E-41B2-8828-76A302F577F4}" srcOrd="5"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5A420-19B6-4545-8D20-1D3E627623E1}">
      <dsp:nvSpPr>
        <dsp:cNvPr id="0" name=""/>
        <dsp:cNvSpPr/>
      </dsp:nvSpPr>
      <dsp:spPr>
        <a:xfrm>
          <a:off x="992568" y="364158"/>
          <a:ext cx="4531752" cy="4531752"/>
        </a:xfrm>
        <a:prstGeom prst="pie">
          <a:avLst>
            <a:gd name="adj1" fmla="val 16200000"/>
            <a:gd name="adj2" fmla="val 180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2000250">
            <a:lnSpc>
              <a:spcPct val="90000"/>
            </a:lnSpc>
            <a:spcBef>
              <a:spcPct val="0"/>
            </a:spcBef>
            <a:spcAft>
              <a:spcPct val="35000"/>
            </a:spcAft>
          </a:pPr>
          <a:r>
            <a:rPr lang="tr-TR" sz="4500" kern="1200" dirty="0" smtClean="0">
              <a:latin typeface="Caviar Dreams" pitchFamily="34" charset="-94"/>
            </a:rPr>
            <a:t>TEXT</a:t>
          </a:r>
          <a:endParaRPr lang="tr-TR" sz="4500" kern="1200" dirty="0">
            <a:latin typeface="Caviar Dreams" pitchFamily="34" charset="-94"/>
          </a:endParaRPr>
        </a:p>
      </dsp:txBody>
      <dsp:txXfrm>
        <a:off x="3456439" y="1200375"/>
        <a:ext cx="1537559" cy="1510584"/>
      </dsp:txXfrm>
    </dsp:sp>
    <dsp:sp modelId="{C7530627-5533-4EEB-818B-4BD0A1BB347F}">
      <dsp:nvSpPr>
        <dsp:cNvPr id="0" name=""/>
        <dsp:cNvSpPr/>
      </dsp:nvSpPr>
      <dsp:spPr>
        <a:xfrm>
          <a:off x="758967" y="499032"/>
          <a:ext cx="4531752" cy="4531752"/>
        </a:xfrm>
        <a:prstGeom prst="pie">
          <a:avLst>
            <a:gd name="adj1" fmla="val 1800000"/>
            <a:gd name="adj2" fmla="val 9000000"/>
          </a:avLst>
        </a:prstGeom>
        <a:solidFill>
          <a:srgbClr val="2B4F6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tr-TR" sz="4400" kern="1200" dirty="0" smtClean="0">
              <a:latin typeface="Caviar Dreams" pitchFamily="34" charset="-94"/>
            </a:rPr>
            <a:t>TEXT</a:t>
          </a:r>
          <a:endParaRPr lang="tr-TR" sz="4400" kern="1200" dirty="0">
            <a:latin typeface="Caviar Dreams" pitchFamily="34" charset="-94"/>
          </a:endParaRPr>
        </a:p>
      </dsp:txBody>
      <dsp:txXfrm>
        <a:off x="1999804" y="3358352"/>
        <a:ext cx="2050078" cy="1402685"/>
      </dsp:txXfrm>
    </dsp:sp>
    <dsp:sp modelId="{4E7D974C-B314-4090-BB80-0CF534457565}">
      <dsp:nvSpPr>
        <dsp:cNvPr id="0" name=""/>
        <dsp:cNvSpPr/>
      </dsp:nvSpPr>
      <dsp:spPr>
        <a:xfrm>
          <a:off x="694797" y="399832"/>
          <a:ext cx="4531752" cy="4531752"/>
        </a:xfrm>
        <a:prstGeom prst="pie">
          <a:avLst>
            <a:gd name="adj1" fmla="val 9000000"/>
            <a:gd name="adj2" fmla="val 16200000"/>
          </a:avLst>
        </a:prstGeom>
        <a:solidFill>
          <a:srgbClr val="565D6F"/>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tr-TR" sz="4400" kern="1200" dirty="0" smtClean="0">
              <a:latin typeface="Caviar Dreams" pitchFamily="34" charset="-94"/>
            </a:rPr>
            <a:t>TEXT</a:t>
          </a:r>
          <a:endParaRPr lang="tr-TR" sz="4400" kern="1200" dirty="0">
            <a:latin typeface="Caviar Dreams" pitchFamily="34" charset="-94"/>
          </a:endParaRPr>
        </a:p>
      </dsp:txBody>
      <dsp:txXfrm>
        <a:off x="1180342" y="1289998"/>
        <a:ext cx="1537559" cy="1510584"/>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CBB7A-33AF-434C-B8C5-B5F21D294CDF}" type="datetimeFigureOut">
              <a:rPr lang="tr-TR" smtClean="0"/>
              <a:t>25.6.2015</a:t>
            </a:fld>
            <a:endParaRPr lang="tr-T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44CA8F-E702-4354-BF18-6C51F0B1C292}" type="slidenum">
              <a:rPr lang="tr-TR" smtClean="0"/>
              <a:t>‹N°›</a:t>
            </a:fld>
            <a:endParaRPr lang="tr-TR"/>
          </a:p>
        </p:txBody>
      </p:sp>
    </p:spTree>
    <p:extLst>
      <p:ext uri="{BB962C8B-B14F-4D97-AF65-F5344CB8AC3E}">
        <p14:creationId xmlns:p14="http://schemas.microsoft.com/office/powerpoint/2010/main" val="1911722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1039-E6FF-4F78-9751-FFD9A3AC8099}" type="datetimeFigureOut">
              <a:rPr lang="tr-TR" smtClean="0"/>
              <a:t>25.6.2015</a:t>
            </a:fld>
            <a:endParaRPr lang="tr-T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DA432-7CF7-4A2F-BE93-45834DC6981A}" type="slidenum">
              <a:rPr lang="tr-TR" smtClean="0"/>
              <a:t>‹N°›</a:t>
            </a:fld>
            <a:endParaRPr lang="tr-TR"/>
          </a:p>
        </p:txBody>
      </p:sp>
    </p:spTree>
    <p:extLst>
      <p:ext uri="{BB962C8B-B14F-4D97-AF65-F5344CB8AC3E}">
        <p14:creationId xmlns:p14="http://schemas.microsoft.com/office/powerpoint/2010/main" val="227152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a:t>
            </a:fld>
            <a:endParaRPr lang="tr-TR"/>
          </a:p>
        </p:txBody>
      </p:sp>
    </p:spTree>
    <p:extLst>
      <p:ext uri="{BB962C8B-B14F-4D97-AF65-F5344CB8AC3E}">
        <p14:creationId xmlns:p14="http://schemas.microsoft.com/office/powerpoint/2010/main" val="3856640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9</a:t>
            </a:fld>
            <a:endParaRPr lang="tr-TR"/>
          </a:p>
        </p:txBody>
      </p:sp>
    </p:spTree>
    <p:extLst>
      <p:ext uri="{BB962C8B-B14F-4D97-AF65-F5344CB8AC3E}">
        <p14:creationId xmlns:p14="http://schemas.microsoft.com/office/powerpoint/2010/main" val="60513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7225"/>
            <a:ext cx="15547975" cy="2205038"/>
          </a:xfrm>
        </p:spPr>
        <p:txBody>
          <a:bodyPr/>
          <a:lstStyle/>
          <a:p>
            <a:r>
              <a:rPr lang="en-US" smtClean="0"/>
              <a:t>Click to edit Master title style</a:t>
            </a:r>
            <a:endParaRPr lang="tr-TR"/>
          </a:p>
        </p:txBody>
      </p:sp>
      <p:sp>
        <p:nvSpPr>
          <p:cNvPr id="3" name="Subtitle 2"/>
          <p:cNvSpPr>
            <a:spLocks noGrp="1"/>
          </p:cNvSpPr>
          <p:nvPr>
            <p:ph type="subTitle" idx="1"/>
          </p:nvPr>
        </p:nvSpPr>
        <p:spPr>
          <a:xfrm>
            <a:off x="2743200" y="5830888"/>
            <a:ext cx="12804775" cy="26304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25.6.2015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5351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25.6.2015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2223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61975" y="412750"/>
            <a:ext cx="4114800" cy="877887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914400" y="412750"/>
            <a:ext cx="12195175" cy="8778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25.6.2015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2006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25.6.2015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6248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6611938"/>
            <a:ext cx="15547975" cy="2044700"/>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1444625" y="4360863"/>
            <a:ext cx="15547975" cy="22510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C75F7-98FD-4D05-8C3F-C506B544AE03}" type="datetimeFigureOut">
              <a:rPr lang="tr-TR" smtClean="0"/>
              <a:t>25.6.2015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5649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914400" y="2400300"/>
            <a:ext cx="8154988"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9221788" y="2400300"/>
            <a:ext cx="8154987"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DC9C75F7-98FD-4D05-8C3F-C506B544AE03}" type="datetimeFigureOut">
              <a:rPr lang="tr-TR" smtClean="0"/>
              <a:t>25.6.2015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7751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914400" y="2303463"/>
            <a:ext cx="8081963"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3263900"/>
            <a:ext cx="8081963"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9291638" y="2303463"/>
            <a:ext cx="8085137"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1638" y="3263900"/>
            <a:ext cx="8085137"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DC9C75F7-98FD-4D05-8C3F-C506B544AE03}" type="datetimeFigureOut">
              <a:rPr lang="tr-TR" smtClean="0"/>
              <a:t>25.6.2015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37732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DC9C75F7-98FD-4D05-8C3F-C506B544AE03}" type="datetimeFigureOut">
              <a:rPr lang="tr-TR" smtClean="0"/>
              <a:t>25.6.2015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2432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C75F7-98FD-4D05-8C3F-C506B544AE03}" type="datetimeFigureOut">
              <a:rPr lang="tr-TR" smtClean="0"/>
              <a:t>25.6.2015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9583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6018213" cy="1743075"/>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7151688" y="409575"/>
            <a:ext cx="10225087" cy="8782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914400" y="2152650"/>
            <a:ext cx="6018213" cy="70389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25.6.2015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59385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7202488"/>
            <a:ext cx="10975975" cy="850900"/>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3584575" y="919163"/>
            <a:ext cx="10975975" cy="6173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3584575" y="8053388"/>
            <a:ext cx="10975975" cy="1208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25.6.2015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839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BEBA8EAE-BF5A-486C-A8C5-ECC9F3942E4B}">
                <a14:imgProps xmlns:a14="http://schemas.microsoft.com/office/drawing/2010/main">
                  <a14:imgLayer r:embed="rId14">
                    <a14:imgEffect>
                      <a14:colorTemperature colorTemp="7071"/>
                    </a14:imgEffect>
                    <a14:imgEffect>
                      <a14:saturation sat="6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2750"/>
            <a:ext cx="16462375" cy="17145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914400" y="2400300"/>
            <a:ext cx="16462375" cy="67913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914400" y="9537700"/>
            <a:ext cx="4268788" cy="547688"/>
          </a:xfrm>
          <a:prstGeom prst="rect">
            <a:avLst/>
          </a:prstGeom>
        </p:spPr>
        <p:txBody>
          <a:bodyPr vert="horz" lIns="91440" tIns="45720" rIns="91440" bIns="45720" rtlCol="0" anchor="ctr"/>
          <a:lstStyle>
            <a:lvl1pPr algn="l">
              <a:defRPr sz="1200">
                <a:solidFill>
                  <a:schemeClr val="tx1">
                    <a:tint val="75000"/>
                  </a:schemeClr>
                </a:solidFill>
              </a:defRPr>
            </a:lvl1pPr>
          </a:lstStyle>
          <a:p>
            <a:fld id="{DC9C75F7-98FD-4D05-8C3F-C506B544AE03}" type="datetimeFigureOut">
              <a:rPr lang="tr-TR" smtClean="0"/>
              <a:t>25.6.2015</a:t>
            </a:fld>
            <a:endParaRPr lang="tr-TR"/>
          </a:p>
        </p:txBody>
      </p:sp>
      <p:sp>
        <p:nvSpPr>
          <p:cNvPr id="5" name="Footer Placeholder 4"/>
          <p:cNvSpPr>
            <a:spLocks noGrp="1"/>
          </p:cNvSpPr>
          <p:nvPr>
            <p:ph type="ftr" sz="quarter" idx="3"/>
          </p:nvPr>
        </p:nvSpPr>
        <p:spPr>
          <a:xfrm>
            <a:off x="6249988" y="9537700"/>
            <a:ext cx="5791200" cy="5476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3107988" y="9537700"/>
            <a:ext cx="4268787" cy="547688"/>
          </a:xfrm>
          <a:prstGeom prst="rect">
            <a:avLst/>
          </a:prstGeom>
        </p:spPr>
        <p:txBody>
          <a:bodyPr vert="horz" lIns="91440" tIns="45720" rIns="91440" bIns="45720" rtlCol="0" anchor="ctr"/>
          <a:lstStyle>
            <a:lvl1pPr algn="r">
              <a:defRPr sz="1200">
                <a:solidFill>
                  <a:schemeClr val="tx1">
                    <a:tint val="75000"/>
                  </a:schemeClr>
                </a:solidFill>
              </a:defRPr>
            </a:lvl1pPr>
          </a:lstStyle>
          <a:p>
            <a:fld id="{20D0E238-7050-4959-A490-93359CB179BA}" type="slidenum">
              <a:rPr lang="tr-TR" smtClean="0"/>
              <a:t>‹N°›</a:t>
            </a:fld>
            <a:endParaRPr lang="tr-TR"/>
          </a:p>
        </p:txBody>
      </p:sp>
    </p:spTree>
    <p:extLst>
      <p:ext uri="{BB962C8B-B14F-4D97-AF65-F5344CB8AC3E}">
        <p14:creationId xmlns:p14="http://schemas.microsoft.com/office/powerpoint/2010/main" val="40160436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png"/><Relationship Id="rId7"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768823"/>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8821551" y="3200871"/>
            <a:ext cx="648072" cy="1615827"/>
          </a:xfrm>
          <a:prstGeom prst="rect">
            <a:avLst/>
          </a:prstGeom>
          <a:noFill/>
        </p:spPr>
        <p:txBody>
          <a:bodyPr wrap="square" rtlCol="0">
            <a:spAutoFit/>
          </a:bodyPr>
          <a:lstStyle/>
          <a:p>
            <a:pPr algn="ctr"/>
            <a:r>
              <a:rPr lang="fr-FR" sz="9900" b="1" dirty="0">
                <a:solidFill>
                  <a:schemeClr val="bg1"/>
                </a:solidFill>
                <a:latin typeface="Caviar Dreams" pitchFamily="34" charset="-94"/>
                <a:ea typeface="Open Sans" pitchFamily="34" charset="0"/>
                <a:cs typeface="Open Sans" pitchFamily="34" charset="0"/>
              </a:rPr>
              <a:t>R</a:t>
            </a:r>
            <a:endParaRPr lang="tr-TR" sz="9900" b="1" dirty="0">
              <a:solidFill>
                <a:schemeClr val="bg1"/>
              </a:solidFill>
              <a:latin typeface="Caviar Dreams" pitchFamily="34" charset="-94"/>
              <a:ea typeface="Open Sans" pitchFamily="34" charset="0"/>
              <a:cs typeface="Open Sans" pitchFamily="34" charset="0"/>
            </a:endParaRPr>
          </a:p>
        </p:txBody>
      </p:sp>
      <p:sp>
        <p:nvSpPr>
          <p:cNvPr id="10" name="TextBox 9"/>
          <p:cNvSpPr txBox="1"/>
          <p:nvPr/>
        </p:nvSpPr>
        <p:spPr>
          <a:xfrm>
            <a:off x="6837933" y="5361111"/>
            <a:ext cx="4615309"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Smart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TextBox 10"/>
          <p:cNvSpPr txBox="1"/>
          <p:nvPr/>
        </p:nvSpPr>
        <p:spPr>
          <a:xfrm>
            <a:off x="3492959" y="6103257"/>
            <a:ext cx="11305256" cy="553998"/>
          </a:xfrm>
          <a:prstGeom prst="rect">
            <a:avLst/>
          </a:prstGeom>
          <a:noFill/>
        </p:spPr>
        <p:txBody>
          <a:bodyPr wrap="square" rtlCol="0">
            <a:spAutoFit/>
          </a:bodyPr>
          <a:lstStyle/>
          <a:p>
            <a:pPr algn="ctr"/>
            <a:r>
              <a:rPr lang="fr-FR" sz="3000" b="1" dirty="0">
                <a:solidFill>
                  <a:schemeClr val="tx1">
                    <a:lumMod val="65000"/>
                    <a:lumOff val="35000"/>
                  </a:schemeClr>
                </a:solidFill>
                <a:latin typeface="Caviar Dreams" pitchFamily="34" charset="-94"/>
                <a:ea typeface="Open Sans" pitchFamily="34" charset="0"/>
                <a:cs typeface="Open Sans" pitchFamily="34" charset="0"/>
              </a:rPr>
              <a:t>I</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ntelligent </a:t>
            </a:r>
            <a:r>
              <a:rPr lang="fr-FR" sz="3000" b="1" dirty="0">
                <a:solidFill>
                  <a:schemeClr val="tx1">
                    <a:lumMod val="65000"/>
                    <a:lumOff val="35000"/>
                  </a:schemeClr>
                </a:solidFill>
                <a:latin typeface="Caviar Dreams" pitchFamily="34" charset="-94"/>
                <a:ea typeface="Open Sans" pitchFamily="34" charset="0"/>
                <a:cs typeface="Open Sans" pitchFamily="34" charset="0"/>
              </a:rPr>
              <a:t>A</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rt</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6583485" y="9501243"/>
            <a:ext cx="5112568" cy="430887"/>
          </a:xfrm>
          <a:prstGeom prst="rect">
            <a:avLst/>
          </a:prstGeom>
          <a:noFill/>
        </p:spPr>
        <p:txBody>
          <a:bodyPr wrap="square" rtlCol="0">
            <a:spAutoFit/>
          </a:bodyPr>
          <a:lstStyle/>
          <a:p>
            <a:pPr algn="ctr"/>
            <a:r>
              <a:rPr lang="fr-FR" sz="2200" b="1" dirty="0" smtClean="0">
                <a:solidFill>
                  <a:schemeClr val="bg1"/>
                </a:solidFill>
                <a:latin typeface="Caviar Dreams" pitchFamily="34" charset="-94"/>
                <a:ea typeface="Open Sans" pitchFamily="34" charset="0"/>
                <a:cs typeface="Open Sans" pitchFamily="34" charset="0"/>
              </a:rPr>
              <a:t>Rami MORRI – Valentin CHATELAIN</a:t>
            </a:r>
            <a:endParaRPr lang="tr-TR" sz="2200" b="1" dirty="0">
              <a:solidFill>
                <a:schemeClr val="bg1"/>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325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FIRST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720651" y="2490945"/>
            <a:ext cx="5152256" cy="6694140"/>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8" name="Rectangle 7"/>
          <p:cNvSpPr/>
          <p:nvPr/>
        </p:nvSpPr>
        <p:spPr>
          <a:xfrm>
            <a:off x="12722656"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3138596"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THIRD</a:t>
            </a:r>
            <a:r>
              <a:rPr lang="en-US" sz="4500" b="1" dirty="0" smtClean="0">
                <a:solidFill>
                  <a:schemeClr val="bg1">
                    <a:lumMod val="95000"/>
                  </a:schemeClr>
                </a:solidFill>
                <a:latin typeface="Caviar Dreams" pitchFamily="34" charset="-94"/>
                <a:ea typeface="Open Sans" pitchFamily="34" charset="0"/>
                <a:cs typeface="Open Sans" pitchFamily="34" charset="0"/>
              </a:rPr>
              <a: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12529963" y="2490945"/>
            <a:ext cx="5172169" cy="6186309"/>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Pellentesque malesuada nulla a mi. Duis sapien sem, aliquet nec, commodo eget, consequat quis, neque. Aliquam faucibus, elit ut dictum aliquet, felis nisl adipiscing sapien, sed malesuada diam lacus eget erat. Cras mollis scelerisque nunc. Nullam arcu.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18" name="Rectangle 17"/>
          <p:cNvSpPr/>
          <p:nvPr/>
        </p:nvSpPr>
        <p:spPr>
          <a:xfrm>
            <a:off x="64992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19" name="Rectangle 18"/>
          <p:cNvSpPr/>
          <p:nvPr/>
        </p:nvSpPr>
        <p:spPr>
          <a:xfrm>
            <a:off x="631710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TextBox 19"/>
          <p:cNvSpPr txBox="1"/>
          <p:nvPr/>
        </p:nvSpPr>
        <p:spPr>
          <a:xfrm>
            <a:off x="6749796"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SECOND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1" name="Rectangle 20"/>
          <p:cNvSpPr/>
          <p:nvPr/>
        </p:nvSpPr>
        <p:spPr>
          <a:xfrm>
            <a:off x="11900464"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TextBox 21"/>
          <p:cNvSpPr txBox="1"/>
          <p:nvPr/>
        </p:nvSpPr>
        <p:spPr>
          <a:xfrm>
            <a:off x="6623750" y="2490945"/>
            <a:ext cx="5152256" cy="6186309"/>
          </a:xfrm>
          <a:prstGeom prst="rect">
            <a:avLst/>
          </a:prstGeom>
          <a:noFill/>
        </p:spPr>
        <p:txBody>
          <a:bodyPr wrap="square" rtlCol="0">
            <a:spAutoFit/>
          </a:bodyPr>
          <a:lstStyle/>
          <a:p>
            <a:pPr algn="ct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Aenean magna </a:t>
            </a:r>
            <a:r>
              <a:rPr lang="tr-TR" sz="3300" b="1" dirty="0" smtClean="0">
                <a:solidFill>
                  <a:schemeClr val="tx1">
                    <a:lumMod val="65000"/>
                    <a:lumOff val="35000"/>
                  </a:schemeClr>
                </a:solidFill>
                <a:latin typeface="Caviar Dreams" pitchFamily="34" charset="-94"/>
              </a:rPr>
              <a:t>nisl, mollis quis.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0691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4" grpId="0"/>
      <p:bldP spid="18" grpId="0" animBg="1"/>
      <p:bldP spid="19" grpId="0" animBg="1"/>
      <p:bldP spid="20" grpId="0"/>
      <p:bldP spid="21"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1637" y="2"/>
            <a:ext cx="5412810" cy="10064984"/>
          </a:xfrm>
          <a:prstGeom prst="rect">
            <a:avLst/>
          </a:prstGeom>
          <a:solidFill>
            <a:srgbClr val="565D6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FULL WIDTH IMAGE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261318" y="2228849"/>
            <a:ext cx="5035526" cy="2092881"/>
          </a:xfrm>
          <a:prstGeom prst="rect">
            <a:avLst/>
          </a:prstGeom>
          <a:noFill/>
        </p:spPr>
        <p:txBody>
          <a:bodyPr wrap="square" rtlCol="0">
            <a:spAutoFit/>
          </a:bodyPr>
          <a:lstStyle/>
          <a:p>
            <a:r>
              <a:rPr lang="tr-TR" sz="2600" b="1" dirty="0" smtClean="0">
                <a:solidFill>
                  <a:schemeClr val="bg1">
                    <a:lumMod val="95000"/>
                  </a:schemeClr>
                </a:solidFill>
                <a:latin typeface="Caviar Dreams" pitchFamily="34" charset="-94"/>
                <a:ea typeface="Open Sans" pitchFamily="34" charset="0"/>
                <a:cs typeface="Open Sans" pitchFamily="34" charset="0"/>
              </a:rPr>
              <a:t>Right click</a:t>
            </a:r>
          </a:p>
          <a:p>
            <a:r>
              <a:rPr lang="tr-TR" sz="2600" b="1" dirty="0" smtClean="0">
                <a:solidFill>
                  <a:schemeClr val="bg1">
                    <a:lumMod val="95000"/>
                  </a:schemeClr>
                </a:solidFill>
                <a:latin typeface="Caviar Dreams" pitchFamily="34" charset="-94"/>
                <a:ea typeface="Open Sans" pitchFamily="34" charset="0"/>
                <a:cs typeface="Open Sans" pitchFamily="34" charset="0"/>
              </a:rPr>
              <a:t>your image and choose</a:t>
            </a:r>
          </a:p>
          <a:p>
            <a:r>
              <a:rPr lang="en-US" sz="2600" b="1" dirty="0" smtClean="0">
                <a:solidFill>
                  <a:schemeClr val="bg1">
                    <a:lumMod val="95000"/>
                  </a:schemeClr>
                </a:solidFill>
                <a:latin typeface="Caviar Dreams" pitchFamily="34" charset="-94"/>
                <a:ea typeface="Open Sans" pitchFamily="34" charset="0"/>
                <a:cs typeface="Open Sans" pitchFamily="34" charset="0"/>
              </a:rPr>
              <a:t>`Send To Back`</a:t>
            </a:r>
            <a:r>
              <a:rPr lang="tr-TR" sz="2600" b="1" dirty="0" smtClean="0">
                <a:solidFill>
                  <a:schemeClr val="bg1">
                    <a:lumMod val="95000"/>
                  </a:schemeClr>
                </a:solidFill>
                <a:latin typeface="Caviar Dreams" pitchFamily="34" charset="-94"/>
                <a:ea typeface="Open Sans" pitchFamily="34" charset="0"/>
                <a:cs typeface="Open Sans" pitchFamily="34" charset="0"/>
              </a:rPr>
              <a:t> to have the overlay and footer on top of</a:t>
            </a:r>
          </a:p>
          <a:p>
            <a:r>
              <a:rPr lang="tr-TR" sz="2600" b="1" dirty="0">
                <a:solidFill>
                  <a:schemeClr val="bg1">
                    <a:lumMod val="95000"/>
                  </a:schemeClr>
                </a:solidFill>
                <a:latin typeface="Caviar Dreams" pitchFamily="34" charset="-94"/>
                <a:ea typeface="Open Sans" pitchFamily="34" charset="0"/>
                <a:cs typeface="Open Sans" pitchFamily="34" charset="0"/>
              </a:rPr>
              <a:t>y</a:t>
            </a:r>
            <a:r>
              <a:rPr lang="tr-TR" sz="2600" b="1" dirty="0" smtClean="0">
                <a:solidFill>
                  <a:schemeClr val="bg1">
                    <a:lumMod val="95000"/>
                  </a:schemeClr>
                </a:solidFill>
                <a:latin typeface="Caviar Dreams" pitchFamily="34" charset="-94"/>
                <a:ea typeface="Open Sans" pitchFamily="34" charset="0"/>
                <a:cs typeface="Open Sans" pitchFamily="34" charset="0"/>
              </a:rPr>
              <a:t>our image.</a:t>
            </a:r>
          </a:p>
        </p:txBody>
      </p:sp>
    </p:spTree>
    <p:extLst>
      <p:ext uri="{BB962C8B-B14F-4D97-AF65-F5344CB8AC3E}">
        <p14:creationId xmlns:p14="http://schemas.microsoft.com/office/powerpoint/2010/main" val="90168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 grpId="0" animBg="1"/>
      <p:bldP spid="9" grpId="0" animBg="1"/>
      <p:bldP spid="12"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LOCATION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057355" y="2552799"/>
            <a:ext cx="10058400" cy="5709683"/>
          </a:xfrm>
          <a:prstGeom prst="rect">
            <a:avLst/>
          </a:prstGeom>
        </p:spPr>
      </p:pic>
      <p:sp>
        <p:nvSpPr>
          <p:cNvPr id="37" name="Oval 36"/>
          <p:cNvSpPr/>
          <p:nvPr/>
        </p:nvSpPr>
        <p:spPr>
          <a:xfrm>
            <a:off x="8425508" y="4497015"/>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Oval 37"/>
          <p:cNvSpPr/>
          <p:nvPr/>
        </p:nvSpPr>
        <p:spPr>
          <a:xfrm>
            <a:off x="9865667" y="730532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Oval 38"/>
          <p:cNvSpPr/>
          <p:nvPr/>
        </p:nvSpPr>
        <p:spPr>
          <a:xfrm>
            <a:off x="12427957" y="729565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Oval 39"/>
          <p:cNvSpPr/>
          <p:nvPr/>
        </p:nvSpPr>
        <p:spPr>
          <a:xfrm>
            <a:off x="15770323" y="7089303"/>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Oval 40"/>
          <p:cNvSpPr/>
          <p:nvPr/>
        </p:nvSpPr>
        <p:spPr>
          <a:xfrm>
            <a:off x="15194259" y="3560911"/>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p:cNvSpPr txBox="1"/>
          <p:nvPr/>
        </p:nvSpPr>
        <p:spPr>
          <a:xfrm>
            <a:off x="743198" y="2854761"/>
            <a:ext cx="6314157" cy="517064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760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7" grpId="0" animBg="1"/>
      <p:bldP spid="38" grpId="0" animBg="1"/>
      <p:bldP spid="39" grpId="0" animBg="1"/>
      <p:bldP spid="40" grpId="0" animBg="1"/>
      <p:bldP spid="41" grpId="0" animBg="1"/>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ICON POINTS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1440731"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2" name="Oval 41"/>
          <p:cNvSpPr/>
          <p:nvPr/>
        </p:nvSpPr>
        <p:spPr>
          <a:xfrm>
            <a:off x="1440731"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3" name="Oval 42"/>
          <p:cNvSpPr/>
          <p:nvPr/>
        </p:nvSpPr>
        <p:spPr>
          <a:xfrm>
            <a:off x="1440731"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4" name="Oval 43"/>
          <p:cNvSpPr/>
          <p:nvPr/>
        </p:nvSpPr>
        <p:spPr>
          <a:xfrm>
            <a:off x="9577635"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5" name="Oval 44"/>
          <p:cNvSpPr/>
          <p:nvPr/>
        </p:nvSpPr>
        <p:spPr>
          <a:xfrm>
            <a:off x="9577635"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6" name="Oval 45"/>
          <p:cNvSpPr/>
          <p:nvPr/>
        </p:nvSpPr>
        <p:spPr>
          <a:xfrm>
            <a:off x="9577635"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7" name="TextBox 46"/>
          <p:cNvSpPr txBox="1"/>
          <p:nvPr/>
        </p:nvSpPr>
        <p:spPr>
          <a:xfrm>
            <a:off x="3077592"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8" name="TextBox 47"/>
          <p:cNvSpPr txBox="1"/>
          <p:nvPr/>
        </p:nvSpPr>
        <p:spPr>
          <a:xfrm>
            <a:off x="3077592"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9" name="TextBox 48"/>
          <p:cNvSpPr txBox="1"/>
          <p:nvPr/>
        </p:nvSpPr>
        <p:spPr>
          <a:xfrm>
            <a:off x="3077592"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0" name="TextBox 49"/>
          <p:cNvSpPr txBox="1"/>
          <p:nvPr/>
        </p:nvSpPr>
        <p:spPr>
          <a:xfrm>
            <a:off x="11503100"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1" name="TextBox 50"/>
          <p:cNvSpPr txBox="1"/>
          <p:nvPr/>
        </p:nvSpPr>
        <p:spPr>
          <a:xfrm>
            <a:off x="11503100"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2" name="TextBox 51"/>
          <p:cNvSpPr txBox="1"/>
          <p:nvPr/>
        </p:nvSpPr>
        <p:spPr>
          <a:xfrm>
            <a:off x="11503100"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1721" y="3020305"/>
            <a:ext cx="790538" cy="79053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29843" y="7378110"/>
            <a:ext cx="790538" cy="79053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38450" y="2985622"/>
            <a:ext cx="790538" cy="790538"/>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30830" y="5178850"/>
            <a:ext cx="790538" cy="790538"/>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18989" y="7411583"/>
            <a:ext cx="790538" cy="789567"/>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0771" y="5228380"/>
            <a:ext cx="790538" cy="691478"/>
          </a:xfrm>
          <a:prstGeom prst="rect">
            <a:avLst/>
          </a:prstGeom>
        </p:spPr>
      </p:pic>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9239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par>
                                <p:cTn id="67" presetID="10" presetClass="entr" presetSubtype="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5"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5" name="Rectangle 64"/>
          <p:cNvSpPr/>
          <p:nvPr/>
        </p:nvSpPr>
        <p:spPr>
          <a:xfrm>
            <a:off x="12744730" y="3878285"/>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Rectangle 54"/>
          <p:cNvSpPr/>
          <p:nvPr/>
        </p:nvSpPr>
        <p:spPr>
          <a:xfrm>
            <a:off x="7139343" y="3130780"/>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PRICING TABLES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5" name="Rectangle 24"/>
          <p:cNvSpPr/>
          <p:nvPr/>
        </p:nvSpPr>
        <p:spPr>
          <a:xfrm>
            <a:off x="1041376"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25"/>
          <p:cNvSpPr txBox="1"/>
          <p:nvPr/>
        </p:nvSpPr>
        <p:spPr>
          <a:xfrm>
            <a:off x="1152699"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LIGHT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7" name="Rectangle 26"/>
          <p:cNvSpPr/>
          <p:nvPr/>
        </p:nvSpPr>
        <p:spPr>
          <a:xfrm>
            <a:off x="1477132" y="3878285"/>
            <a:ext cx="4160304" cy="2202906"/>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2077346"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30" name="TextBox 29"/>
          <p:cNvSpPr txBox="1"/>
          <p:nvPr/>
        </p:nvSpPr>
        <p:spPr>
          <a:xfrm>
            <a:off x="1152699"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32" name="TextBox 31"/>
          <p:cNvSpPr txBox="1"/>
          <p:nvPr/>
        </p:nvSpPr>
        <p:spPr>
          <a:xfrm>
            <a:off x="1152699"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3" name="Rectangle 52"/>
          <p:cNvSpPr/>
          <p:nvPr/>
        </p:nvSpPr>
        <p:spPr>
          <a:xfrm>
            <a:off x="6703587"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6814910"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SUPER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6" name="Rectangle 55"/>
          <p:cNvSpPr/>
          <p:nvPr/>
        </p:nvSpPr>
        <p:spPr>
          <a:xfrm>
            <a:off x="7739557"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57" name="TextBox 56"/>
          <p:cNvSpPr txBox="1"/>
          <p:nvPr/>
        </p:nvSpPr>
        <p:spPr>
          <a:xfrm>
            <a:off x="6814910"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58" name="TextBox 57"/>
          <p:cNvSpPr txBox="1"/>
          <p:nvPr/>
        </p:nvSpPr>
        <p:spPr>
          <a:xfrm>
            <a:off x="6814910"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9" name="Rectangle 58"/>
          <p:cNvSpPr/>
          <p:nvPr/>
        </p:nvSpPr>
        <p:spPr>
          <a:xfrm>
            <a:off x="7739557"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0" name="TextBox 59"/>
          <p:cNvSpPr txBox="1"/>
          <p:nvPr/>
        </p:nvSpPr>
        <p:spPr>
          <a:xfrm>
            <a:off x="6814910"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63" name="Rectangle 62"/>
          <p:cNvSpPr/>
          <p:nvPr/>
        </p:nvSpPr>
        <p:spPr>
          <a:xfrm>
            <a:off x="12308974"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TextBox 63"/>
          <p:cNvSpPr txBox="1"/>
          <p:nvPr/>
        </p:nvSpPr>
        <p:spPr>
          <a:xfrm>
            <a:off x="12420297"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ULTRA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66" name="Rectangle 65"/>
          <p:cNvSpPr/>
          <p:nvPr/>
        </p:nvSpPr>
        <p:spPr>
          <a:xfrm>
            <a:off x="13344944"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7" name="TextBox 66"/>
          <p:cNvSpPr txBox="1"/>
          <p:nvPr/>
        </p:nvSpPr>
        <p:spPr>
          <a:xfrm>
            <a:off x="12420297"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420297"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69" name="Rectangle 68"/>
          <p:cNvSpPr/>
          <p:nvPr/>
        </p:nvSpPr>
        <p:spPr>
          <a:xfrm>
            <a:off x="13344944"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0" name="TextBox 69"/>
          <p:cNvSpPr txBox="1"/>
          <p:nvPr/>
        </p:nvSpPr>
        <p:spPr>
          <a:xfrm>
            <a:off x="12420297"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71" name="TextBox 70"/>
          <p:cNvSpPr txBox="1"/>
          <p:nvPr/>
        </p:nvSpPr>
        <p:spPr>
          <a:xfrm>
            <a:off x="12420297" y="6765863"/>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4</a:t>
            </a:r>
            <a:endParaRPr lang="tr-TR" sz="4500" b="1" dirty="0">
              <a:solidFill>
                <a:srgbClr val="565D6F"/>
              </a:solidFill>
              <a:latin typeface="Caviar Dreams" pitchFamily="34" charset="-94"/>
              <a:ea typeface="Open Sans" pitchFamily="34" charset="0"/>
              <a:cs typeface="Open Sans" pitchFamily="34" charset="0"/>
            </a:endParaRPr>
          </a:p>
        </p:txBody>
      </p:sp>
      <p:sp>
        <p:nvSpPr>
          <p:cNvPr id="72" name="Rectangle 71"/>
          <p:cNvSpPr/>
          <p:nvPr/>
        </p:nvSpPr>
        <p:spPr>
          <a:xfrm>
            <a:off x="13344944" y="66618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1" name="Rectangle 30"/>
          <p:cNvSpPr/>
          <p:nvPr/>
        </p:nvSpPr>
        <p:spPr>
          <a:xfrm rot="5400000">
            <a:off x="9147483"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3" name="Rectangle 32"/>
          <p:cNvSpPr/>
          <p:nvPr/>
        </p:nvSpPr>
        <p:spPr>
          <a:xfrm rot="5400000">
            <a:off x="3485277"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4" name="Rectangle 33"/>
          <p:cNvSpPr/>
          <p:nvPr/>
        </p:nvSpPr>
        <p:spPr>
          <a:xfrm rot="5400000">
            <a:off x="14752874"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Tree>
    <p:extLst>
      <p:ext uri="{BB962C8B-B14F-4D97-AF65-F5344CB8AC3E}">
        <p14:creationId xmlns:p14="http://schemas.microsoft.com/office/powerpoint/2010/main" val="411419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fade">
                                      <p:cBhvr>
                                        <p:cTn id="85" dur="500"/>
                                        <p:tgtEl>
                                          <p:spTgt spid="6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500"/>
                                        <p:tgtEl>
                                          <p:spTgt spid="7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fade">
                                      <p:cBhvr>
                                        <p:cTn id="94" dur="500"/>
                                        <p:tgtEl>
                                          <p:spTgt spid="7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5" grpId="0" animBg="1"/>
      <p:bldP spid="2" grpId="0" animBg="1"/>
      <p:bldP spid="9" grpId="0" animBg="1"/>
      <p:bldP spid="12" grpId="0"/>
      <p:bldP spid="25" grpId="0" animBg="1"/>
      <p:bldP spid="26" grpId="0"/>
      <p:bldP spid="27" grpId="0" animBg="1"/>
      <p:bldP spid="29" grpId="0" animBg="1"/>
      <p:bldP spid="30" grpId="0"/>
      <p:bldP spid="32" grpId="0"/>
      <p:bldP spid="53" grpId="0" animBg="1"/>
      <p:bldP spid="54" grpId="0"/>
      <p:bldP spid="56" grpId="0" animBg="1"/>
      <p:bldP spid="57" grpId="0"/>
      <p:bldP spid="58" grpId="0"/>
      <p:bldP spid="59" grpId="0" animBg="1"/>
      <p:bldP spid="60" grpId="0"/>
      <p:bldP spid="63" grpId="0" animBg="1"/>
      <p:bldP spid="64" grpId="0"/>
      <p:bldP spid="66" grpId="0" animBg="1"/>
      <p:bldP spid="67" grpId="0"/>
      <p:bldP spid="68" grpId="0"/>
      <p:bldP spid="69" grpId="0" animBg="1"/>
      <p:bldP spid="70" grpId="0"/>
      <p:bldP spid="71" grpId="0"/>
      <p:bldP spid="72" grpId="0" animBg="1"/>
      <p:bldP spid="31" grpId="0" animBg="1"/>
      <p:bldP spid="33"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6837933" y="5651465"/>
            <a:ext cx="4615309" cy="861774"/>
          </a:xfrm>
          <a:prstGeom prst="rect">
            <a:avLst/>
          </a:prstGeom>
          <a:noFill/>
        </p:spPr>
        <p:txBody>
          <a:bodyPr wrap="square" rtlCol="0">
            <a:spAutoFit/>
          </a:bodyPr>
          <a:lstStyle/>
          <a:p>
            <a:pPr algn="ctr"/>
            <a:r>
              <a:rPr lang="tr-TR" sz="5000" b="1" dirty="0" smtClean="0">
                <a:solidFill>
                  <a:schemeClr val="tx1">
                    <a:lumMod val="65000"/>
                    <a:lumOff val="35000"/>
                  </a:schemeClr>
                </a:solidFill>
                <a:latin typeface="Caviar Dreams" pitchFamily="34" charset="-94"/>
                <a:ea typeface="Open Sans" pitchFamily="34" charset="0"/>
                <a:cs typeface="Open Sans" pitchFamily="34" charset="0"/>
              </a:rPr>
              <a:t>INTERMISSION</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009CD6"/>
                </a:solidFill>
                <a:latin typeface="Caviar Dreams" pitchFamily="34" charset="-94"/>
                <a:ea typeface="Open Sans" pitchFamily="34" charset="0"/>
                <a:cs typeface="Open Sans" pitchFamily="34" charset="0"/>
              </a:rPr>
              <a:t>R</a:t>
            </a:r>
            <a:endParaRPr lang="tr-TR" sz="3300" b="1" dirty="0">
              <a:solidFill>
                <a:srgbClr val="009CD6"/>
              </a:solidFill>
              <a:latin typeface="Caviar Dreams" pitchFamily="34" charset="-94"/>
              <a:ea typeface="Open Sans" pitchFamily="34" charset="0"/>
              <a:cs typeface="Open Sans"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5049" y="3272879"/>
            <a:ext cx="1821075" cy="1446957"/>
          </a:xfrm>
          <a:prstGeom prst="rect">
            <a:avLst/>
          </a:prstGeom>
        </p:spPr>
      </p:pic>
    </p:spTree>
    <p:extLst>
      <p:ext uri="{BB962C8B-B14F-4D97-AF65-F5344CB8AC3E}">
        <p14:creationId xmlns:p14="http://schemas.microsoft.com/office/powerpoint/2010/main" val="85593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STATISTICS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85609" y="5822093"/>
            <a:ext cx="594065" cy="1341127"/>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78149" y="3488903"/>
            <a:ext cx="529518" cy="1356666"/>
          </a:xfrm>
          <a:prstGeom prst="rect">
            <a:avLst/>
          </a:prstGeom>
        </p:spPr>
      </p:pic>
      <p:pic>
        <p:nvPicPr>
          <p:cNvPr id="27" name="Picture 26"/>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42245" y="3488903"/>
            <a:ext cx="529518" cy="1356666"/>
          </a:xfrm>
          <a:prstGeom prst="rect">
            <a:avLst/>
          </a:prstGeom>
        </p:spPr>
      </p:pic>
      <p:pic>
        <p:nvPicPr>
          <p:cNvPr id="28" name="Picture 27"/>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206341" y="3488903"/>
            <a:ext cx="529518" cy="1356666"/>
          </a:xfrm>
          <a:prstGeom prst="rect">
            <a:avLst/>
          </a:prstGeom>
        </p:spPr>
      </p:pic>
      <p:pic>
        <p:nvPicPr>
          <p:cNvPr id="35" name="Picture 3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70437" y="3488903"/>
            <a:ext cx="529518" cy="1356666"/>
          </a:xfrm>
          <a:prstGeom prst="rect">
            <a:avLst/>
          </a:prstGeom>
        </p:spPr>
      </p:pic>
      <p:pic>
        <p:nvPicPr>
          <p:cNvPr id="42" name="Picture 41"/>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34533" y="3488903"/>
            <a:ext cx="529518" cy="1356666"/>
          </a:xfrm>
          <a:prstGeom prst="rect">
            <a:avLst/>
          </a:prstGeom>
        </p:spPr>
      </p:pic>
      <p:pic>
        <p:nvPicPr>
          <p:cNvPr id="43" name="Picture 42"/>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98629" y="3488903"/>
            <a:ext cx="529518" cy="1356666"/>
          </a:xfrm>
          <a:prstGeom prst="rect">
            <a:avLst/>
          </a:prstGeom>
        </p:spPr>
      </p:pic>
      <p:pic>
        <p:nvPicPr>
          <p:cNvPr id="44" name="Picture 43"/>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62725" y="3488903"/>
            <a:ext cx="529518" cy="1356666"/>
          </a:xfrm>
          <a:prstGeom prst="rect">
            <a:avLst/>
          </a:prstGeom>
        </p:spPr>
      </p:pic>
      <p:pic>
        <p:nvPicPr>
          <p:cNvPr id="45" name="Picture 4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26821" y="3488903"/>
            <a:ext cx="529518" cy="1356666"/>
          </a:xfrm>
          <a:prstGeom prst="rect">
            <a:avLst/>
          </a:prstGeom>
        </p:spPr>
      </p:pic>
      <p:pic>
        <p:nvPicPr>
          <p:cNvPr id="48" name="Picture 4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30655" y="5822093"/>
            <a:ext cx="594065" cy="1341127"/>
          </a:xfrm>
          <a:prstGeom prst="rect">
            <a:avLst/>
          </a:prstGeom>
        </p:spPr>
      </p:pic>
      <p:pic>
        <p:nvPicPr>
          <p:cNvPr id="49" name="Picture 4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178992" y="5822093"/>
            <a:ext cx="594065" cy="1341127"/>
          </a:xfrm>
          <a:prstGeom prst="rect">
            <a:avLst/>
          </a:prstGeom>
        </p:spPr>
      </p:pic>
      <p:pic>
        <p:nvPicPr>
          <p:cNvPr id="50" name="Picture 4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55956" y="5822093"/>
            <a:ext cx="594065" cy="1341127"/>
          </a:xfrm>
          <a:prstGeom prst="rect">
            <a:avLst/>
          </a:prstGeom>
        </p:spPr>
      </p:pic>
      <p:pic>
        <p:nvPicPr>
          <p:cNvPr id="51" name="Picture 50"/>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14522" y="5822093"/>
            <a:ext cx="594065" cy="1341127"/>
          </a:xfrm>
          <a:prstGeom prst="rect">
            <a:avLst/>
          </a:prstGeom>
        </p:spPr>
      </p:pic>
      <p:pic>
        <p:nvPicPr>
          <p:cNvPr id="52" name="Picture 51"/>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59568" y="5822093"/>
            <a:ext cx="594065" cy="1341127"/>
          </a:xfrm>
          <a:prstGeom prst="rect">
            <a:avLst/>
          </a:prstGeom>
        </p:spPr>
      </p:pic>
      <p:pic>
        <p:nvPicPr>
          <p:cNvPr id="58" name="Picture 5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17227" y="5822093"/>
            <a:ext cx="594065" cy="1341127"/>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498936" y="5822093"/>
            <a:ext cx="594065" cy="1341127"/>
          </a:xfrm>
          <a:prstGeom prst="rect">
            <a:avLst/>
          </a:prstGeom>
        </p:spPr>
      </p:pic>
      <p:pic>
        <p:nvPicPr>
          <p:cNvPr id="10" name="Picture 9"/>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85409" y="3488903"/>
            <a:ext cx="535025" cy="1370775"/>
          </a:xfrm>
          <a:prstGeom prst="rect">
            <a:avLst/>
          </a:prstGeom>
        </p:spPr>
      </p:pic>
      <p:pic>
        <p:nvPicPr>
          <p:cNvPr id="62" name="Picture 61"/>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49505" y="3488903"/>
            <a:ext cx="535025" cy="1370775"/>
          </a:xfrm>
          <a:prstGeom prst="rect">
            <a:avLst/>
          </a:prstGeom>
        </p:spPr>
      </p:pic>
      <p:pic>
        <p:nvPicPr>
          <p:cNvPr id="63" name="Picture 6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67107" y="5822093"/>
            <a:ext cx="594065" cy="1341127"/>
          </a:xfrm>
          <a:prstGeom prst="rect">
            <a:avLst/>
          </a:prstGeom>
        </p:spPr>
      </p:pic>
      <p:pic>
        <p:nvPicPr>
          <p:cNvPr id="64" name="Picture 63"/>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31203" y="5822093"/>
            <a:ext cx="594065" cy="1341127"/>
          </a:xfrm>
          <a:prstGeom prst="rect">
            <a:avLst/>
          </a:prstGeom>
        </p:spPr>
      </p:pic>
      <p:sp>
        <p:nvSpPr>
          <p:cNvPr id="65" name="TextBox 64"/>
          <p:cNvSpPr txBox="1"/>
          <p:nvPr/>
        </p:nvSpPr>
        <p:spPr>
          <a:xfrm>
            <a:off x="10009683" y="3697678"/>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80%</a:t>
            </a:r>
            <a:endParaRPr lang="tr-TR" sz="5500" b="1" dirty="0">
              <a:solidFill>
                <a:srgbClr val="565D6F"/>
              </a:solidFill>
              <a:latin typeface="Caviar Dreams" pitchFamily="34" charset="-94"/>
              <a:ea typeface="Open Sans" pitchFamily="34" charset="0"/>
              <a:cs typeface="Open Sans" pitchFamily="34" charset="0"/>
            </a:endParaRPr>
          </a:p>
        </p:txBody>
      </p:sp>
      <p:sp>
        <p:nvSpPr>
          <p:cNvPr id="66" name="TextBox 65"/>
          <p:cNvSpPr txBox="1"/>
          <p:nvPr/>
        </p:nvSpPr>
        <p:spPr>
          <a:xfrm>
            <a:off x="12075614" y="3606952"/>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67" name="TextBox 66"/>
          <p:cNvSpPr txBox="1"/>
          <p:nvPr/>
        </p:nvSpPr>
        <p:spPr>
          <a:xfrm>
            <a:off x="10009683" y="5981452"/>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7</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075614" y="5896813"/>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02489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par>
                                <p:cTn id="75" presetID="10" presetClass="entr" presetSubtype="0" fill="hold"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par>
                                <p:cTn id="78" presetID="10" presetClass="entr" presetSubtype="0"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par>
                                <p:cTn id="81" presetID="10"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500"/>
                                        <p:tgtEl>
                                          <p:spTgt spid="64"/>
                                        </p:tgtEl>
                                      </p:cBhvr>
                                    </p:animEffect>
                                  </p:childTnLst>
                                </p:cTn>
                              </p:par>
                            </p:childTnLst>
                          </p:cTn>
                        </p:par>
                        <p:par>
                          <p:cTn id="84" fill="hold">
                            <p:stCondLst>
                              <p:cond delay="2500"/>
                            </p:stCondLst>
                            <p:childTnLst>
                              <p:par>
                                <p:cTn id="85" presetID="10" presetClass="entr" presetSubtype="0" fill="hold" grpId="0" nodeType="after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childTnLst>
                          </p:cTn>
                        </p:par>
                        <p:par>
                          <p:cTn id="88" fill="hold">
                            <p:stCondLst>
                              <p:cond delay="3000"/>
                            </p:stCondLst>
                            <p:childTnLst>
                              <p:par>
                                <p:cTn id="89" presetID="10" presetClass="entr" presetSubtype="0"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65" grpId="0"/>
      <p:bldP spid="66" grpId="0"/>
      <p:bldP spid="67" grpId="0"/>
      <p:bldP spid="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TIMELINE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Oval 25"/>
          <p:cNvSpPr/>
          <p:nvPr/>
        </p:nvSpPr>
        <p:spPr>
          <a:xfrm>
            <a:off x="1048222"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1408262" y="5205473"/>
            <a:ext cx="15658205" cy="2160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4753099"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8784058"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12601971"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16706427"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TextBox 33"/>
          <p:cNvSpPr txBox="1"/>
          <p:nvPr/>
        </p:nvSpPr>
        <p:spPr>
          <a:xfrm>
            <a:off x="36061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2001</a:t>
            </a:r>
            <a:endParaRPr lang="tr-TR" sz="4500" b="1" dirty="0">
              <a:solidFill>
                <a:srgbClr val="565D6F"/>
              </a:solidFill>
              <a:latin typeface="Caviar Dreams" pitchFamily="34" charset="-94"/>
              <a:ea typeface="Open Sans" pitchFamily="34" charset="0"/>
              <a:cs typeface="Open Sans" pitchFamily="34" charset="0"/>
            </a:endParaRPr>
          </a:p>
        </p:txBody>
      </p:sp>
      <p:sp>
        <p:nvSpPr>
          <p:cNvPr id="36" name="TextBox 35"/>
          <p:cNvSpPr txBox="1"/>
          <p:nvPr/>
        </p:nvSpPr>
        <p:spPr>
          <a:xfrm>
            <a:off x="4105027"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2004</a:t>
            </a:r>
            <a:endParaRPr lang="tr-TR" sz="4500" b="1" dirty="0">
              <a:solidFill>
                <a:srgbClr val="565D6F"/>
              </a:solidFill>
              <a:latin typeface="Caviar Dreams" pitchFamily="34" charset="-94"/>
              <a:ea typeface="Open Sans" pitchFamily="34" charset="0"/>
              <a:cs typeface="Open Sans" pitchFamily="34" charset="0"/>
            </a:endParaRPr>
          </a:p>
        </p:txBody>
      </p:sp>
      <p:sp>
        <p:nvSpPr>
          <p:cNvPr id="37" name="TextBox 36"/>
          <p:cNvSpPr txBox="1"/>
          <p:nvPr/>
        </p:nvSpPr>
        <p:spPr>
          <a:xfrm>
            <a:off x="812427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2007</a:t>
            </a:r>
            <a:endParaRPr lang="tr-TR" sz="4500" b="1" dirty="0">
              <a:solidFill>
                <a:srgbClr val="565D6F"/>
              </a:solidFill>
              <a:latin typeface="Caviar Dreams" pitchFamily="34" charset="-94"/>
              <a:ea typeface="Open Sans" pitchFamily="34" charset="0"/>
              <a:cs typeface="Open Sans" pitchFamily="34" charset="0"/>
            </a:endParaRPr>
          </a:p>
        </p:txBody>
      </p:sp>
      <p:sp>
        <p:nvSpPr>
          <p:cNvPr id="38" name="TextBox 37"/>
          <p:cNvSpPr txBox="1"/>
          <p:nvPr/>
        </p:nvSpPr>
        <p:spPr>
          <a:xfrm>
            <a:off x="11953899"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2009</a:t>
            </a:r>
            <a:endParaRPr lang="tr-TR" sz="45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16058355"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2013</a:t>
            </a:r>
            <a:endParaRPr lang="tr-TR" sz="4500" b="1" dirty="0">
              <a:solidFill>
                <a:srgbClr val="565D6F"/>
              </a:solidFill>
              <a:latin typeface="Caviar Dreams" pitchFamily="34" charset="-94"/>
              <a:ea typeface="Open Sans" pitchFamily="34" charset="0"/>
              <a:cs typeface="Open Sans" pitchFamily="34" charset="0"/>
            </a:endParaRPr>
          </a:p>
        </p:txBody>
      </p:sp>
      <p:sp>
        <p:nvSpPr>
          <p:cNvPr id="40" name="TextBox 39"/>
          <p:cNvSpPr txBox="1"/>
          <p:nvPr/>
        </p:nvSpPr>
        <p:spPr>
          <a:xfrm>
            <a:off x="576635" y="6513239"/>
            <a:ext cx="3744416" cy="1446550"/>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41" name="TextBox 40"/>
          <p:cNvSpPr txBox="1"/>
          <p:nvPr/>
        </p:nvSpPr>
        <p:spPr>
          <a:xfrm>
            <a:off x="3240931"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5" name="TextBox 54"/>
          <p:cNvSpPr txBox="1"/>
          <p:nvPr/>
        </p:nvSpPr>
        <p:spPr>
          <a:xfrm>
            <a:off x="7260175" y="6578857"/>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6" name="TextBox 55"/>
          <p:cNvSpPr txBox="1"/>
          <p:nvPr/>
        </p:nvSpPr>
        <p:spPr>
          <a:xfrm>
            <a:off x="11089803"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7" name="TextBox 56"/>
          <p:cNvSpPr txBox="1"/>
          <p:nvPr/>
        </p:nvSpPr>
        <p:spPr>
          <a:xfrm>
            <a:off x="14021766" y="6578857"/>
            <a:ext cx="3744416" cy="1446550"/>
          </a:xfrm>
          <a:prstGeom prst="rect">
            <a:avLst/>
          </a:prstGeom>
          <a:noFill/>
        </p:spPr>
        <p:txBody>
          <a:bodyPr wrap="square" rtlCol="0">
            <a:spAutoFit/>
          </a:bodyPr>
          <a:lstStyle/>
          <a:p>
            <a:pPr algn="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89723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2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2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2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00"/>
                                        <p:tgtEl>
                                          <p:spTgt spid="33"/>
                                        </p:tgtEl>
                                      </p:cBhvr>
                                    </p:animEffect>
                                  </p:childTnLst>
                                </p:cTn>
                              </p:par>
                            </p:childTnLst>
                          </p:cTn>
                        </p:par>
                        <p:par>
                          <p:cTn id="33" fill="hold">
                            <p:stCondLst>
                              <p:cond delay="700"/>
                            </p:stCondLst>
                            <p:childTnLst>
                              <p:par>
                                <p:cTn id="34" presetID="10"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12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par>
                          <p:cTn id="47" fill="hold">
                            <p:stCondLst>
                              <p:cond delay="1700"/>
                            </p:stCondLst>
                            <p:childTnLst>
                              <p:par>
                                <p:cTn id="48" presetID="10" presetClass="entr" presetSubtype="0" fill="hold" grpId="0" nodeType="after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22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childTnLst>
                          </p:cTn>
                        </p:par>
                        <p:par>
                          <p:cTn id="61" fill="hold">
                            <p:stCondLst>
                              <p:cond delay="2700"/>
                            </p:stCondLst>
                            <p:childTnLst>
                              <p:par>
                                <p:cTn id="62" presetID="10" presetClass="entr" presetSubtype="0" fill="hold" grpId="0" nodeType="after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animBg="1"/>
      <p:bldP spid="29" grpId="0" animBg="1"/>
      <p:bldP spid="30" grpId="0" animBg="1"/>
      <p:bldP spid="31" grpId="0" animBg="1"/>
      <p:bldP spid="32" grpId="0" animBg="1"/>
      <p:bldP spid="33" grpId="0" animBg="1"/>
      <p:bldP spid="34" grpId="0"/>
      <p:bldP spid="36" grpId="0"/>
      <p:bldP spid="37" grpId="0"/>
      <p:bldP spid="38" grpId="0"/>
      <p:bldP spid="39" grpId="0"/>
      <p:bldP spid="40" grpId="0"/>
      <p:bldP spid="41" grpId="0"/>
      <p:bldP spid="55" grpId="0"/>
      <p:bldP spid="56" grpId="0"/>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BAR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3" name="Chart 2"/>
          <p:cNvGraphicFramePr/>
          <p:nvPr>
            <p:extLst>
              <p:ext uri="{D42A27DB-BD31-4B8C-83A1-F6EECF244321}">
                <p14:modId xmlns:p14="http://schemas.microsoft.com/office/powerpoint/2010/main" val="2217927198"/>
              </p:ext>
            </p:extLst>
          </p:nvPr>
        </p:nvGraphicFramePr>
        <p:xfrm>
          <a:off x="8909366" y="2453922"/>
          <a:ext cx="8041274" cy="5216833"/>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1922330" y="3200871"/>
            <a:ext cx="7137704" cy="4154984"/>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72744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3" grpId="0">
        <p:bldAsOne/>
      </p:bldGraphic>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MOBILE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23998" y="2480791"/>
            <a:ext cx="2689741" cy="5145087"/>
          </a:xfrm>
          <a:prstGeom prst="rect">
            <a:avLst/>
          </a:prstGeom>
        </p:spPr>
      </p:pic>
      <p:sp>
        <p:nvSpPr>
          <p:cNvPr id="18" name="TextBox 17"/>
          <p:cNvSpPr txBox="1"/>
          <p:nvPr/>
        </p:nvSpPr>
        <p:spPr>
          <a:xfrm>
            <a:off x="720651" y="2786528"/>
            <a:ext cx="6408712" cy="4662815"/>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11161811" y="2786528"/>
            <a:ext cx="5944344" cy="5170646"/>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5" name="Oval 24"/>
          <p:cNvSpPr/>
          <p:nvPr/>
        </p:nvSpPr>
        <p:spPr>
          <a:xfrm>
            <a:off x="8504227" y="4272567"/>
            <a:ext cx="1356141" cy="1356141"/>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16027" y="4569023"/>
            <a:ext cx="736482" cy="736482"/>
          </a:xfrm>
          <a:prstGeom prst="rect">
            <a:avLst/>
          </a:prstGeom>
        </p:spPr>
      </p:pic>
    </p:spTree>
    <p:extLst>
      <p:ext uri="{BB962C8B-B14F-4D97-AF65-F5344CB8AC3E}">
        <p14:creationId xmlns:p14="http://schemas.microsoft.com/office/powerpoint/2010/main" val="247762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8" grpId="0"/>
      <p:bldP spid="24" grpId="0"/>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SOMMAIRE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9" name="Text Placeholder 9"/>
          <p:cNvSpPr txBox="1">
            <a:spLocks/>
          </p:cNvSpPr>
          <p:nvPr/>
        </p:nvSpPr>
        <p:spPr>
          <a:xfrm>
            <a:off x="3964495" y="5085185"/>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1" name="Text Placeholder 9"/>
          <p:cNvSpPr txBox="1">
            <a:spLocks/>
          </p:cNvSpPr>
          <p:nvPr/>
        </p:nvSpPr>
        <p:spPr>
          <a:xfrm>
            <a:off x="3964494" y="7476933"/>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 name="ZoneTexte 2"/>
          <p:cNvSpPr txBox="1"/>
          <p:nvPr/>
        </p:nvSpPr>
        <p:spPr>
          <a:xfrm>
            <a:off x="792659" y="2696815"/>
            <a:ext cx="16561840" cy="7478970"/>
          </a:xfrm>
          <a:prstGeom prst="rect">
            <a:avLst/>
          </a:prstGeom>
          <a:noFill/>
        </p:spPr>
        <p:txBody>
          <a:bodyPr wrap="square" rtlCol="0">
            <a:spAutoFit/>
          </a:bodyPr>
          <a:lstStyle/>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’équipe</a:t>
            </a:r>
          </a:p>
          <a:p>
            <a:pPr marL="457200" indent="-457200">
              <a:buFontTx/>
              <a:buChar char="-"/>
            </a:pPr>
            <a:r>
              <a:rPr lang="fr-FR" sz="4800" dirty="0" smtClean="0">
                <a:solidFill>
                  <a:schemeClr val="accent1"/>
                </a:solidFill>
                <a:latin typeface="Bebas Neue" panose="020B0606020202050201" pitchFamily="34" charset="0"/>
              </a:rPr>
              <a:t>P</a:t>
            </a:r>
            <a:r>
              <a:rPr lang="fr-FR" sz="4800" dirty="0" smtClean="0">
                <a:solidFill>
                  <a:schemeClr val="tx1">
                    <a:lumMod val="65000"/>
                    <a:lumOff val="35000"/>
                  </a:schemeClr>
                </a:solidFill>
                <a:latin typeface="Bebas Neue" panose="020B0606020202050201" pitchFamily="34" charset="0"/>
              </a:rPr>
              <a:t>résentation de </a:t>
            </a:r>
            <a:r>
              <a:rPr lang="fr-FR" sz="4800" dirty="0" err="1" smtClean="0">
                <a:solidFill>
                  <a:schemeClr val="tx1">
                    <a:lumMod val="65000"/>
                    <a:lumOff val="35000"/>
                  </a:schemeClr>
                </a:solidFill>
                <a:latin typeface="Bebas Neue" panose="020B0606020202050201" pitchFamily="34" charset="0"/>
              </a:rPr>
              <a:t>Rsmart</a:t>
            </a:r>
            <a:endParaRPr lang="fr-FR" sz="4800" dirty="0" smtClean="0">
              <a:solidFill>
                <a:schemeClr val="tx1">
                  <a:lumMod val="65000"/>
                  <a:lumOff val="35000"/>
                </a:schemeClr>
              </a:solidFill>
              <a:latin typeface="Bebas Neue" panose="020B0606020202050201" pitchFamily="34" charset="0"/>
            </a:endParaRPr>
          </a:p>
          <a:p>
            <a:pPr marL="457200" indent="-457200">
              <a:buFontTx/>
              <a:buChar char="-"/>
            </a:pPr>
            <a:r>
              <a:rPr lang="fr-FR" sz="4800" dirty="0" smtClean="0">
                <a:solidFill>
                  <a:schemeClr val="accent1"/>
                </a:solidFill>
                <a:latin typeface="Bebas Neue" panose="020B0606020202050201" pitchFamily="34" charset="0"/>
              </a:rPr>
              <a:t>H</a:t>
            </a:r>
            <a:r>
              <a:rPr lang="fr-FR" sz="4800" dirty="0" smtClean="0">
                <a:solidFill>
                  <a:schemeClr val="tx1">
                    <a:lumMod val="65000"/>
                    <a:lumOff val="35000"/>
                  </a:schemeClr>
                </a:solidFill>
                <a:latin typeface="Bebas Neue" panose="020B0606020202050201" pitchFamily="34" charset="0"/>
              </a:rPr>
              <a:t>istorique du projet</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objectifs</a:t>
            </a:r>
          </a:p>
          <a:p>
            <a:pPr marL="457200" indent="-457200">
              <a:buFontTx/>
              <a:buChar char="-"/>
            </a:pPr>
            <a:r>
              <a:rPr lang="fr-FR" sz="4800" dirty="0" smtClean="0">
                <a:solidFill>
                  <a:schemeClr val="accent1"/>
                </a:solidFill>
                <a:latin typeface="Bebas Neue" panose="020B0606020202050201" pitchFamily="34" charset="0"/>
              </a:rPr>
              <a:t>M</a:t>
            </a:r>
            <a:r>
              <a:rPr lang="fr-FR" sz="4800" dirty="0" smtClean="0">
                <a:solidFill>
                  <a:schemeClr val="tx1">
                    <a:lumMod val="65000"/>
                    <a:lumOff val="35000"/>
                  </a:schemeClr>
                </a:solidFill>
                <a:latin typeface="Bebas Neue" panose="020B0606020202050201" pitchFamily="34" charset="0"/>
              </a:rPr>
              <a:t>atériel utilisé</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étapes du projet</a:t>
            </a:r>
          </a:p>
          <a:p>
            <a:pPr marL="457200" indent="-457200">
              <a:buFontTx/>
              <a:buChar char="-"/>
            </a:pPr>
            <a:r>
              <a:rPr lang="fr-FR" sz="4800" dirty="0" smtClean="0">
                <a:solidFill>
                  <a:schemeClr val="accent1"/>
                </a:solidFill>
                <a:latin typeface="Bebas Neue" panose="020B0606020202050201" pitchFamily="34" charset="0"/>
              </a:rPr>
              <a:t>F</a:t>
            </a:r>
            <a:r>
              <a:rPr lang="fr-FR" sz="4800" dirty="0" smtClean="0">
                <a:solidFill>
                  <a:schemeClr val="tx1">
                    <a:lumMod val="65000"/>
                    <a:lumOff val="35000"/>
                  </a:schemeClr>
                </a:solidFill>
                <a:latin typeface="Bebas Neue" panose="020B0606020202050201" pitchFamily="34" charset="0"/>
              </a:rPr>
              <a:t>onctionnement du robot</a:t>
            </a:r>
          </a:p>
          <a:p>
            <a:pPr marL="457200" indent="-457200">
              <a:buFontTx/>
              <a:buChar char="-"/>
            </a:pPr>
            <a:r>
              <a:rPr lang="fr-FR" sz="4800" dirty="0" smtClean="0">
                <a:solidFill>
                  <a:schemeClr val="accent1"/>
                </a:solidFill>
                <a:latin typeface="Bebas Neue" panose="020B0606020202050201" pitchFamily="34" charset="0"/>
              </a:rPr>
              <a:t>P</a:t>
            </a:r>
            <a:r>
              <a:rPr lang="fr-FR" sz="4800" dirty="0" smtClean="0">
                <a:solidFill>
                  <a:schemeClr val="tx1">
                    <a:lumMod val="65000"/>
                    <a:lumOff val="35000"/>
                  </a:schemeClr>
                </a:solidFill>
                <a:latin typeface="Bebas Neue" panose="020B0606020202050201" pitchFamily="34" charset="0"/>
              </a:rPr>
              <a:t>résentation des applications de </a:t>
            </a:r>
            <a:r>
              <a:rPr lang="fr-FR" sz="4800" dirty="0" err="1" smtClean="0">
                <a:solidFill>
                  <a:schemeClr val="tx1">
                    <a:lumMod val="65000"/>
                    <a:lumOff val="35000"/>
                  </a:schemeClr>
                </a:solidFill>
                <a:latin typeface="Bebas Neue" panose="020B0606020202050201" pitchFamily="34" charset="0"/>
              </a:rPr>
              <a:t>controle</a:t>
            </a:r>
            <a:endParaRPr lang="fr-FR" sz="4800" dirty="0" smtClean="0">
              <a:solidFill>
                <a:schemeClr val="tx1">
                  <a:lumMod val="65000"/>
                  <a:lumOff val="35000"/>
                </a:schemeClr>
              </a:solidFill>
              <a:latin typeface="Bebas Neue" panose="020B0606020202050201" pitchFamily="34" charset="0"/>
            </a:endParaRPr>
          </a:p>
          <a:p>
            <a:endParaRPr lang="fr-FR" sz="4800" dirty="0" smtClean="0">
              <a:solidFill>
                <a:schemeClr val="tx1">
                  <a:lumMod val="65000"/>
                  <a:lumOff val="35000"/>
                </a:schemeClr>
              </a:solidFill>
              <a:latin typeface="Bebas Neue" panose="020B0606020202050201" pitchFamily="34" charset="0"/>
            </a:endParaRPr>
          </a:p>
          <a:p>
            <a:pPr marL="457200" indent="-457200">
              <a:buFontTx/>
              <a:buChar char="-"/>
            </a:pPr>
            <a:endParaRPr lang="fr-FR" sz="4800" dirty="0">
              <a:solidFill>
                <a:schemeClr val="tx1">
                  <a:lumMod val="65000"/>
                  <a:lumOff val="35000"/>
                </a:schemeClr>
              </a:solidFill>
              <a:latin typeface="Bebas Neue" panose="020B0606020202050201" pitchFamily="34" charset="0"/>
            </a:endParaRPr>
          </a:p>
        </p:txBody>
      </p:sp>
    </p:spTree>
    <p:extLst>
      <p:ext uri="{BB962C8B-B14F-4D97-AF65-F5344CB8AC3E}">
        <p14:creationId xmlns:p14="http://schemas.microsoft.com/office/powerpoint/2010/main" val="1305391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nodePh="1">
                                  <p:stCondLst>
                                    <p:cond delay="0"/>
                                  </p:stCondLst>
                                  <p:endCondLst>
                                    <p:cond evt="begin" delay="0">
                                      <p:tn val="19"/>
                                    </p:cond>
                                  </p:endCondLst>
                                  <p:childTnLst>
                                    <p:set>
                                      <p:cBhvr>
                                        <p:cTn id="20" dur="1" fill="hold">
                                          <p:stCondLst>
                                            <p:cond delay="0"/>
                                          </p:stCondLst>
                                        </p:cTn>
                                        <p:tgtEl>
                                          <p:spTgt spid="29"/>
                                        </p:tgtEl>
                                        <p:attrNameLst>
                                          <p:attrName>style.visibility</p:attrName>
                                        </p:attrNameLst>
                                      </p:cBhvr>
                                      <p:to>
                                        <p:strVal val="visible"/>
                                      </p:to>
                                    </p:set>
                                    <p:animEffect transition="in" filter="wipe(right)">
                                      <p:cBhvr>
                                        <p:cTn id="21" dur="500"/>
                                        <p:tgtEl>
                                          <p:spTgt spid="29"/>
                                        </p:tgtEl>
                                      </p:cBhvr>
                                    </p:animEffect>
                                  </p:childTnLst>
                                </p:cTn>
                              </p:par>
                            </p:childTnLst>
                          </p:cTn>
                        </p:par>
                        <p:par>
                          <p:cTn id="22" fill="hold">
                            <p:stCondLst>
                              <p:cond delay="1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31"/>
                                        </p:tgtEl>
                                        <p:attrNameLst>
                                          <p:attrName>style.visibility</p:attrName>
                                        </p:attrNameLst>
                                      </p:cBhvr>
                                      <p:to>
                                        <p:strVal val="visible"/>
                                      </p:to>
                                    </p:set>
                                    <p:animEffect transition="in" filter="wipe(righ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6" grpId="0" animBg="1"/>
      <p:bldP spid="17" grpId="0"/>
      <p:bldP spid="29"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CUSTOM BOXES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14705" y="2806673"/>
            <a:ext cx="5076010" cy="2063029"/>
          </a:xfrm>
          <a:prstGeom prst="rect">
            <a:avLst/>
          </a:prstGeom>
          <a:effectLst/>
        </p:spPr>
      </p:pic>
      <p:sp>
        <p:nvSpPr>
          <p:cNvPr id="28" name="TextBox 27"/>
          <p:cNvSpPr txBox="1"/>
          <p:nvPr/>
        </p:nvSpPr>
        <p:spPr>
          <a:xfrm>
            <a:off x="2016795" y="342672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 name="TextBox 4"/>
          <p:cNvSpPr txBox="1"/>
          <p:nvPr/>
        </p:nvSpPr>
        <p:spPr>
          <a:xfrm>
            <a:off x="6514750" y="3053357"/>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 odio.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pic>
        <p:nvPicPr>
          <p:cNvPr id="6" name="Picture 5"/>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81433" y="5782304"/>
            <a:ext cx="5109282" cy="2099087"/>
          </a:xfrm>
          <a:prstGeom prst="rect">
            <a:avLst/>
          </a:prstGeom>
        </p:spPr>
      </p:pic>
      <p:sp>
        <p:nvSpPr>
          <p:cNvPr id="35" name="TextBox 34"/>
          <p:cNvSpPr txBox="1"/>
          <p:nvPr/>
        </p:nvSpPr>
        <p:spPr>
          <a:xfrm>
            <a:off x="6514750" y="5951691"/>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t>
            </a:r>
            <a:r>
              <a:rPr lang="tr-TR" b="1" dirty="0" smtClean="0">
                <a:solidFill>
                  <a:schemeClr val="tx1">
                    <a:lumMod val="65000"/>
                    <a:lumOff val="35000"/>
                  </a:schemeClr>
                </a:solidFill>
                <a:latin typeface="Caviar Dreams" pitchFamily="34" charset="-94"/>
              </a:rPr>
              <a:t>a odio</a:t>
            </a:r>
            <a:r>
              <a:rPr lang="tr-TR" b="1" dirty="0">
                <a:solidFill>
                  <a:schemeClr val="tx1">
                    <a:lumMod val="65000"/>
                    <a:lumOff val="35000"/>
                  </a:schemeClr>
                </a:solidFill>
                <a:latin typeface="Caviar Dreams" pitchFamily="34" charset="-94"/>
              </a:rPr>
              <a:t>.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sp>
        <p:nvSpPr>
          <p:cNvPr id="42" name="TextBox 41"/>
          <p:cNvSpPr txBox="1"/>
          <p:nvPr/>
        </p:nvSpPr>
        <p:spPr>
          <a:xfrm>
            <a:off x="2016795" y="643943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02940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8" grpId="0"/>
      <p:bldP spid="5" grpId="0"/>
      <p:bldP spid="35" grpId="0"/>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814633" y="2526724"/>
            <a:ext cx="610854" cy="951062"/>
          </a:xfrm>
          <a:prstGeom prst="rect">
            <a:avLst/>
          </a:prstGeom>
        </p:spPr>
      </p:pic>
      <p:pic>
        <p:nvPicPr>
          <p:cNvPr id="20" name="Picture 19"/>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962196" y="4267892"/>
            <a:ext cx="610854" cy="951062"/>
          </a:xfrm>
          <a:prstGeom prst="rect">
            <a:avLst/>
          </a:prstGeom>
        </p:spPr>
      </p:pic>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NUMBERED BARS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5" name="TextBox 4"/>
          <p:cNvSpPr txBox="1"/>
          <p:nvPr/>
        </p:nvSpPr>
        <p:spPr>
          <a:xfrm>
            <a:off x="11851636" y="261284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22</a:t>
            </a:r>
            <a:endParaRPr lang="tr-TR" sz="2300" dirty="0">
              <a:solidFill>
                <a:srgbClr val="565D6F"/>
              </a:solidFill>
            </a:endParaRPr>
          </a:p>
        </p:txBody>
      </p:sp>
      <p:sp>
        <p:nvSpPr>
          <p:cNvPr id="14" name="Rectangle 13"/>
          <p:cNvSpPr/>
          <p:nvPr/>
        </p:nvSpPr>
        <p:spPr>
          <a:xfrm>
            <a:off x="4444432" y="369195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4415187" y="3691951"/>
            <a:ext cx="7704873"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7968719" y="4354011"/>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12</a:t>
            </a:r>
            <a:endParaRPr lang="tr-TR" sz="2300" dirty="0">
              <a:solidFill>
                <a:srgbClr val="565D6F"/>
              </a:solidFill>
            </a:endParaRPr>
          </a:p>
        </p:txBody>
      </p:sp>
      <p:sp>
        <p:nvSpPr>
          <p:cNvPr id="18" name="Rectangle 17"/>
          <p:cNvSpPr/>
          <p:nvPr/>
        </p:nvSpPr>
        <p:spPr>
          <a:xfrm>
            <a:off x="4444432" y="5433119"/>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Rectangle 18"/>
          <p:cNvSpPr/>
          <p:nvPr/>
        </p:nvSpPr>
        <p:spPr>
          <a:xfrm>
            <a:off x="4415188" y="5433119"/>
            <a:ext cx="3852436"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1" name="Picture 20"/>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2981776" y="5996084"/>
            <a:ext cx="610854" cy="951062"/>
          </a:xfrm>
          <a:prstGeom prst="rect">
            <a:avLst/>
          </a:prstGeom>
        </p:spPr>
      </p:pic>
      <p:sp>
        <p:nvSpPr>
          <p:cNvPr id="22" name="TextBox 21"/>
          <p:cNvSpPr txBox="1"/>
          <p:nvPr/>
        </p:nvSpPr>
        <p:spPr>
          <a:xfrm>
            <a:off x="13034019" y="608220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27</a:t>
            </a:r>
            <a:endParaRPr lang="tr-TR" sz="2300" dirty="0">
              <a:solidFill>
                <a:srgbClr val="565D6F"/>
              </a:solidFill>
            </a:endParaRPr>
          </a:p>
        </p:txBody>
      </p:sp>
      <p:sp>
        <p:nvSpPr>
          <p:cNvPr id="23" name="Rectangle 22"/>
          <p:cNvSpPr/>
          <p:nvPr/>
        </p:nvSpPr>
        <p:spPr>
          <a:xfrm>
            <a:off x="4444432" y="716131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Rectangle 23"/>
          <p:cNvSpPr/>
          <p:nvPr/>
        </p:nvSpPr>
        <p:spPr>
          <a:xfrm>
            <a:off x="4415187" y="7161311"/>
            <a:ext cx="8872015"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07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5" grpId="0"/>
      <p:bldP spid="14" grpId="0" animBg="1"/>
      <p:bldP spid="15" grpId="0" animBg="1"/>
      <p:bldP spid="17" grpId="0"/>
      <p:bldP spid="18" grpId="0" animBg="1"/>
      <p:bldP spid="19" grpId="0" animBg="1"/>
      <p:bldP spid="22" grpId="0"/>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4" name="Diagram 3"/>
          <p:cNvGraphicFramePr/>
          <p:nvPr>
            <p:extLst>
              <p:ext uri="{D42A27DB-BD31-4B8C-83A1-F6EECF244321}">
                <p14:modId xmlns:p14="http://schemas.microsoft.com/office/powerpoint/2010/main" val="616748772"/>
              </p:ext>
            </p:extLst>
          </p:nvPr>
        </p:nvGraphicFramePr>
        <p:xfrm>
          <a:off x="2016795" y="2639174"/>
          <a:ext cx="6283289" cy="5394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Rectangle 18"/>
          <p:cNvSpPr/>
          <p:nvPr/>
        </p:nvSpPr>
        <p:spPr>
          <a:xfrm>
            <a:off x="8129915" y="4721750"/>
            <a:ext cx="1030912" cy="228181"/>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Rectangle 19"/>
          <p:cNvSpPr/>
          <p:nvPr/>
        </p:nvSpPr>
        <p:spPr>
          <a:xfrm>
            <a:off x="8129915" y="5257893"/>
            <a:ext cx="1030912" cy="228181"/>
          </a:xfrm>
          <a:prstGeom prst="rect">
            <a:avLst/>
          </a:prstGeom>
          <a:solidFill>
            <a:srgbClr val="2B4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Rectangle 20"/>
          <p:cNvSpPr/>
          <p:nvPr/>
        </p:nvSpPr>
        <p:spPr>
          <a:xfrm>
            <a:off x="8129915" y="5801870"/>
            <a:ext cx="1030912" cy="2281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50000"/>
                  <a:lumOff val="50000"/>
                </a:schemeClr>
              </a:solidFill>
            </a:endParaRPr>
          </a:p>
        </p:txBody>
      </p:sp>
      <p:sp>
        <p:nvSpPr>
          <p:cNvPr id="22" name="TextBox 21"/>
          <p:cNvSpPr txBox="1"/>
          <p:nvPr/>
        </p:nvSpPr>
        <p:spPr>
          <a:xfrm>
            <a:off x="9361611" y="4569023"/>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
        <p:nvSpPr>
          <p:cNvPr id="23" name="TextBox 22"/>
          <p:cNvSpPr txBox="1"/>
          <p:nvPr/>
        </p:nvSpPr>
        <p:spPr>
          <a:xfrm>
            <a:off x="9398262" y="5103559"/>
            <a:ext cx="788422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Pellentesque malesuada nulla a mi. </a:t>
            </a:r>
            <a:endParaRPr lang="tr-TR" sz="27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9361611" y="5669455"/>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Tree>
    <p:extLst>
      <p:ext uri="{BB962C8B-B14F-4D97-AF65-F5344CB8AC3E}">
        <p14:creationId xmlns:p14="http://schemas.microsoft.com/office/powerpoint/2010/main" val="17079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4" grpId="0">
        <p:bldAsOne/>
      </p:bldGraphic>
      <p:bldP spid="19" grpId="0" animBg="1"/>
      <p:bldP spid="20" grpId="0" animBg="1"/>
      <p:bldP spid="21" grpId="0" animBg="1"/>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792530" y="3531158"/>
            <a:ext cx="2408841" cy="2408841"/>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88874" y="3495215"/>
            <a:ext cx="2408841" cy="2408841"/>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945787" y="3416894"/>
            <a:ext cx="2565482" cy="2565482"/>
          </a:xfrm>
          <a:prstGeom prst="rect">
            <a:avLst/>
          </a:prstGeom>
        </p:spPr>
      </p:pic>
      <p:pic>
        <p:nvPicPr>
          <p:cNvPr id="7" name="Picture 6"/>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186147" y="3452838"/>
            <a:ext cx="2565482" cy="2565482"/>
          </a:xfrm>
          <a:prstGeom prst="rect">
            <a:avLst/>
          </a:prstGeom>
        </p:spPr>
      </p:pic>
      <p:pic>
        <p:nvPicPr>
          <p:cNvPr id="8" name="Picture 7"/>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84747" y="3416895"/>
            <a:ext cx="2565482" cy="2565482"/>
          </a:xfrm>
          <a:prstGeom prst="rect">
            <a:avLst/>
          </a:prstGeom>
        </p:spPr>
      </p:pic>
      <p:sp>
        <p:nvSpPr>
          <p:cNvPr id="25" name="TextBox 24"/>
          <p:cNvSpPr txBox="1"/>
          <p:nvPr/>
        </p:nvSpPr>
        <p:spPr>
          <a:xfrm>
            <a:off x="8209483"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30%</a:t>
            </a:r>
            <a:endParaRPr lang="tr-TR" sz="55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11372816" y="6150584"/>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5</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14683984"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75%</a:t>
            </a:r>
            <a:endParaRPr lang="tr-TR" sz="55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518514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25%</a:t>
            </a:r>
            <a:endParaRPr lang="tr-TR" sz="55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194478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10%</a:t>
            </a:r>
            <a:endParaRPr lang="tr-TR" sz="55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1539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5" grpId="0"/>
      <p:bldP spid="26" grpId="0"/>
      <p:bldP spid="27"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208954" y="2903878"/>
            <a:ext cx="2565959" cy="2105567"/>
          </a:xfrm>
          <a:prstGeom prst="rect">
            <a:avLst/>
          </a:prstGeom>
        </p:spPr>
      </p:pic>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68980" y="2376994"/>
            <a:ext cx="1984835" cy="2390494"/>
          </a:xfrm>
          <a:prstGeom prst="rect">
            <a:avLst/>
          </a:prstGeom>
        </p:spPr>
      </p:pic>
      <p:pic>
        <p:nvPicPr>
          <p:cNvPr id="11" name="Picture 10"/>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78526" y="5165000"/>
            <a:ext cx="2131323" cy="2237567"/>
          </a:xfrm>
          <a:prstGeom prst="rect">
            <a:avLst/>
          </a:prstGeom>
        </p:spPr>
      </p:pic>
      <p:pic>
        <p:nvPicPr>
          <p:cNvPr id="13" name="Picture 1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87865" y="5165783"/>
            <a:ext cx="1812590" cy="2366348"/>
          </a:xfrm>
          <a:prstGeom prst="rect">
            <a:avLst/>
          </a:prstGeom>
        </p:spPr>
      </p:pic>
      <p:pic>
        <p:nvPicPr>
          <p:cNvPr id="43" name="Picture 42"/>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 2</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9366217" y="3510836"/>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5</a:t>
            </a:r>
            <a:r>
              <a:rPr lang="tr-TR" sz="4000" b="1" dirty="0" smtClean="0">
                <a:solidFill>
                  <a:srgbClr val="565D6F"/>
                </a:solidFill>
                <a:latin typeface="Caviar Dreams" pitchFamily="34" charset="-94"/>
                <a:ea typeface="Open Sans" pitchFamily="34" charset="0"/>
                <a:cs typeface="Open Sans" pitchFamily="34" charset="0"/>
              </a:rPr>
              <a:t>0%</a:t>
            </a:r>
            <a:endParaRPr lang="tr-TR" sz="40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9383765" y="5830332"/>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8</a:t>
            </a:r>
            <a:r>
              <a:rPr lang="tr-TR" sz="4000" b="1" dirty="0" smtClean="0">
                <a:solidFill>
                  <a:srgbClr val="565D6F"/>
                </a:solidFill>
                <a:latin typeface="Caviar Dreams" pitchFamily="34" charset="-94"/>
                <a:ea typeface="Open Sans" pitchFamily="34" charset="0"/>
                <a:cs typeface="Open Sans" pitchFamily="34" charset="0"/>
              </a:rPr>
              <a:t>5%</a:t>
            </a:r>
            <a:endParaRPr lang="tr-TR" sz="40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7046721" y="3541316"/>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25%</a:t>
            </a:r>
            <a:endParaRPr lang="tr-TR" sz="40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6959473" y="5788804"/>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30%</a:t>
            </a:r>
            <a:endParaRPr lang="tr-TR" sz="4000" b="1" dirty="0">
              <a:solidFill>
                <a:srgbClr val="565D6F"/>
              </a:solidFill>
              <a:latin typeface="Caviar Dreams" pitchFamily="34" charset="-94"/>
              <a:ea typeface="Open Sans" pitchFamily="34" charset="0"/>
              <a:cs typeface="Open Sans" pitchFamily="34" charset="0"/>
            </a:endParaRPr>
          </a:p>
        </p:txBody>
      </p:sp>
      <p:sp>
        <p:nvSpPr>
          <p:cNvPr id="22" name="TextBox 21"/>
          <p:cNvSpPr txBox="1"/>
          <p:nvPr/>
        </p:nvSpPr>
        <p:spPr>
          <a:xfrm>
            <a:off x="1080691" y="4535424"/>
            <a:ext cx="4896544" cy="830997"/>
          </a:xfrm>
          <a:prstGeom prst="rect">
            <a:avLst/>
          </a:prstGeom>
          <a:noFill/>
        </p:spPr>
        <p:txBody>
          <a:bodyPr wrap="square" rtlCol="0">
            <a:spAutoFit/>
          </a:bodyPr>
          <a:lstStyle/>
          <a:p>
            <a:pPr algn="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3" name="TextBox 22"/>
          <p:cNvSpPr txBox="1"/>
          <p:nvPr/>
        </p:nvSpPr>
        <p:spPr>
          <a:xfrm>
            <a:off x="11593859" y="1976735"/>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4" name="TextBox 23"/>
          <p:cNvSpPr txBox="1"/>
          <p:nvPr/>
        </p:nvSpPr>
        <p:spPr>
          <a:xfrm>
            <a:off x="11593859" y="6987068"/>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30" name="TextBox 29"/>
          <p:cNvSpPr txBox="1"/>
          <p:nvPr/>
        </p:nvSpPr>
        <p:spPr>
          <a:xfrm>
            <a:off x="4203323" y="7618338"/>
            <a:ext cx="4896544" cy="830997"/>
          </a:xfrm>
          <a:prstGeom prst="rect">
            <a:avLst/>
          </a:prstGeom>
          <a:noFill/>
        </p:spPr>
        <p:txBody>
          <a:bodyPr wrap="square" rtlCol="0">
            <a:spAutoFit/>
          </a:bodyPr>
          <a:lstStyle/>
          <a:p>
            <a:pPr algn="ct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ct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Tree>
    <p:extLst>
      <p:ext uri="{BB962C8B-B14F-4D97-AF65-F5344CB8AC3E}">
        <p14:creationId xmlns:p14="http://schemas.microsoft.com/office/powerpoint/2010/main" val="120587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p:bldP spid="27" grpId="0"/>
      <p:bldP spid="28" grpId="0"/>
      <p:bldP spid="29" grpId="0"/>
      <p:bldP spid="22" grpId="0"/>
      <p:bldP spid="23" grpId="0"/>
      <p:bldP spid="24"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STEPS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531611" y="3488903"/>
            <a:ext cx="13238712" cy="664081"/>
          </a:xfrm>
          <a:prstGeom prst="rect">
            <a:avLst/>
          </a:prstGeom>
        </p:spPr>
      </p:pic>
      <p:sp>
        <p:nvSpPr>
          <p:cNvPr id="19" name="TextBox 18"/>
          <p:cNvSpPr txBox="1"/>
          <p:nvPr/>
        </p:nvSpPr>
        <p:spPr>
          <a:xfrm>
            <a:off x="27194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1</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0" name="TextBox 19"/>
          <p:cNvSpPr txBox="1"/>
          <p:nvPr/>
        </p:nvSpPr>
        <p:spPr>
          <a:xfrm>
            <a:off x="63198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2</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1" name="TextBox 20"/>
          <p:cNvSpPr txBox="1"/>
          <p:nvPr/>
        </p:nvSpPr>
        <p:spPr>
          <a:xfrm>
            <a:off x="956021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3</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2" name="TextBox 21"/>
          <p:cNvSpPr txBox="1"/>
          <p:nvPr/>
        </p:nvSpPr>
        <p:spPr>
          <a:xfrm>
            <a:off x="1280057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4</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3" name="TextBox 22"/>
          <p:cNvSpPr txBox="1"/>
          <p:nvPr/>
        </p:nvSpPr>
        <p:spPr>
          <a:xfrm>
            <a:off x="265210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0" name="TextBox 29"/>
          <p:cNvSpPr txBox="1"/>
          <p:nvPr/>
        </p:nvSpPr>
        <p:spPr>
          <a:xfrm>
            <a:off x="6324514"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1" name="TextBox 30"/>
          <p:cNvSpPr txBox="1"/>
          <p:nvPr/>
        </p:nvSpPr>
        <p:spPr>
          <a:xfrm>
            <a:off x="949286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2" name="TextBox 31"/>
          <p:cNvSpPr txBox="1"/>
          <p:nvPr/>
        </p:nvSpPr>
        <p:spPr>
          <a:xfrm>
            <a:off x="12765178"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101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9" grpId="0"/>
      <p:bldP spid="20" grpId="0"/>
      <p:bldP spid="21" grpId="0"/>
      <p:bldP spid="22" grpId="0"/>
      <p:bldP spid="23" grpId="0"/>
      <p:bldP spid="30" grpId="0"/>
      <p:bldP spid="31"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rot="805380">
            <a:off x="5580166" y="4961468"/>
            <a:ext cx="7119204" cy="76492"/>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rot="20474076">
            <a:off x="5280867" y="4957795"/>
            <a:ext cx="7803040" cy="83840"/>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INFORMATION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5" name="Oval 24"/>
          <p:cNvSpPr/>
          <p:nvPr/>
        </p:nvSpPr>
        <p:spPr>
          <a:xfrm>
            <a:off x="7777436" y="3495804"/>
            <a:ext cx="2821516" cy="29523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4010" y="3783836"/>
            <a:ext cx="2272150" cy="2272150"/>
          </a:xfrm>
          <a:prstGeom prst="rect">
            <a:avLst/>
          </a:prstGeom>
        </p:spPr>
      </p:pic>
      <p:sp>
        <p:nvSpPr>
          <p:cNvPr id="20" name="TextBox 19"/>
          <p:cNvSpPr txBox="1"/>
          <p:nvPr/>
        </p:nvSpPr>
        <p:spPr>
          <a:xfrm>
            <a:off x="2160811" y="5602396"/>
            <a:ext cx="300663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2203110" y="3027961"/>
            <a:ext cx="3150646"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5581192" y="4050633"/>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5353756" y="6150706"/>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12473584" y="571943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12728237" y="363291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TextBox 27"/>
          <p:cNvSpPr txBox="1"/>
          <p:nvPr/>
        </p:nvSpPr>
        <p:spPr>
          <a:xfrm>
            <a:off x="13028911" y="5139961"/>
            <a:ext cx="3919363"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9" name="TextBox 28"/>
          <p:cNvSpPr txBox="1"/>
          <p:nvPr/>
        </p:nvSpPr>
        <p:spPr>
          <a:xfrm>
            <a:off x="13250043" y="2812375"/>
            <a:ext cx="303686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2785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200"/>
                                        <p:tgtEl>
                                          <p:spTgt spid="1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2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randombar(horizontal)">
                                      <p:cBhvr>
                                        <p:cTn id="23" dur="200"/>
                                        <p:tgtEl>
                                          <p:spTgt spid="25"/>
                                        </p:tgtEl>
                                      </p:cBhvr>
                                    </p:animEffect>
                                  </p:childTnLst>
                                </p:cTn>
                              </p:par>
                              <p:par>
                                <p:cTn id="24" presetID="14" presetClass="entr" presetSubtype="1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200"/>
                                        <p:tgtEl>
                                          <p:spTgt spid="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randombar(horizontal)">
                                      <p:cBhvr>
                                        <p:cTn id="29" dur="200"/>
                                        <p:tgtEl>
                                          <p:spTgt spid="2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randombar(horizontal)">
                                      <p:cBhvr>
                                        <p:cTn id="32" dur="200"/>
                                        <p:tgtEl>
                                          <p:spTgt spid="2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randombar(horizontal)">
                                      <p:cBhvr>
                                        <p:cTn id="35" dur="200"/>
                                        <p:tgtEl>
                                          <p:spTgt spid="2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randombar(horizontal)">
                                      <p:cBhvr>
                                        <p:cTn id="38" dur="200"/>
                                        <p:tgtEl>
                                          <p:spTgt spid="27"/>
                                        </p:tgtEl>
                                      </p:cBhvr>
                                    </p:animEffect>
                                  </p:childTnLst>
                                </p:cTn>
                              </p:par>
                            </p:childTnLst>
                          </p:cTn>
                        </p:par>
                        <p:par>
                          <p:cTn id="39" fill="hold">
                            <p:stCondLst>
                              <p:cond delay="7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2" grpId="0" animBg="1"/>
      <p:bldP spid="9" grpId="0" animBg="1"/>
      <p:bldP spid="12" grpId="0"/>
      <p:bldP spid="25" grpId="0" animBg="1"/>
      <p:bldP spid="20" grpId="0"/>
      <p:bldP spid="21" grpId="0"/>
      <p:bldP spid="22" grpId="0" animBg="1"/>
      <p:bldP spid="23" grpId="0" animBg="1"/>
      <p:bldP spid="26" grpId="0" animBg="1"/>
      <p:bldP spid="27" grpId="0" animBg="1"/>
      <p:bldP spid="28"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OFFICES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828090" y="2108118"/>
            <a:ext cx="4608585" cy="7330455"/>
          </a:xfrm>
          <a:prstGeom prst="rect">
            <a:avLst/>
          </a:prstGeom>
        </p:spPr>
      </p:pic>
      <p:sp>
        <p:nvSpPr>
          <p:cNvPr id="27" name="TextBox 26"/>
          <p:cNvSpPr txBox="1"/>
          <p:nvPr/>
        </p:nvSpPr>
        <p:spPr>
          <a:xfrm>
            <a:off x="12169923" y="2786528"/>
            <a:ext cx="4936232" cy="5678478"/>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Down Arrow 10"/>
          <p:cNvSpPr/>
          <p:nvPr/>
        </p:nvSpPr>
        <p:spPr>
          <a:xfrm rot="16200000">
            <a:off x="5943821" y="3640048"/>
            <a:ext cx="469886" cy="948637"/>
          </a:xfrm>
          <a:prstGeom prst="downArrow">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TextBox 28"/>
          <p:cNvSpPr txBox="1"/>
          <p:nvPr/>
        </p:nvSpPr>
        <p:spPr>
          <a:xfrm>
            <a:off x="3276934" y="3783201"/>
            <a:ext cx="2268253" cy="600164"/>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12th Floor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30" name="TextBox 29"/>
          <p:cNvSpPr txBox="1"/>
          <p:nvPr/>
        </p:nvSpPr>
        <p:spPr>
          <a:xfrm>
            <a:off x="808818" y="6153199"/>
            <a:ext cx="4936232" cy="1615827"/>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Our Offices are located on</a:t>
            </a:r>
            <a:r>
              <a:rPr lang="tr-TR" sz="3300" b="1" dirty="0">
                <a:solidFill>
                  <a:schemeClr val="tx1">
                    <a:lumMod val="65000"/>
                    <a:lumOff val="35000"/>
                  </a:schemeClr>
                </a:solidFill>
                <a:latin typeface="Caviar Dreams" pitchFamily="34" charset="-94"/>
                <a:ea typeface="Open Sans" pitchFamily="34" charset="0"/>
                <a:cs typeface="Open Sans" pitchFamily="34" charset="0"/>
              </a:rPr>
              <a:t> </a:t>
            </a:r>
            <a:r>
              <a:rPr lang="tr-TR" sz="3300" b="1" dirty="0" smtClean="0">
                <a:solidFill>
                  <a:schemeClr val="tx1">
                    <a:lumMod val="65000"/>
                    <a:lumOff val="35000"/>
                  </a:schemeClr>
                </a:solidFill>
                <a:latin typeface="Caviar Dreams" pitchFamily="34" charset="-94"/>
                <a:ea typeface="Open Sans" pitchFamily="34" charset="0"/>
                <a:cs typeface="Open Sans" pitchFamily="34" charset="0"/>
              </a:rPr>
              <a:t>the Building of Awesomeness</a:t>
            </a:r>
            <a:endParaRPr lang="tr-TR" sz="3300" b="1" dirty="0" smtClean="0">
              <a:solidFill>
                <a:schemeClr val="tx1">
                  <a:lumMod val="65000"/>
                  <a:lumOff val="35000"/>
                </a:schemeClr>
              </a:solidFill>
              <a:latin typeface="Caviar Dreams" pitchFamily="34" charset="-94"/>
            </a:endParaRPr>
          </a:p>
        </p:txBody>
      </p:sp>
    </p:spTree>
    <p:extLst>
      <p:ext uri="{BB962C8B-B14F-4D97-AF65-F5344CB8AC3E}">
        <p14:creationId xmlns:p14="http://schemas.microsoft.com/office/powerpoint/2010/main" val="58876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7" grpId="0"/>
      <p:bldP spid="11" grpId="0" animBg="1"/>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9329050"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9308273" y="5520138"/>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9325306"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9308273" y="233677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7638891" y="234064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7638891"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7638891" y="5508997"/>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7612642"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CONTACT US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56560" y="7525221"/>
            <a:ext cx="714423" cy="43179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0398" y="4327399"/>
            <a:ext cx="486749" cy="54955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6582" y="5710439"/>
            <a:ext cx="560823" cy="90496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18023" y="7397444"/>
            <a:ext cx="714423" cy="675169"/>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81887" y="5822565"/>
            <a:ext cx="596661" cy="706572"/>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44272" y="4229092"/>
            <a:ext cx="714423" cy="714423"/>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22732" y="2624807"/>
            <a:ext cx="533854" cy="714423"/>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25358" y="2643917"/>
            <a:ext cx="337585" cy="714423"/>
          </a:xfrm>
          <a:prstGeom prst="rect">
            <a:avLst/>
          </a:prstGeom>
        </p:spPr>
      </p:pic>
      <p:sp>
        <p:nvSpPr>
          <p:cNvPr id="30" name="TextBox 29"/>
          <p:cNvSpPr txBox="1"/>
          <p:nvPr/>
        </p:nvSpPr>
        <p:spPr>
          <a:xfrm>
            <a:off x="11017795" y="2611650"/>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Twitter/company</a:t>
            </a:r>
            <a:endParaRPr lang="tr-TR" sz="3800" dirty="0"/>
          </a:p>
        </p:txBody>
      </p:sp>
      <p:sp>
        <p:nvSpPr>
          <p:cNvPr id="31" name="TextBox 30"/>
          <p:cNvSpPr txBox="1"/>
          <p:nvPr/>
        </p:nvSpPr>
        <p:spPr>
          <a:xfrm>
            <a:off x="11017795" y="4199847"/>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Company.com</a:t>
            </a:r>
            <a:endParaRPr lang="tr-TR" sz="3800" dirty="0"/>
          </a:p>
        </p:txBody>
      </p:sp>
      <p:sp>
        <p:nvSpPr>
          <p:cNvPr id="32" name="TextBox 31"/>
          <p:cNvSpPr txBox="1"/>
          <p:nvPr/>
        </p:nvSpPr>
        <p:spPr>
          <a:xfrm>
            <a:off x="11017795" y="5834795"/>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Youtube/company</a:t>
            </a:r>
            <a:endParaRPr lang="tr-TR" sz="3800" dirty="0"/>
          </a:p>
        </p:txBody>
      </p:sp>
      <p:sp>
        <p:nvSpPr>
          <p:cNvPr id="33" name="TextBox 32"/>
          <p:cNvSpPr txBox="1"/>
          <p:nvPr/>
        </p:nvSpPr>
        <p:spPr>
          <a:xfrm>
            <a:off x="11017795" y="7402564"/>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Mail@company</a:t>
            </a:r>
            <a:endParaRPr lang="tr-TR" sz="3800" dirty="0"/>
          </a:p>
        </p:txBody>
      </p:sp>
      <p:sp>
        <p:nvSpPr>
          <p:cNvPr id="35" name="TextBox 34"/>
          <p:cNvSpPr txBox="1"/>
          <p:nvPr/>
        </p:nvSpPr>
        <p:spPr>
          <a:xfrm>
            <a:off x="2304827" y="2611650"/>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Facebook/company</a:t>
            </a:r>
            <a:endParaRPr lang="tr-TR" sz="3800" dirty="0"/>
          </a:p>
        </p:txBody>
      </p:sp>
      <p:sp>
        <p:nvSpPr>
          <p:cNvPr id="36" name="TextBox 35"/>
          <p:cNvSpPr txBox="1"/>
          <p:nvPr/>
        </p:nvSpPr>
        <p:spPr>
          <a:xfrm>
            <a:off x="2304827" y="4216757"/>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Skype ID: Company</a:t>
            </a:r>
            <a:endParaRPr lang="tr-TR" sz="3800" dirty="0"/>
          </a:p>
        </p:txBody>
      </p:sp>
      <p:sp>
        <p:nvSpPr>
          <p:cNvPr id="37" name="TextBox 36"/>
          <p:cNvSpPr txBox="1"/>
          <p:nvPr/>
        </p:nvSpPr>
        <p:spPr>
          <a:xfrm>
            <a:off x="2304827" y="583479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Company Number</a:t>
            </a:r>
            <a:endParaRPr lang="tr-TR" sz="3800" dirty="0"/>
          </a:p>
        </p:txBody>
      </p:sp>
      <p:sp>
        <p:nvSpPr>
          <p:cNvPr id="38" name="TextBox 37"/>
          <p:cNvSpPr txBox="1"/>
          <p:nvPr/>
        </p:nvSpPr>
        <p:spPr>
          <a:xfrm>
            <a:off x="2304827" y="739550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LinkedIN/Company</a:t>
            </a:r>
            <a:endParaRPr lang="tr-TR" sz="3800" dirty="0"/>
          </a:p>
        </p:txBody>
      </p:sp>
    </p:spTree>
    <p:extLst>
      <p:ext uri="{BB962C8B-B14F-4D97-AF65-F5344CB8AC3E}">
        <p14:creationId xmlns:p14="http://schemas.microsoft.com/office/powerpoint/2010/main" val="181583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par>
                                <p:cTn id="81" presetID="10"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26" grpId="0" animBg="1"/>
      <p:bldP spid="25" grpId="0" animBg="1"/>
      <p:bldP spid="23" grpId="0" animBg="1"/>
      <p:bldP spid="22" grpId="0" animBg="1"/>
      <p:bldP spid="21" grpId="0" animBg="1"/>
      <p:bldP spid="2" grpId="0" animBg="1"/>
      <p:bldP spid="9" grpId="0" animBg="1"/>
      <p:bldP spid="12" grpId="0"/>
      <p:bldP spid="30" grpId="0"/>
      <p:bldP spid="31" grpId="0"/>
      <p:bldP spid="32" grpId="0"/>
      <p:bldP spid="33" grpId="0"/>
      <p:bldP spid="35" grpId="0"/>
      <p:bldP spid="36" grpId="0"/>
      <p:bldP spid="37"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49443"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4465067" y="5593104"/>
            <a:ext cx="9220422" cy="553998"/>
          </a:xfrm>
          <a:prstGeom prst="rect">
            <a:avLst/>
          </a:prstGeom>
          <a:noFill/>
        </p:spPr>
        <p:txBody>
          <a:bodyPr wrap="square" rtlCol="0">
            <a:spAutoFit/>
          </a:bodyPr>
          <a:lstStyle/>
          <a:p>
            <a:pPr algn="ctr"/>
            <a:r>
              <a:rPr lang="tr-TR" sz="3000" b="1" dirty="0" smtClean="0">
                <a:solidFill>
                  <a:schemeClr val="tx1">
                    <a:lumMod val="65000"/>
                    <a:lumOff val="35000"/>
                  </a:schemeClr>
                </a:solidFill>
                <a:latin typeface="Caviar Dreams" pitchFamily="34" charset="-94"/>
                <a:ea typeface="Open Sans" pitchFamily="34" charset="0"/>
                <a:cs typeface="Open Sans" pitchFamily="34" charset="0"/>
              </a:rPr>
              <a:t>THANK YOU FOR LISTENING</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9" name="TextBox 8"/>
          <p:cNvSpPr txBox="1"/>
          <p:nvPr/>
        </p:nvSpPr>
        <p:spPr>
          <a:xfrm>
            <a:off x="2775005" y="6086127"/>
            <a:ext cx="12836062" cy="707886"/>
          </a:xfrm>
          <a:prstGeom prst="rect">
            <a:avLst/>
          </a:prstGeom>
          <a:noFill/>
        </p:spPr>
        <p:txBody>
          <a:bodyPr wrap="square" rtlCol="0">
            <a:spAutoFit/>
          </a:bodyPr>
          <a:lstStyle/>
          <a:p>
            <a:pPr algn="ctr"/>
            <a:r>
              <a:rPr lang="tr-TR" sz="4000" b="1" dirty="0" smtClean="0">
                <a:solidFill>
                  <a:schemeClr val="tx1">
                    <a:lumMod val="65000"/>
                    <a:lumOff val="35000"/>
                  </a:schemeClr>
                </a:solidFill>
                <a:latin typeface="Caviar Dreams" pitchFamily="34" charset="-94"/>
                <a:ea typeface="Open Sans" pitchFamily="34" charset="0"/>
                <a:cs typeface="Open Sans" pitchFamily="34" charset="0"/>
              </a:rPr>
              <a:t>WE WILL NOW BE ANSWERING QUESTIONS</a:t>
            </a:r>
            <a:endParaRPr lang="tr-TR" sz="40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5290" y="3666027"/>
            <a:ext cx="1240538" cy="1240538"/>
          </a:xfrm>
          <a:prstGeom prst="rect">
            <a:avLst/>
          </a:prstGeom>
        </p:spPr>
      </p:pic>
    </p:spTree>
    <p:extLst>
      <p:ext uri="{BB962C8B-B14F-4D97-AF65-F5344CB8AC3E}">
        <p14:creationId xmlns:p14="http://schemas.microsoft.com/office/powerpoint/2010/main" val="27361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6089930" y="2729473"/>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9482096" y="2751245"/>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176906"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L’EQUIPE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42" name="TextBox 41"/>
          <p:cNvSpPr txBox="1"/>
          <p:nvPr/>
        </p:nvSpPr>
        <p:spPr>
          <a:xfrm>
            <a:off x="4951982"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RAMI</a:t>
            </a:r>
            <a:endParaRPr lang="tr-TR" sz="4000" b="1" dirty="0">
              <a:solidFill>
                <a:srgbClr val="565D6F"/>
              </a:solidFill>
              <a:latin typeface="Caviar Dreams" pitchFamily="34" charset="-94"/>
              <a:ea typeface="Open Sans" pitchFamily="34" charset="0"/>
              <a:cs typeface="Open Sans" pitchFamily="34" charset="0"/>
            </a:endParaRPr>
          </a:p>
        </p:txBody>
      </p:sp>
      <p:sp>
        <p:nvSpPr>
          <p:cNvPr id="43" name="TextBox 42"/>
          <p:cNvSpPr txBox="1"/>
          <p:nvPr/>
        </p:nvSpPr>
        <p:spPr>
          <a:xfrm>
            <a:off x="5580352" y="6166870"/>
            <a:ext cx="3358568"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44" name="TextBox 43"/>
          <p:cNvSpPr txBox="1"/>
          <p:nvPr/>
        </p:nvSpPr>
        <p:spPr>
          <a:xfrm>
            <a:off x="8386750"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VALENTIN</a:t>
            </a:r>
            <a:endParaRPr lang="tr-TR" sz="4000" b="1" dirty="0">
              <a:solidFill>
                <a:srgbClr val="565D6F"/>
              </a:solidFill>
              <a:latin typeface="Caviar Dreams" pitchFamily="34" charset="-94"/>
              <a:ea typeface="Open Sans" pitchFamily="34" charset="0"/>
              <a:cs typeface="Open Sans" pitchFamily="34" charset="0"/>
            </a:endParaRPr>
          </a:p>
        </p:txBody>
      </p:sp>
      <p:sp>
        <p:nvSpPr>
          <p:cNvPr id="45" name="TextBox 44"/>
          <p:cNvSpPr txBox="1"/>
          <p:nvPr/>
        </p:nvSpPr>
        <p:spPr>
          <a:xfrm>
            <a:off x="9015120" y="6166870"/>
            <a:ext cx="3358568"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35397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2" grpId="0" animBg="1"/>
      <p:bldP spid="9" grpId="0" animBg="1"/>
      <p:bldP spid="12" grpId="0"/>
      <p:bldP spid="42" grpId="0"/>
      <p:bldP spid="43" grpId="0"/>
      <p:bldP spid="44"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74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INTRODUCTION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16457513" cy="4662815"/>
          </a:xfrm>
          <a:prstGeom prst="rect">
            <a:avLst/>
          </a:prstGeom>
          <a:noFill/>
        </p:spPr>
        <p:txBody>
          <a:bodyPr wrap="square" rtlCol="0">
            <a:spAutoFit/>
          </a:bodyPr>
          <a:lstStyle/>
          <a:p>
            <a:r>
              <a:rPr lang="tr-TR" sz="3300" b="1" dirty="0">
                <a:solidFill>
                  <a:schemeClr val="tx1">
                    <a:lumMod val="65000"/>
                    <a:lumOff val="35000"/>
                  </a:schemeClr>
                </a:solidFill>
                <a:latin typeface="Bebas Neue" panose="020B0606020202050201" pitchFamily="34" charset="0"/>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Ut ullamcorper, ligula eu tempor congue, eros est euismod turpis, id tincidunt sapien risus a quam. Maecenas fermentum consequat mi. Donec fermentum. Pellentesque malesuada nulla a mi. Duis sapien sem, aliquet nec, commodo eget, consequat quis, neque. Aliquam faucibus, elit ut dictum aliquet, felis nisl adipiscing sapien, sed malesuada diam lacus eget erat. Cras mollis scelerisque nunc. Nullam arcu. Aliquam consequat. Curabitur augue lorem, dapibus quis, laoreet et, pretium ac, nisi. Aenean magna nisl, mollis quis, molestie eu, feugiat in, orci. In hac habitasse platea dictumst.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94529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HISTORIQUE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7888561" cy="6186309"/>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Ut ullamcorper, ligula eu tempor congue, eros est euismod turpis, id tincidunt sapien risus a quam. Maecenas fermentum consequat mi. Donec fermentum.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8" name="Rectangle 7"/>
          <p:cNvSpPr/>
          <p:nvPr/>
        </p:nvSpPr>
        <p:spPr>
          <a:xfrm>
            <a:off x="1279808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3138596"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SECOND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9577635" y="2490945"/>
            <a:ext cx="7888561" cy="6186309"/>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Pellentesque malesuada nulla a mi. Duis sapien sem, aliquet nec, commodo eget, consequat quis, neque. Aliquam faucibus, elit ut dictum aliquet, felis nisl adipiscing sapien, sed malesuada diam lacus eget erat. Cras mollis scelerisque nunc. Nullam arcu. Aliquam consequat. Curabitur augue lorem, dapibus quis, laoreet et, pretium ac, nisi. Aenean magna nisl, mollis quis, molestie eu, feugiat in, orci. In hac habitasse platea dictumst.</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17149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OBJECTIFS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5" name="TextBox 14"/>
          <p:cNvSpPr txBox="1"/>
          <p:nvPr/>
        </p:nvSpPr>
        <p:spPr>
          <a:xfrm>
            <a:off x="2016795" y="2668939"/>
            <a:ext cx="6480720" cy="1107996"/>
          </a:xfrm>
          <a:prstGeom prst="rect">
            <a:avLst/>
          </a:prstGeom>
          <a:noFill/>
        </p:spPr>
        <p:txBody>
          <a:bodyPr wrap="square" rtlCol="0">
            <a:spAutoFit/>
          </a:bodyPr>
          <a:lstStyle/>
          <a:p>
            <a:r>
              <a:rPr lang="tr-TR" sz="3300" b="1" dirty="0">
                <a:solidFill>
                  <a:schemeClr val="tx1">
                    <a:lumMod val="65000"/>
                    <a:lumOff val="35000"/>
                  </a:schemeClr>
                </a:solidFill>
                <a:latin typeface="Bebas Neue" panose="020B0606020202050201" pitchFamily="34" charset="0"/>
              </a:rPr>
              <a:t>Curabitur pretium tincidunt lacus. Nulla gravida orci a odio. </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0" name="Oval 19"/>
          <p:cNvSpPr/>
          <p:nvPr/>
        </p:nvSpPr>
        <p:spPr>
          <a:xfrm>
            <a:off x="1296715"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1" name="Oval 20"/>
          <p:cNvSpPr/>
          <p:nvPr/>
        </p:nvSpPr>
        <p:spPr>
          <a:xfrm>
            <a:off x="1296715"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2" name="Oval 21"/>
          <p:cNvSpPr/>
          <p:nvPr/>
        </p:nvSpPr>
        <p:spPr>
          <a:xfrm>
            <a:off x="1296715"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3" name="Oval 22"/>
          <p:cNvSpPr/>
          <p:nvPr/>
        </p:nvSpPr>
        <p:spPr>
          <a:xfrm>
            <a:off x="1296715"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4" name="TextBox 23"/>
          <p:cNvSpPr txBox="1"/>
          <p:nvPr/>
        </p:nvSpPr>
        <p:spPr>
          <a:xfrm>
            <a:off x="2016795" y="4109099"/>
            <a:ext cx="6480720" cy="1107996"/>
          </a:xfrm>
          <a:prstGeom prst="rect">
            <a:avLst/>
          </a:prstGeom>
          <a:noFill/>
        </p:spPr>
        <p:txBody>
          <a:bodyPr wrap="square" rtlCol="0">
            <a:spAutoFit/>
          </a:bodyPr>
          <a:lstStyle/>
          <a:p>
            <a:r>
              <a:rPr lang="tr-TR" sz="3300" b="1" dirty="0">
                <a:solidFill>
                  <a:schemeClr val="tx1">
                    <a:lumMod val="65000"/>
                    <a:lumOff val="35000"/>
                  </a:schemeClr>
                </a:solidFill>
                <a:latin typeface="Bebas Neue" panose="020B0606020202050201" pitchFamily="34" charset="0"/>
              </a:rPr>
              <a:t>Pellentesque malesuada nulla a mi. Duis sapien sem</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2016795" y="5477251"/>
            <a:ext cx="6480720" cy="1107996"/>
          </a:xfrm>
          <a:prstGeom prst="rect">
            <a:avLst/>
          </a:prstGeom>
          <a:noFill/>
        </p:spPr>
        <p:txBody>
          <a:bodyPr wrap="square" rtlCol="0">
            <a:spAutoFit/>
          </a:bodyPr>
          <a:lstStyle/>
          <a:p>
            <a:r>
              <a:rPr lang="tr-TR" sz="3300" b="1" dirty="0">
                <a:solidFill>
                  <a:schemeClr val="tx1">
                    <a:lumMod val="65000"/>
                    <a:lumOff val="35000"/>
                  </a:schemeClr>
                </a:solidFill>
                <a:latin typeface="Bebas Neue" panose="020B0606020202050201" pitchFamily="34" charset="0"/>
              </a:rPr>
              <a:t>Curabitur pretium tincidunt lacus. Nulla gravida orci a odio. </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2016795" y="6845403"/>
            <a:ext cx="6480720" cy="1107996"/>
          </a:xfrm>
          <a:prstGeom prst="rect">
            <a:avLst/>
          </a:prstGeom>
          <a:noFill/>
        </p:spPr>
        <p:txBody>
          <a:bodyPr wrap="square" rtlCol="0">
            <a:spAutoFit/>
          </a:bodyPr>
          <a:lstStyle/>
          <a:p>
            <a:r>
              <a:rPr lang="tr-TR" sz="3300" b="1" dirty="0">
                <a:solidFill>
                  <a:schemeClr val="tx1">
                    <a:lumMod val="65000"/>
                    <a:lumOff val="35000"/>
                  </a:schemeClr>
                </a:solidFill>
                <a:latin typeface="Bebas Neue" panose="020B0606020202050201" pitchFamily="34" charset="0"/>
              </a:rPr>
              <a:t>Pellentesque malesuada nulla a mi. Duis sapien sem</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10513739" y="2668939"/>
            <a:ext cx="6480720" cy="1107996"/>
          </a:xfrm>
          <a:prstGeom prst="rect">
            <a:avLst/>
          </a:prstGeom>
          <a:noFill/>
        </p:spPr>
        <p:txBody>
          <a:bodyPr wrap="square" rtlCol="0">
            <a:spAutoFit/>
          </a:bodyPr>
          <a:lstStyle/>
          <a:p>
            <a:r>
              <a:rPr lang="tr-TR" sz="3300" b="1" dirty="0">
                <a:solidFill>
                  <a:schemeClr val="tx1">
                    <a:lumMod val="65000"/>
                    <a:lumOff val="35000"/>
                  </a:schemeClr>
                </a:solidFill>
                <a:latin typeface="Bebas Neue" panose="020B0606020202050201" pitchFamily="34" charset="0"/>
              </a:rPr>
              <a:t>Cras mollis scelerisque nunc. Nullam arcu.</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Oval 27"/>
          <p:cNvSpPr/>
          <p:nvPr/>
        </p:nvSpPr>
        <p:spPr>
          <a:xfrm>
            <a:off x="9793659"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9" name="Oval 28"/>
          <p:cNvSpPr/>
          <p:nvPr/>
        </p:nvSpPr>
        <p:spPr>
          <a:xfrm>
            <a:off x="9793659"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0" name="Oval 29"/>
          <p:cNvSpPr/>
          <p:nvPr/>
        </p:nvSpPr>
        <p:spPr>
          <a:xfrm>
            <a:off x="9793659"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1" name="Oval 30"/>
          <p:cNvSpPr/>
          <p:nvPr/>
        </p:nvSpPr>
        <p:spPr>
          <a:xfrm>
            <a:off x="9793659"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2" name="TextBox 31"/>
          <p:cNvSpPr txBox="1"/>
          <p:nvPr/>
        </p:nvSpPr>
        <p:spPr>
          <a:xfrm>
            <a:off x="10513739" y="4109099"/>
            <a:ext cx="6480720" cy="1107996"/>
          </a:xfrm>
          <a:prstGeom prst="rect">
            <a:avLst/>
          </a:prstGeom>
          <a:noFill/>
        </p:spPr>
        <p:txBody>
          <a:bodyPr wrap="square" rtlCol="0">
            <a:spAutoFit/>
          </a:bodyPr>
          <a:lstStyle/>
          <a:p>
            <a:r>
              <a:rPr lang="tr-TR" sz="3300" b="1" dirty="0">
                <a:solidFill>
                  <a:schemeClr val="tx1">
                    <a:lumMod val="65000"/>
                    <a:lumOff val="35000"/>
                  </a:schemeClr>
                </a:solidFill>
                <a:latin typeface="Bebas Neue" panose="020B0606020202050201" pitchFamily="34" charset="0"/>
              </a:rPr>
              <a:t>Curabitur pretium tincidunt lacus. Nulla gravida orci a odio. </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3" name="TextBox 32"/>
          <p:cNvSpPr txBox="1"/>
          <p:nvPr/>
        </p:nvSpPr>
        <p:spPr>
          <a:xfrm>
            <a:off x="10513739" y="5477251"/>
            <a:ext cx="6480720" cy="1107996"/>
          </a:xfrm>
          <a:prstGeom prst="rect">
            <a:avLst/>
          </a:prstGeom>
          <a:noFill/>
        </p:spPr>
        <p:txBody>
          <a:bodyPr wrap="square" rtlCol="0">
            <a:spAutoFit/>
          </a:bodyPr>
          <a:lstStyle/>
          <a:p>
            <a:r>
              <a:rPr lang="tr-TR" sz="3300" b="1" dirty="0">
                <a:solidFill>
                  <a:schemeClr val="tx1">
                    <a:lumMod val="65000"/>
                    <a:lumOff val="35000"/>
                  </a:schemeClr>
                </a:solidFill>
                <a:latin typeface="Bebas Neue" panose="020B0606020202050201" pitchFamily="34" charset="0"/>
              </a:rPr>
              <a:t>Aenean magna nisl, mollis quis, molestie eu</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4" name="TextBox 33"/>
          <p:cNvSpPr txBox="1"/>
          <p:nvPr/>
        </p:nvSpPr>
        <p:spPr>
          <a:xfrm>
            <a:off x="10513739" y="6845403"/>
            <a:ext cx="6480720" cy="1107996"/>
          </a:xfrm>
          <a:prstGeom prst="rect">
            <a:avLst/>
          </a:prstGeom>
          <a:noFill/>
        </p:spPr>
        <p:txBody>
          <a:bodyPr wrap="square" rtlCol="0">
            <a:spAutoFit/>
          </a:bodyPr>
          <a:lstStyle/>
          <a:p>
            <a:r>
              <a:rPr lang="tr-TR" sz="3300" b="1" dirty="0">
                <a:solidFill>
                  <a:schemeClr val="tx1">
                    <a:lumMod val="65000"/>
                    <a:lumOff val="35000"/>
                  </a:schemeClr>
                </a:solidFill>
                <a:latin typeface="Bebas Neue" panose="020B0606020202050201" pitchFamily="34" charset="0"/>
              </a:rPr>
              <a:t>Curabitur pretium tincidunt lacus. Nulla gravida orci a odio. </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96458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200"/>
                                        <p:tgtEl>
                                          <p:spTgt spid="20"/>
                                        </p:tgtEl>
                                      </p:cBhvr>
                                    </p:animEffect>
                                  </p:childTnLst>
                                </p:cTn>
                              </p:par>
                            </p:childTnLst>
                          </p:cTn>
                        </p:par>
                        <p:par>
                          <p:cTn id="21" fill="hold">
                            <p:stCondLst>
                              <p:cond delay="7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00"/>
                                        <p:tgtEl>
                                          <p:spTgt spid="24"/>
                                        </p:tgtEl>
                                      </p:cBhvr>
                                    </p:animEffect>
                                  </p:childTnLst>
                                </p:cTn>
                              </p:par>
                            </p:childTnLst>
                          </p:cTn>
                        </p:par>
                        <p:par>
                          <p:cTn id="28" fill="hold">
                            <p:stCondLst>
                              <p:cond delay="9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2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200"/>
                                        <p:tgtEl>
                                          <p:spTgt spid="22"/>
                                        </p:tgtEl>
                                      </p:cBhvr>
                                    </p:animEffect>
                                  </p:childTnLst>
                                </p:cTn>
                              </p:par>
                            </p:childTnLst>
                          </p:cTn>
                        </p:par>
                        <p:par>
                          <p:cTn id="35" fill="hold">
                            <p:stCondLst>
                              <p:cond delay="11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200"/>
                                        <p:tgtEl>
                                          <p:spTgt spid="26"/>
                                        </p:tgtEl>
                                      </p:cBhvr>
                                    </p:animEffect>
                                  </p:childTnLst>
                                </p:cTn>
                              </p:par>
                            </p:childTnLst>
                          </p:cTn>
                        </p:par>
                        <p:par>
                          <p:cTn id="42" fill="hold">
                            <p:stCondLst>
                              <p:cond delay="13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2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200"/>
                                        <p:tgtEl>
                                          <p:spTgt spid="27"/>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2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200"/>
                                        <p:tgtEl>
                                          <p:spTgt spid="29"/>
                                        </p:tgtEl>
                                      </p:cBhvr>
                                    </p:animEffect>
                                  </p:childTnLst>
                                </p:cTn>
                              </p:par>
                            </p:childTnLst>
                          </p:cTn>
                        </p:par>
                        <p:par>
                          <p:cTn id="56" fill="hold">
                            <p:stCondLst>
                              <p:cond delay="17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2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200"/>
                                        <p:tgtEl>
                                          <p:spTgt spid="30"/>
                                        </p:tgtEl>
                                      </p:cBhvr>
                                    </p:animEffect>
                                  </p:childTnLst>
                                </p:cTn>
                              </p:par>
                            </p:childTnLst>
                          </p:cTn>
                        </p:par>
                        <p:par>
                          <p:cTn id="63" fill="hold">
                            <p:stCondLst>
                              <p:cond delay="1900"/>
                            </p:stCondLst>
                            <p:childTnLst>
                              <p:par>
                                <p:cTn id="64" presetID="10" presetClass="entr" presetSubtype="0"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200"/>
                                        <p:tgtEl>
                                          <p:spTgt spid="3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2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5" grpId="0"/>
      <p:bldP spid="20" grpId="0" animBg="1"/>
      <p:bldP spid="21" grpId="0" animBg="1"/>
      <p:bldP spid="22" grpId="0" animBg="1"/>
      <p:bldP spid="23" grpId="0" animBg="1"/>
      <p:bldP spid="24" grpId="0"/>
      <p:bldP spid="25" grpId="0"/>
      <p:bldP spid="26" grpId="0"/>
      <p:bldP spid="27" grpId="0"/>
      <p:bldP spid="28" grpId="0" animBg="1"/>
      <p:bldP spid="29" grpId="0" animBg="1"/>
      <p:bldP spid="30" grpId="0" animBg="1"/>
      <p:bldP spid="31" grpId="0" animBg="1"/>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704801" y="2912839"/>
            <a:ext cx="5489458" cy="4464496"/>
          </a:xfrm>
          <a:prstGeom prst="rect">
            <a:avLst/>
          </a:prstGeom>
        </p:spPr>
      </p:pic>
      <p:sp>
        <p:nvSpPr>
          <p:cNvPr id="34" name="Oval 33"/>
          <p:cNvSpPr/>
          <p:nvPr/>
        </p:nvSpPr>
        <p:spPr>
          <a:xfrm>
            <a:off x="11615159" y="3920951"/>
            <a:ext cx="1681440" cy="168144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MATERIEL</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71847" y="4205578"/>
            <a:ext cx="1134379" cy="1134379"/>
          </a:xfrm>
          <a:prstGeom prst="rect">
            <a:avLst/>
          </a:prstGeom>
        </p:spPr>
      </p:pic>
      <p:sp>
        <p:nvSpPr>
          <p:cNvPr id="13" name="TextBox 12"/>
          <p:cNvSpPr txBox="1"/>
          <p:nvPr/>
        </p:nvSpPr>
        <p:spPr>
          <a:xfrm>
            <a:off x="1922330" y="2984847"/>
            <a:ext cx="7223258" cy="6740307"/>
          </a:xfrm>
          <a:prstGeom prst="rect">
            <a:avLst/>
          </a:prstGeom>
          <a:noFill/>
        </p:spPr>
        <p:txBody>
          <a:bodyPr wrap="square" rtlCol="0">
            <a:spAutoFit/>
          </a:bodyPr>
          <a:lstStyle/>
          <a:p>
            <a:pPr marL="457200" indent="-457200">
              <a:buFontTx/>
              <a:buChar char="-"/>
            </a:pPr>
            <a:r>
              <a:rPr lang="fr-FR" sz="4800" b="1" dirty="0" err="1" smtClean="0">
                <a:solidFill>
                  <a:schemeClr val="accent1"/>
                </a:solidFill>
                <a:latin typeface="Bebas Neue" panose="020B0606020202050201" pitchFamily="34" charset="0"/>
              </a:rPr>
              <a:t>N</a:t>
            </a:r>
            <a:r>
              <a:rPr lang="fr-FR" sz="4800" b="1" dirty="0" err="1" smtClean="0">
                <a:solidFill>
                  <a:schemeClr val="tx1">
                    <a:lumMod val="65000"/>
                    <a:lumOff val="35000"/>
                  </a:schemeClr>
                </a:solidFill>
                <a:latin typeface="Bebas Neue" panose="020B0606020202050201" pitchFamily="34" charset="0"/>
              </a:rPr>
              <a:t>etduino</a:t>
            </a:r>
            <a:r>
              <a:rPr lang="fr-FR" sz="4800" b="1" dirty="0" smtClean="0">
                <a:solidFill>
                  <a:schemeClr val="tx1">
                    <a:lumMod val="65000"/>
                    <a:lumOff val="35000"/>
                  </a:schemeClr>
                </a:solidFill>
                <a:latin typeface="Bebas Neue" panose="020B0606020202050201" pitchFamily="34" charset="0"/>
              </a:rPr>
              <a:t> plus 2</a:t>
            </a:r>
          </a:p>
          <a:p>
            <a:pPr marL="457200" indent="-457200">
              <a:buFontTx/>
              <a:buChar char="-"/>
            </a:pPr>
            <a:r>
              <a:rPr lang="fr-FR" sz="4800" b="1" dirty="0" err="1" smtClean="0">
                <a:solidFill>
                  <a:schemeClr val="accent1"/>
                </a:solidFill>
                <a:latin typeface="Bebas Neue" panose="020B0606020202050201" pitchFamily="34" charset="0"/>
                <a:ea typeface="Open Sans" pitchFamily="34" charset="0"/>
                <a:cs typeface="Open Sans" pitchFamily="34" charset="0"/>
              </a:rPr>
              <a:t>R</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aspberry</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pi 2</a:t>
            </a:r>
          </a:p>
          <a:p>
            <a:pPr marL="457200" indent="-457200">
              <a:buFontTx/>
              <a:buChar char="-"/>
            </a:pPr>
            <a:r>
              <a:rPr lang="fr-FR" sz="4800" b="1" dirty="0" smtClean="0">
                <a:solidFill>
                  <a:schemeClr val="accent1"/>
                </a:solidFill>
                <a:latin typeface="Bebas Neue" panose="020B0606020202050201" pitchFamily="34" charset="0"/>
                <a:ea typeface="Open Sans" pitchFamily="34" charset="0"/>
                <a:cs typeface="Open Sans" pitchFamily="34" charset="0"/>
              </a:rPr>
              <a:t>C</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hâssis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wild</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thumper</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accent1"/>
                </a:solidFill>
                <a:latin typeface="Bebas Neue" panose="020B0606020202050201" pitchFamily="34" charset="0"/>
                <a:ea typeface="Open Sans" pitchFamily="34" charset="0"/>
                <a:cs typeface="Open Sans" pitchFamily="34" charset="0"/>
              </a:rPr>
              <a:t>C</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ontrôleur moteur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dagu</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accent1"/>
                </a:solidFill>
                <a:latin typeface="Bebas Neue" panose="020B0606020202050201" pitchFamily="34" charset="0"/>
                <a:ea typeface="Open Sans" pitchFamily="34" charset="0"/>
                <a:cs typeface="Open Sans" pitchFamily="34" charset="0"/>
              </a:rPr>
              <a:t>W</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ebcam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logitech</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accent1"/>
                </a:solidFill>
                <a:latin typeface="Bebas Neue" panose="020B0606020202050201" pitchFamily="34" charset="0"/>
                <a:ea typeface="Open Sans" pitchFamily="34" charset="0"/>
                <a:cs typeface="Open Sans" pitchFamily="34" charset="0"/>
              </a:rPr>
              <a:t>B</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atteries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usb</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5v (x2)</a:t>
            </a:r>
          </a:p>
          <a:p>
            <a:pPr marL="457200" indent="-457200">
              <a:buFontTx/>
              <a:buChar char="-"/>
            </a:pPr>
            <a:r>
              <a:rPr lang="fr-FR" sz="4800" b="1" dirty="0" smtClean="0">
                <a:solidFill>
                  <a:schemeClr val="accent1"/>
                </a:solidFill>
                <a:latin typeface="Bebas Neue" panose="020B0606020202050201" pitchFamily="34" charset="0"/>
                <a:ea typeface="Open Sans" pitchFamily="34" charset="0"/>
                <a:cs typeface="Open Sans" pitchFamily="34" charset="0"/>
              </a:rPr>
              <a:t>B</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atterie 7,2V</a:t>
            </a:r>
          </a:p>
          <a:p>
            <a:pPr marL="457200" indent="-457200">
              <a:buFontTx/>
              <a:buChar char="-"/>
            </a:pP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endParaRPr lang="tr-TR" sz="48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00753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animBg="1"/>
      <p:bldP spid="9"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ETAPES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13" name="TextBox 12"/>
          <p:cNvSpPr txBox="1"/>
          <p:nvPr/>
        </p:nvSpPr>
        <p:spPr>
          <a:xfrm>
            <a:off x="3276183" y="6024279"/>
            <a:ext cx="2792155"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Bebas Neue" panose="020B0606020202050201" pitchFamily="34" charset="0"/>
              </a:rPr>
              <a:t>Curabitur pretium tincidunt lacus. Nulla gravida orci a odio. Nullam varius, turpis et </a:t>
            </a:r>
            <a:r>
              <a:rPr lang="tr-TR" sz="2200" b="1" dirty="0" smtClean="0">
                <a:solidFill>
                  <a:schemeClr val="tx1">
                    <a:lumMod val="65000"/>
                    <a:lumOff val="35000"/>
                  </a:schemeClr>
                </a:solidFill>
                <a:latin typeface="Bebas Neue" panose="020B0606020202050201" pitchFamily="34" charset="0"/>
              </a:rPr>
              <a:t>commodo</a:t>
            </a:r>
            <a:endParaRPr lang="tr-TR" sz="22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114898" y="4675559"/>
            <a:ext cx="10058400" cy="1026797"/>
          </a:xfrm>
          <a:prstGeom prst="rect">
            <a:avLst/>
          </a:prstGeom>
        </p:spPr>
      </p:pic>
      <p:sp>
        <p:nvSpPr>
          <p:cNvPr id="15" name="TextBox 14"/>
          <p:cNvSpPr txBox="1"/>
          <p:nvPr/>
        </p:nvSpPr>
        <p:spPr>
          <a:xfrm>
            <a:off x="4375399" y="4747567"/>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1</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6" name="TextBox 15"/>
          <p:cNvSpPr txBox="1"/>
          <p:nvPr/>
        </p:nvSpPr>
        <p:spPr>
          <a:xfrm>
            <a:off x="6610067" y="4747567"/>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2</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7" name="TextBox 16"/>
          <p:cNvSpPr txBox="1"/>
          <p:nvPr/>
        </p:nvSpPr>
        <p:spPr>
          <a:xfrm>
            <a:off x="8850761" y="4747567"/>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3</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1" name="TextBox 20"/>
          <p:cNvSpPr txBox="1"/>
          <p:nvPr/>
        </p:nvSpPr>
        <p:spPr>
          <a:xfrm>
            <a:off x="11078755" y="4747567"/>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4</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13322051" y="4747567"/>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5</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5510851" y="2659335"/>
            <a:ext cx="2792155"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Bebas Neue" panose="020B0606020202050201" pitchFamily="34" charset="0"/>
              </a:rPr>
              <a:t>Curabitur pretium tincidunt lacus. Nulla gravida orci a odio. Nullam varius, turpis et </a:t>
            </a:r>
            <a:r>
              <a:rPr lang="tr-TR" sz="2200" b="1" dirty="0" smtClean="0">
                <a:solidFill>
                  <a:schemeClr val="tx1">
                    <a:lumMod val="65000"/>
                    <a:lumOff val="35000"/>
                  </a:schemeClr>
                </a:solidFill>
                <a:latin typeface="Bebas Neue" panose="020B0606020202050201" pitchFamily="34" charset="0"/>
              </a:rPr>
              <a:t>commodo</a:t>
            </a:r>
            <a:endParaRPr lang="tr-TR" sz="22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7766785" y="6024279"/>
            <a:ext cx="2792155"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Bebas Neue" panose="020B0606020202050201" pitchFamily="34" charset="0"/>
              </a:rPr>
              <a:t>Curabitur pretium tincidunt lacus. Nulla gravida orci a odio. Nullam varius, turpis et </a:t>
            </a:r>
            <a:r>
              <a:rPr lang="tr-TR" sz="2200" b="1" dirty="0" smtClean="0">
                <a:solidFill>
                  <a:schemeClr val="tx1">
                    <a:lumMod val="65000"/>
                    <a:lumOff val="35000"/>
                  </a:schemeClr>
                </a:solidFill>
                <a:latin typeface="Bebas Neue" panose="020B0606020202050201" pitchFamily="34" charset="0"/>
              </a:rPr>
              <a:t>commodo</a:t>
            </a:r>
            <a:endParaRPr lang="tr-TR" sz="22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TextBox 27"/>
          <p:cNvSpPr txBox="1"/>
          <p:nvPr/>
        </p:nvSpPr>
        <p:spPr>
          <a:xfrm>
            <a:off x="10001453" y="2659335"/>
            <a:ext cx="2792155"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Bebas Neue" panose="020B0606020202050201" pitchFamily="34" charset="0"/>
              </a:rPr>
              <a:t>Curabitur pretium tincidunt lacus. Nulla gravida orci a odio. Nullam varius, turpis et </a:t>
            </a:r>
            <a:r>
              <a:rPr lang="tr-TR" sz="2200" b="1" dirty="0" smtClean="0">
                <a:solidFill>
                  <a:schemeClr val="tx1">
                    <a:lumMod val="65000"/>
                    <a:lumOff val="35000"/>
                  </a:schemeClr>
                </a:solidFill>
                <a:latin typeface="Bebas Neue" panose="020B0606020202050201" pitchFamily="34" charset="0"/>
              </a:rPr>
              <a:t>commodo</a:t>
            </a:r>
            <a:endParaRPr lang="tr-TR" sz="22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9" name="TextBox 28"/>
          <p:cNvSpPr txBox="1"/>
          <p:nvPr/>
        </p:nvSpPr>
        <p:spPr>
          <a:xfrm>
            <a:off x="12222835" y="6024279"/>
            <a:ext cx="2792155"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Bebas Neue" panose="020B0606020202050201" pitchFamily="34" charset="0"/>
              </a:rPr>
              <a:t>Curabitur pretium tincidunt lacus. Nulla gravida orci a odio. Nullam varius, turpis et </a:t>
            </a:r>
            <a:r>
              <a:rPr lang="tr-TR" sz="2200" b="1" dirty="0" smtClean="0">
                <a:solidFill>
                  <a:schemeClr val="tx1">
                    <a:lumMod val="65000"/>
                    <a:lumOff val="35000"/>
                  </a:schemeClr>
                </a:solidFill>
                <a:latin typeface="Bebas Neue" panose="020B0606020202050201" pitchFamily="34" charset="0"/>
              </a:rPr>
              <a:t>commodo</a:t>
            </a:r>
            <a:endParaRPr lang="tr-TR" sz="22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463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5" grpId="0"/>
      <p:bldP spid="16" grpId="0"/>
      <p:bldP spid="17" grpId="0"/>
      <p:bldP spid="21" grpId="0"/>
      <p:bldP spid="25" grpId="0"/>
      <p:bldP spid="26"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78650"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2618667" y="4941074"/>
            <a:ext cx="4615309"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FAST</a:t>
            </a:r>
            <a:endParaRPr lang="tr-TR" sz="4000" b="1" dirty="0">
              <a:solidFill>
                <a:srgbClr val="565D6F"/>
              </a:solidFill>
              <a:latin typeface="Caviar Dreams" pitchFamily="34" charset="-94"/>
              <a:ea typeface="Open Sans" pitchFamily="34" charset="0"/>
              <a:cs typeface="Open Sans" pitchFamily="34" charset="0"/>
            </a:endParaRPr>
          </a:p>
        </p:txBody>
      </p:sp>
      <p:sp>
        <p:nvSpPr>
          <p:cNvPr id="7" name="Oval 6"/>
          <p:cNvSpPr/>
          <p:nvPr/>
        </p:nvSpPr>
        <p:spPr>
          <a:xfrm>
            <a:off x="3666182"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12091118"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46324" y="2780834"/>
            <a:ext cx="1240538" cy="1240538"/>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6053" y="2780834"/>
            <a:ext cx="1240538" cy="1240538"/>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808713" y="2764432"/>
            <a:ext cx="1085090" cy="1240538"/>
          </a:xfrm>
          <a:prstGeom prst="rect">
            <a:avLst/>
          </a:prstGeom>
        </p:spPr>
      </p:pic>
      <p:sp>
        <p:nvSpPr>
          <p:cNvPr id="17" name="TextBox 16"/>
          <p:cNvSpPr txBox="1"/>
          <p:nvPr/>
        </p:nvSpPr>
        <p:spPr>
          <a:xfrm>
            <a:off x="6971753" y="4941074"/>
            <a:ext cx="4615309"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ECO-FRIENDLY</a:t>
            </a:r>
            <a:endParaRPr lang="tr-TR" sz="4000" b="1" dirty="0">
              <a:solidFill>
                <a:srgbClr val="565D6F"/>
              </a:solidFill>
              <a:latin typeface="Caviar Dreams" pitchFamily="34" charset="-94"/>
              <a:ea typeface="Open Sans" pitchFamily="34" charset="0"/>
              <a:cs typeface="Open Sans" pitchFamily="34" charset="0"/>
            </a:endParaRPr>
          </a:p>
        </p:txBody>
      </p:sp>
      <p:sp>
        <p:nvSpPr>
          <p:cNvPr id="18" name="TextBox 17"/>
          <p:cNvSpPr txBox="1"/>
          <p:nvPr/>
        </p:nvSpPr>
        <p:spPr>
          <a:xfrm>
            <a:off x="11083006" y="4941074"/>
            <a:ext cx="4615309"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SECURE</a:t>
            </a:r>
            <a:endParaRPr lang="tr-TR" sz="4000" b="1" dirty="0">
              <a:solidFill>
                <a:srgbClr val="565D6F"/>
              </a:solidFill>
              <a:latin typeface="Caviar Dreams" pitchFamily="34" charset="-94"/>
              <a:ea typeface="Open Sans" pitchFamily="34" charset="0"/>
              <a:cs typeface="Open Sans" pitchFamily="34" charset="0"/>
            </a:endParaRPr>
          </a:p>
        </p:txBody>
      </p:sp>
      <p:sp>
        <p:nvSpPr>
          <p:cNvPr id="19" name="TextBox 18"/>
          <p:cNvSpPr txBox="1"/>
          <p:nvPr/>
        </p:nvSpPr>
        <p:spPr>
          <a:xfrm>
            <a:off x="3266739" y="5664239"/>
            <a:ext cx="3358568"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0" name="TextBox 19"/>
          <p:cNvSpPr txBox="1"/>
          <p:nvPr/>
        </p:nvSpPr>
        <p:spPr>
          <a:xfrm>
            <a:off x="7487309" y="5664239"/>
            <a:ext cx="3358568"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11711376" y="5664239"/>
            <a:ext cx="3358568"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02086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7" grpId="0" animBg="1"/>
      <p:bldP spid="9" grpId="0" animBg="1"/>
      <p:bldP spid="17" grpId="0"/>
      <p:bldP spid="18" grpId="0"/>
      <p:bldP spid="19" grpId="0"/>
      <p:bldP spid="20" grpId="0"/>
      <p:bldP spid="21"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3375</TotalTime>
  <Words>1749</Words>
  <Application>Microsoft Office PowerPoint</Application>
  <PresentationFormat>Personnalisé</PresentationFormat>
  <Paragraphs>235</Paragraphs>
  <Slides>29</Slides>
  <Notes>29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Bebas Neue</vt:lpstr>
      <vt:lpstr>Calibri</vt:lpstr>
      <vt:lpstr>Caviar Dreams</vt:lpstr>
      <vt:lpstr>Open Sans</vt:lpstr>
      <vt:lpstr>Custom Design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Voxelflux</dc:creator>
  <cp:lastModifiedBy>valentin chatelain</cp:lastModifiedBy>
  <cp:revision>152</cp:revision>
  <dcterms:created xsi:type="dcterms:W3CDTF">2013-09-24T23:05:35Z</dcterms:created>
  <dcterms:modified xsi:type="dcterms:W3CDTF">2015-06-25T09:43:38Z</dcterms:modified>
</cp:coreProperties>
</file>