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0" r:id="rId3"/>
    <p:sldId id="285" r:id="rId4"/>
    <p:sldId id="257" r:id="rId5"/>
    <p:sldId id="311" r:id="rId6"/>
    <p:sldId id="261" r:id="rId7"/>
    <p:sldId id="317" r:id="rId8"/>
    <p:sldId id="260" r:id="rId9"/>
    <p:sldId id="264" r:id="rId10"/>
    <p:sldId id="292" r:id="rId11"/>
    <p:sldId id="289" r:id="rId12"/>
    <p:sldId id="310" r:id="rId13"/>
    <p:sldId id="312" r:id="rId14"/>
    <p:sldId id="315" r:id="rId15"/>
    <p:sldId id="296" r:id="rId16"/>
    <p:sldId id="320" r:id="rId17"/>
    <p:sldId id="321" r:id="rId18"/>
    <p:sldId id="313" r:id="rId19"/>
    <p:sldId id="314" r:id="rId20"/>
    <p:sldId id="318" r:id="rId21"/>
    <p:sldId id="305" r:id="rId22"/>
    <p:sldId id="316" r:id="rId23"/>
    <p:sldId id="307" r:id="rId24"/>
    <p:sldId id="319" r:id="rId25"/>
    <p:sldId id="308" r:id="rId26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TELAIN Valentin" initials="CV" lastIdx="1" clrIdx="0">
    <p:extLst>
      <p:ext uri="{19B8F6BF-5375-455C-9EA6-DF929625EA0E}">
        <p15:presenceInfo xmlns:p15="http://schemas.microsoft.com/office/powerpoint/2012/main" userId="CHATELAIN Valen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6F"/>
    <a:srgbClr val="009CD6"/>
    <a:srgbClr val="376091"/>
    <a:srgbClr val="2B4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6" autoAdjust="0"/>
    <p:restoredTop sz="94705" autoAdjust="0"/>
  </p:normalViewPr>
  <p:slideViewPr>
    <p:cSldViewPr>
      <p:cViewPr varScale="1">
        <p:scale>
          <a:sx n="67" d="100"/>
          <a:sy n="67" d="100"/>
        </p:scale>
        <p:origin x="114" y="450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7T12:41:29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7T12:41:29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7T12:41:29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5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0829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44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177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17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905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6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618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531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195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839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849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5113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940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4653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16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64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32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44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27724" y="1151400"/>
            <a:ext cx="3822242" cy="388843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3487141" y="5544011"/>
            <a:ext cx="11305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CHOOSE YOUR LIFESTYLE</a:t>
            </a:r>
            <a:endParaRPr lang="tr-TR" sz="3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3485" y="9501243"/>
            <a:ext cx="5112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 MORRI – Valentin CHATELAIN</a:t>
            </a:r>
            <a:endParaRPr lang="tr-TR" sz="2200" b="1" dirty="0">
              <a:solidFill>
                <a:schemeClr val="bg1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37" y="1544686"/>
            <a:ext cx="5514416" cy="31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ORGANISATION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Librairie de classe pour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LE SERVEUR DE JEU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Serveur asp.net 4 et partie cliente du jeu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tests unitaires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6434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tests de charge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jeu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android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Oval 44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TextBox 50"/>
          <p:cNvSpPr txBox="1"/>
          <p:nvPr/>
        </p:nvSpPr>
        <p:spPr>
          <a:xfrm>
            <a:off x="11503100" y="7233319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Serveur d’administration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55" y="2896063"/>
            <a:ext cx="1072085" cy="90876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78" y="7146854"/>
            <a:ext cx="1895473" cy="1280925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62" y="5048426"/>
            <a:ext cx="1569503" cy="10606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14" y="4966859"/>
            <a:ext cx="1699578" cy="114854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28" y="7272101"/>
            <a:ext cx="1483549" cy="10025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14" y="2782318"/>
            <a:ext cx="1781250" cy="12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/>
      <p:bldP spid="49" grpId="0"/>
      <p:bldP spid="50" grpId="0"/>
      <p:bldP spid="51" grpId="0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Réalisations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48" y="3237075"/>
            <a:ext cx="2769841" cy="18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Services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Player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User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Job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Property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Message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03100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Sql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connection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" y="5036378"/>
            <a:ext cx="1548073" cy="104615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11" y="4987540"/>
            <a:ext cx="1720416" cy="11626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80" y="2761827"/>
            <a:ext cx="1772267" cy="11976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26" y="7205328"/>
            <a:ext cx="1547273" cy="10456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12" y="2838280"/>
            <a:ext cx="1565325" cy="10578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619" y="7155752"/>
            <a:ext cx="1809516" cy="12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SignalR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6" y="1037292"/>
            <a:ext cx="17816595" cy="230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CI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8523" y="1472679"/>
            <a:ext cx="24156583" cy="31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SYNCHRONISATION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106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Déplacement du joueur et envoi au serveur de sa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Récupération de la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du joueur par le serveur 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Vérification de la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Envoi de la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du joueurs aux autres utilisateurs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PLUGINS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51" y="2314531"/>
            <a:ext cx="8604217" cy="47969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75" y="1950734"/>
            <a:ext cx="9224570" cy="73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5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PLUGINS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731057" y="3355447"/>
            <a:ext cx="12817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Possibilité d’accéder aux différents services du serveur</a:t>
            </a:r>
          </a:p>
          <a:p>
            <a:pPr marL="457200" indent="-457200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Possibilité de s’inscrire aux évènements du serveur (</a:t>
            </a: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OnPlayerConnect</a:t>
            </a: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…)</a:t>
            </a:r>
          </a:p>
          <a:p>
            <a:pPr marL="457200" indent="-457200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Accès à la base de données simplifié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5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TESTS DE CHARGE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462268" y="2830918"/>
            <a:ext cx="1535500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Application console</a:t>
            </a: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tester avec un serveur local ou distant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</a:t>
            </a: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simuler une infinité de joueurs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Simulation d’envoi de messages</a:t>
            </a: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Calcul du temps moyen de réponse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0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TESTS DE CHARGE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89" y="2038933"/>
            <a:ext cx="10842987" cy="725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444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6089930" y="2729473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9482096" y="2751245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76906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L’EQUIPE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TextBox 7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1982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0352" y="6166870"/>
            <a:ext cx="335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Développeur</a:t>
            </a:r>
          </a:p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Semestre 5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6750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VALENTIN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15120" y="6166870"/>
            <a:ext cx="335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Développeur</a:t>
            </a:r>
          </a:p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Semestre 5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53" y="2748696"/>
            <a:ext cx="2409825" cy="2409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74" y="2774406"/>
            <a:ext cx="2384115" cy="2384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539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2" grpId="0" animBg="1"/>
      <p:bldP spid="9" grpId="0" animBg="1"/>
      <p:bldP spid="12" grpId="0"/>
      <p:bldP spid="42" grpId="0"/>
      <p:bldP spid="43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ANDROID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979" y="1118736"/>
            <a:ext cx="4612115" cy="799213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00771" y="4084527"/>
            <a:ext cx="8784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Adaptation de la version web</a:t>
            </a:r>
          </a:p>
          <a:p>
            <a:pPr marL="457200" indent="-457200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Développement en java / </a:t>
            </a:r>
            <a:r>
              <a:rPr lang="fr-FR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Libgdx</a:t>
            </a:r>
            <a:endParaRPr lang="fr-FR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Possibilité de jouer avec les joueurs web</a:t>
            </a:r>
          </a:p>
          <a:p>
            <a:endParaRPr lang="fr-FR" sz="4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051" y="2036147"/>
            <a:ext cx="3312368" cy="5989260"/>
          </a:xfrm>
          <a:prstGeom prst="rect">
            <a:avLst/>
          </a:prstGeom>
          <a:effectLst>
            <a:outerShdw blurRad="50800" dir="5400000" algn="ctr" rotWithShape="0">
              <a:srgbClr val="000000"/>
            </a:outerShdw>
            <a:reflection blurRad="355600" stA="32000" endPos="90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4879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Démonstration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Administration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213" y="3488297"/>
            <a:ext cx="2026340" cy="13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1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Conclusion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3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3" y="3537634"/>
            <a:ext cx="1323061" cy="8941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4" y="6266933"/>
            <a:ext cx="1323061" cy="894100"/>
          </a:xfrm>
          <a:prstGeom prst="rect">
            <a:avLst/>
          </a:prstGeom>
        </p:spPr>
      </p:pic>
      <p:sp>
        <p:nvSpPr>
          <p:cNvPr id="27" name="TextBox 14"/>
          <p:cNvSpPr txBox="1"/>
          <p:nvPr/>
        </p:nvSpPr>
        <p:spPr>
          <a:xfrm>
            <a:off x="2016795" y="2668939"/>
            <a:ext cx="6480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serveur de jeu capable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d’accueillir et de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synchroniser au moins cent joueurs simultanément.</a:t>
            </a:r>
          </a:p>
        </p:txBody>
      </p:sp>
      <p:sp>
        <p:nvSpPr>
          <p:cNvPr id="30" name="TextBox 25"/>
          <p:cNvSpPr txBox="1"/>
          <p:nvPr/>
        </p:nvSpPr>
        <p:spPr>
          <a:xfrm>
            <a:off x="2016795" y="6064641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stockage d’informations et de données des   joueurs </a:t>
            </a:r>
          </a:p>
        </p:txBody>
      </p:sp>
      <p:sp>
        <p:nvSpPr>
          <p:cNvPr id="31" name="TextBox 26"/>
          <p:cNvSpPr txBox="1"/>
          <p:nvPr/>
        </p:nvSpPr>
        <p:spPr>
          <a:xfrm>
            <a:off x="10513739" y="2668939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synchronisation entre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le client et le serveur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513739" y="6335229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Réaliser </a:t>
            </a:r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la partie cliente du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jeu </a:t>
            </a:r>
            <a:endParaRPr lang="fr-F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55" y="3029802"/>
            <a:ext cx="1323061" cy="89410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29" y="6086500"/>
            <a:ext cx="1323061" cy="8941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Rectangle 37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CONCLUSION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9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4" grpId="0"/>
      <p:bldP spid="37" grpId="0" animBg="1"/>
      <p:bldP spid="38" grpId="0" animBg="1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Des questions 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SOMMAIRE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 Placeholder 9"/>
          <p:cNvSpPr txBox="1">
            <a:spLocks/>
          </p:cNvSpPr>
          <p:nvPr/>
        </p:nvSpPr>
        <p:spPr>
          <a:xfrm>
            <a:off x="3964495" y="5085185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1" name="Text Placeholder 9"/>
          <p:cNvSpPr txBox="1">
            <a:spLocks/>
          </p:cNvSpPr>
          <p:nvPr/>
        </p:nvSpPr>
        <p:spPr>
          <a:xfrm>
            <a:off x="3964494" y="7476933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51463" y="2336775"/>
            <a:ext cx="165618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résentation de </a:t>
            </a:r>
            <a:r>
              <a:rPr lang="fr-FR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Wander</a:t>
            </a:r>
            <a:endParaRPr lang="fr-F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L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es 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objectifs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L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es étapes du projet</a:t>
            </a:r>
            <a:endParaRPr lang="fr-F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N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otre vision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O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rganisation du projet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éalisations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D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émo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c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onclusion</a:t>
            </a:r>
          </a:p>
          <a:p>
            <a:pPr marL="457200" indent="-457200">
              <a:buFontTx/>
              <a:buChar char="-"/>
            </a:pPr>
            <a:endParaRPr lang="fr-FR" sz="48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 animBg="1"/>
      <p:bldP spid="17" grpId="0"/>
      <p:bldP spid="29" grpId="0"/>
      <p:bldP spid="31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INTRODUCTION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986" y="2490945"/>
            <a:ext cx="16457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Jeu multi-joueurs en deux dimensions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se déplacer dans l’environnement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Acheter / Vendre des propriétés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Exercer un métier virtuel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Communiquer avec les autres joueurs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Participer à des évènements</a:t>
            </a:r>
          </a:p>
          <a:p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1637" y="1040631"/>
            <a:ext cx="50204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TECHNOLOGIES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626" y="2569308"/>
            <a:ext cx="16457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Signalr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C# .NET 4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Phaser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Typescript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Java / </a:t>
            </a: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Libgdx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HTML5/CSS3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OBJECTIFS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6795" y="2668939"/>
            <a:ext cx="6480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serveur de jeu capable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d’accueillir et de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synchroniser au moins cent joueurs simultanément.</a:t>
            </a:r>
          </a:p>
        </p:txBody>
      </p:sp>
      <p:sp>
        <p:nvSpPr>
          <p:cNvPr id="20" name="Oval 19"/>
          <p:cNvSpPr/>
          <p:nvPr/>
        </p:nvSpPr>
        <p:spPr>
          <a:xfrm>
            <a:off x="1296715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96715" y="644462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6795" y="6064641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stockage d’informations et de données des   joueurs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13739" y="2668939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synchronisation entre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le client et le serveur </a:t>
            </a:r>
          </a:p>
        </p:txBody>
      </p:sp>
      <p:sp>
        <p:nvSpPr>
          <p:cNvPr id="28" name="Oval 27"/>
          <p:cNvSpPr/>
          <p:nvPr/>
        </p:nvSpPr>
        <p:spPr>
          <a:xfrm>
            <a:off x="9793659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793659" y="644462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13739" y="6335229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Réaliser </a:t>
            </a:r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la partie cliente du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jeu </a:t>
            </a:r>
            <a:endParaRPr lang="fr-F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5" grpId="0"/>
      <p:bldP spid="20" grpId="0" animBg="1"/>
      <p:bldP spid="23" grpId="0" animBg="1"/>
      <p:bldP spid="26" grpId="0"/>
      <p:bldP spid="27" grpId="0"/>
      <p:bldP spid="28" grpId="0" animBg="1"/>
      <p:bldP spid="31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3266312" y="5774344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Découverte de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signalr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7" name="Picture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27" y="4425624"/>
            <a:ext cx="10058400" cy="1026797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4448584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6683252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>
                <a:solidFill>
                  <a:schemeClr val="bg1"/>
                </a:solidFill>
                <a:latin typeface="Bebas Neue" panose="020B0606020202050201" pitchFamily="34" charset="0"/>
              </a:rPr>
              <a:t>2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8923946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3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11151940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>
                <a:solidFill>
                  <a:schemeClr val="bg1"/>
                </a:solidFill>
                <a:latin typeface="Bebas Neue" panose="020B0606020202050201" pitchFamily="34" charset="0"/>
              </a:rPr>
              <a:t>4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395236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5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491182" y="2855964"/>
            <a:ext cx="279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Conception et 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bdd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Box 26"/>
          <p:cNvSpPr txBox="1"/>
          <p:nvPr/>
        </p:nvSpPr>
        <p:spPr>
          <a:xfrm>
            <a:off x="7756914" y="5774344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Mise en place de la ci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7"/>
          <p:cNvSpPr txBox="1"/>
          <p:nvPr/>
        </p:nvSpPr>
        <p:spPr>
          <a:xfrm>
            <a:off x="10052724" y="3258920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Développement du serveur de jeu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12212964" y="5774344"/>
            <a:ext cx="279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Développement de la partie client du jeu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0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6" grpId="0"/>
      <p:bldP spid="18" grpId="0"/>
      <p:bldP spid="19" grpId="0"/>
      <p:bldP spid="21" grpId="0"/>
      <p:bldP spid="22" grpId="0"/>
      <p:bldP spid="24" grpId="0"/>
      <p:bldP spid="25" grpId="0"/>
      <p:bldP spid="29" grpId="0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78650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618667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Fluidité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66182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2091118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53" y="2780834"/>
            <a:ext cx="1240538" cy="12405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71753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Portabilité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83006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Maintenabilité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6739" y="5664239"/>
            <a:ext cx="3358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jeu doit pouvoir synchroniser instantanément les joueurs sur le serveur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7309" y="5664239"/>
            <a:ext cx="335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joueur doit pouvoir jouer sur n’importe quel type d’appareil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11376" y="5664239"/>
            <a:ext cx="3358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Permettre à des développeurs de pouvoir facilement lui ajouter de nouvelles fonctionnalités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Rectangle 24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11"/>
          <p:cNvSpPr txBox="1"/>
          <p:nvPr/>
        </p:nvSpPr>
        <p:spPr>
          <a:xfrm>
            <a:off x="504341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NOTRE VISION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481" y="2361811"/>
            <a:ext cx="3051553" cy="20621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16" y="2651385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7" grpId="0" animBg="1"/>
      <p:bldP spid="9" grpId="0" animBg="1"/>
      <p:bldP spid="17" grpId="0"/>
      <p:bldP spid="18" grpId="0"/>
      <p:bldP spid="19" grpId="0"/>
      <p:bldP spid="20" grpId="0"/>
      <p:bldP spid="21" grpId="0"/>
      <p:bldP spid="24" grpId="0" animBg="1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6005721" y="5656943"/>
            <a:ext cx="6268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Un rafraichissement?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49" y="3272879"/>
            <a:ext cx="1821075" cy="14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</TotalTime>
  <Words>483</Words>
  <Application>Microsoft Office PowerPoint</Application>
  <PresentationFormat>Personnalisé</PresentationFormat>
  <Paragraphs>162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Bebas Neue</vt:lpstr>
      <vt:lpstr>Calibri</vt:lpstr>
      <vt:lpstr>Caviar Dreams</vt:lpstr>
      <vt:lpstr>Open Sans</vt:lpstr>
      <vt:lpstr>Segoe UI Light</vt:lpstr>
      <vt:lpstr>Custom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CHATELAIN Valentin</cp:lastModifiedBy>
  <cp:revision>264</cp:revision>
  <dcterms:created xsi:type="dcterms:W3CDTF">2013-09-24T23:05:35Z</dcterms:created>
  <dcterms:modified xsi:type="dcterms:W3CDTF">2016-01-27T12:32:50Z</dcterms:modified>
</cp:coreProperties>
</file>