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0" r:id="rId3"/>
    <p:sldId id="285" r:id="rId4"/>
    <p:sldId id="257" r:id="rId5"/>
    <p:sldId id="311" r:id="rId6"/>
    <p:sldId id="261" r:id="rId7"/>
    <p:sldId id="317" r:id="rId8"/>
    <p:sldId id="260" r:id="rId9"/>
    <p:sldId id="264" r:id="rId10"/>
    <p:sldId id="292" r:id="rId11"/>
    <p:sldId id="289" r:id="rId12"/>
    <p:sldId id="310" r:id="rId13"/>
    <p:sldId id="312" r:id="rId14"/>
    <p:sldId id="315" r:id="rId15"/>
    <p:sldId id="296" r:id="rId16"/>
    <p:sldId id="322" r:id="rId17"/>
    <p:sldId id="323" r:id="rId18"/>
    <p:sldId id="330" r:id="rId19"/>
    <p:sldId id="325" r:id="rId20"/>
    <p:sldId id="331" r:id="rId21"/>
    <p:sldId id="327" r:id="rId22"/>
    <p:sldId id="332" r:id="rId23"/>
    <p:sldId id="329" r:id="rId24"/>
    <p:sldId id="320" r:id="rId25"/>
    <p:sldId id="321" r:id="rId26"/>
    <p:sldId id="313" r:id="rId27"/>
    <p:sldId id="314" r:id="rId28"/>
    <p:sldId id="318" r:id="rId29"/>
    <p:sldId id="305" r:id="rId30"/>
    <p:sldId id="316" r:id="rId31"/>
    <p:sldId id="307" r:id="rId32"/>
    <p:sldId id="319" r:id="rId33"/>
    <p:sldId id="308" r:id="rId3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ELAIN Valentin" initials="CV" lastIdx="1" clrIdx="0">
    <p:extLst>
      <p:ext uri="{19B8F6BF-5375-455C-9EA6-DF929625EA0E}">
        <p15:presenceInfo xmlns:p15="http://schemas.microsoft.com/office/powerpoint/2012/main" userId="CHATELAIN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705" autoAdjust="0"/>
  </p:normalViewPr>
  <p:slideViewPr>
    <p:cSldViewPr>
      <p:cViewPr varScale="1">
        <p:scale>
          <a:sx n="67" d="100"/>
          <a:sy n="67" d="100"/>
        </p:scale>
        <p:origin x="114" y="4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8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920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08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3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898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720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32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18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18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839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13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53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1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29" y="2334776"/>
            <a:ext cx="6043252" cy="69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2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42" y="1027150"/>
            <a:ext cx="7192962" cy="79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3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25" y="2590200"/>
            <a:ext cx="7893471" cy="4320480"/>
          </a:xfrm>
          <a:prstGeom prst="rect">
            <a:avLst/>
          </a:prstGeom>
        </p:spPr>
      </p:pic>
      <p:pic>
        <p:nvPicPr>
          <p:cNvPr id="2050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07" y="2213094"/>
            <a:ext cx="8685897" cy="693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MAP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accent3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sz="3600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9455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Conversion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en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JSON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Traitement du fichier JSON 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Affichage de la </a:t>
            </a:r>
            <a:r>
              <a:rPr lang="fr-FR" b="1" dirty="0" err="1" smtClean="0">
                <a:solidFill>
                  <a:schemeClr val="accent3"/>
                </a:solidFill>
                <a:latin typeface="Bebas Neue" panose="020B0606020202050201" pitchFamily="34" charset="0"/>
              </a:rPr>
              <a:t>map</a:t>
            </a:r>
            <a:r>
              <a:rPr lang="fr-FR" b="1" dirty="0" smtClean="0">
                <a:solidFill>
                  <a:schemeClr val="accent3"/>
                </a:solidFill>
                <a:latin typeface="Bebas Neue" panose="020B0606020202050201" pitchFamily="34" charset="0"/>
              </a:rPr>
              <a:t> dans la partie client</a:t>
            </a:r>
            <a:endParaRPr lang="tr-TR" b="1" dirty="0">
              <a:solidFill>
                <a:schemeClr val="accent3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 4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39" y="2578871"/>
            <a:ext cx="8064896" cy="4598072"/>
          </a:xfrm>
          <a:prstGeom prst="rect">
            <a:avLst/>
          </a:prstGeom>
        </p:spPr>
      </p:pic>
      <p:pic>
        <p:nvPicPr>
          <p:cNvPr id="4098" name="Picture 2" descr="imac-template.png (2800×2234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03" y="2237769"/>
            <a:ext cx="8787732" cy="701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8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1" y="2314531"/>
            <a:ext cx="8604217" cy="4796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950734"/>
            <a:ext cx="9224570" cy="7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31057" y="3355447"/>
            <a:ext cx="128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d’accéder aux différents services du serveur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s’inscrire aux évènements du serveur (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OnPlayerConnect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…)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Accès à la base de données simplifié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ANDROID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79" y="1118736"/>
            <a:ext cx="4612115" cy="79921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0771" y="4084527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Adaptation de la version web</a:t>
            </a: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en java / </a:t>
            </a:r>
            <a:r>
              <a:rPr lang="fr-FR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Libgdx</a:t>
            </a:r>
            <a:endParaRPr lang="fr-F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jouer avec les joueurs web</a:t>
            </a:r>
          </a:p>
          <a:p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051" y="2036147"/>
            <a:ext cx="3312368" cy="5989260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blurRad="355600" stA="32000" endPos="9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87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Administration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13" y="3488297"/>
            <a:ext cx="2026340" cy="1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" y="3537634"/>
            <a:ext cx="1323061" cy="8941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6266933"/>
            <a:ext cx="1323061" cy="894100"/>
          </a:xfrm>
          <a:prstGeom prst="rect">
            <a:avLst/>
          </a:prstGeom>
        </p:spPr>
      </p:pic>
      <p:sp>
        <p:nvSpPr>
          <p:cNvPr id="27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55" y="3029802"/>
            <a:ext cx="1323061" cy="8941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6086500"/>
            <a:ext cx="1323061" cy="894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  <p:bldP spid="37" grpId="0" animBg="1"/>
      <p:bldP spid="38" grpId="0" animBg="1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266312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Découverte de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signalr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7" y="4425624"/>
            <a:ext cx="10058400" cy="1026797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48584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3252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892394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151940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9523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91182" y="285596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Conception et 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bdd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756914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Mise en place de la ci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0052724" y="3258920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du serveur de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2212964" y="577434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de la partie client du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é</a:t>
            </a:r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VOLUTIVITé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631</Words>
  <Application>Microsoft Office PowerPoint</Application>
  <PresentationFormat>Personnalisé</PresentationFormat>
  <Paragraphs>218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269</cp:revision>
  <dcterms:created xsi:type="dcterms:W3CDTF">2013-09-24T23:05:35Z</dcterms:created>
  <dcterms:modified xsi:type="dcterms:W3CDTF">2016-01-27T13:10:58Z</dcterms:modified>
</cp:coreProperties>
</file>