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6" r:id="rId3"/>
    <p:sldId id="285" r:id="rId4"/>
    <p:sldId id="257" r:id="rId5"/>
    <p:sldId id="291" r:id="rId6"/>
    <p:sldId id="290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8" r:id="rId20"/>
    <p:sldId id="304" r:id="rId21"/>
    <p:sldId id="306" r:id="rId22"/>
    <p:sldId id="305" r:id="rId23"/>
    <p:sldId id="307" r:id="rId24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D6F"/>
    <a:srgbClr val="376091"/>
    <a:srgbClr val="2B4F67"/>
    <a:srgbClr val="00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705" autoAdjust="0"/>
  </p:normalViewPr>
  <p:slideViewPr>
    <p:cSldViewPr>
      <p:cViewPr varScale="1">
        <p:scale>
          <a:sx n="78" d="100"/>
          <a:sy n="78" d="100"/>
        </p:scale>
        <p:origin x="522" y="78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t>16.11.2015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t>16.11.2015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4686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2041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6989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9937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5599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225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2921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7373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7269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5243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2029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2461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7925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173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4544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714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0718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7457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863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16.11.2015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16.11.2015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16.11.2015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16.11.2015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16.11.2015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16.11.2015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16.11.2015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16.11.2015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16.11.2015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16.11.2015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16.11.2015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t>16.11.2015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84794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86853" y="5950823"/>
            <a:ext cx="351113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Wander</a:t>
            </a:r>
            <a:endParaRPr lang="tr-TR" sz="77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10767" y="6945287"/>
            <a:ext cx="446330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Itération 1</a:t>
            </a:r>
            <a:endParaRPr lang="tr-TR" sz="37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132" y="233698"/>
            <a:ext cx="8726575" cy="490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Schéma </a:t>
            </a:r>
            <a:r>
              <a:rPr lang="fr-FR" sz="6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bdd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90" y="1724762"/>
            <a:ext cx="12460079" cy="82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5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Réalisations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4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Services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092" y="2346637"/>
            <a:ext cx="15481720" cy="713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0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Système d’inscription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Inscription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63" y="455"/>
            <a:ext cx="15155583" cy="1961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Connexion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75" y="0"/>
            <a:ext cx="16701654" cy="2161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2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Synchronisation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Synchronisation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99" y="-232305"/>
            <a:ext cx="16262013" cy="2104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0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Intégration continue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6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Intégration continue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731" y="4280991"/>
            <a:ext cx="153550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Mise en place d’</a:t>
            </a:r>
            <a:r>
              <a:rPr lang="fr-FR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AppVeyor</a:t>
            </a:r>
            <a:endParaRPr lang="fr-FR" sz="4400" dirty="0" smtClean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Mise en place de </a:t>
            </a:r>
            <a:r>
              <a:rPr lang="fr-FR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CodeCakeBuilder</a:t>
            </a:r>
            <a:endParaRPr lang="fr-FR" sz="4400" dirty="0" smtClean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Intégration continue non terminée</a:t>
            </a:r>
            <a:endParaRPr lang="tr-TR" sz="4400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Sommaire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1144758" y="2768823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1144758" y="3722714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TextBox 1"/>
          <p:cNvSpPr txBox="1"/>
          <p:nvPr/>
        </p:nvSpPr>
        <p:spPr>
          <a:xfrm>
            <a:off x="1872779" y="2745274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Rappel du projet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72779" y="3632919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Objectifs de l’itération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144758" y="4639286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1144758" y="5577132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TextBox 63"/>
          <p:cNvSpPr txBox="1"/>
          <p:nvPr/>
        </p:nvSpPr>
        <p:spPr>
          <a:xfrm>
            <a:off x="1872779" y="4558164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Changement de l’organisation du projet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72779" y="5467070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Schéma de la base de données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144758" y="6482430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1144758" y="7420276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TextBox 67"/>
          <p:cNvSpPr txBox="1"/>
          <p:nvPr/>
        </p:nvSpPr>
        <p:spPr>
          <a:xfrm>
            <a:off x="1872779" y="6416548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Réalisations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72779" y="7344886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Démo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144758" y="8336848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TextBox 72"/>
          <p:cNvSpPr txBox="1"/>
          <p:nvPr/>
        </p:nvSpPr>
        <p:spPr>
          <a:xfrm>
            <a:off x="1872779" y="8240486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 et vision sur la prochaine itération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7675" y="2672864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7675" y="3608818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27675" y="4533416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7675" y="5471262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7675" y="6382317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7675" y="7314638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27675" y="8230978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76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Démo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8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Conclusion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6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Conclusion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6" name="TextBox 8"/>
          <p:cNvSpPr txBox="1"/>
          <p:nvPr/>
        </p:nvSpPr>
        <p:spPr>
          <a:xfrm>
            <a:off x="1440731" y="4280991"/>
            <a:ext cx="153550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Objectifs de l’itération atteints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Première version jouable en ligne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Ajouts de nouvelles fonctionnalités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Couverture de code de plus de 80%</a:t>
            </a:r>
            <a:endParaRPr lang="fr-FR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tr-TR" sz="4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2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Vision prochaine itération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6" name="TextBox 8"/>
          <p:cNvSpPr txBox="1"/>
          <p:nvPr/>
        </p:nvSpPr>
        <p:spPr>
          <a:xfrm>
            <a:off x="1440731" y="4280991"/>
            <a:ext cx="15355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Mettre en place l’achat de propriétés via le jeu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Mettre en place l’acquisition d’un nouveau travail depuis le jeu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Mettre en place des missions pour les joueurs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Tests de charge du </a:t>
            </a: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serveur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Finir la mise en place de l’intégration continue</a:t>
            </a:r>
            <a:endParaRPr lang="fr-FR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tr-TR" sz="4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74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Rappel du projet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736875" y="536575"/>
            <a:ext cx="67235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Rappel du projet</a:t>
            </a:r>
            <a:endParaRPr lang="tr-TR" sz="66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731" y="3560911"/>
            <a:ext cx="153550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Jeu multi-joueurs en deux dimensions</a:t>
            </a:r>
          </a:p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Possibilité de se déplacer dans l’environnement</a:t>
            </a:r>
          </a:p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Acheter / Vendre des propriétés</a:t>
            </a:r>
          </a:p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Exercer un métier virtuel</a:t>
            </a:r>
          </a:p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Communiquer avec les autres joueurs</a:t>
            </a:r>
          </a:p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Participer à des évènements</a:t>
            </a:r>
          </a:p>
          <a:p>
            <a:endParaRPr lang="tr-TR" sz="4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9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Objectifs de l’itération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5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016795" y="536575"/>
            <a:ext cx="74436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Objectifs itération</a:t>
            </a:r>
            <a:endParaRPr lang="tr-TR" sz="66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6" name="Oval 47"/>
          <p:cNvSpPr/>
          <p:nvPr/>
        </p:nvSpPr>
        <p:spPr>
          <a:xfrm>
            <a:off x="1288774" y="3872492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51"/>
          <p:cNvSpPr/>
          <p:nvPr/>
        </p:nvSpPr>
        <p:spPr>
          <a:xfrm>
            <a:off x="1288774" y="4826383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1"/>
          <p:cNvSpPr txBox="1"/>
          <p:nvPr/>
        </p:nvSpPr>
        <p:spPr>
          <a:xfrm>
            <a:off x="2016795" y="3848943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Réaliser la base de données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55"/>
          <p:cNvSpPr txBox="1"/>
          <p:nvPr/>
        </p:nvSpPr>
        <p:spPr>
          <a:xfrm>
            <a:off x="2016795" y="4736588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Système d’inscription / connexion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Oval 56"/>
          <p:cNvSpPr/>
          <p:nvPr/>
        </p:nvSpPr>
        <p:spPr>
          <a:xfrm>
            <a:off x="1288774" y="5742955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59"/>
          <p:cNvSpPr/>
          <p:nvPr/>
        </p:nvSpPr>
        <p:spPr>
          <a:xfrm>
            <a:off x="1288774" y="6680801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63"/>
          <p:cNvSpPr txBox="1"/>
          <p:nvPr/>
        </p:nvSpPr>
        <p:spPr>
          <a:xfrm>
            <a:off x="2016795" y="5661833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Synchronisation des joueurs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64"/>
          <p:cNvSpPr txBox="1"/>
          <p:nvPr/>
        </p:nvSpPr>
        <p:spPr>
          <a:xfrm>
            <a:off x="2016795" y="6570739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Mise en place d’une intégration continue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1"/>
          <p:cNvSpPr txBox="1"/>
          <p:nvPr/>
        </p:nvSpPr>
        <p:spPr>
          <a:xfrm>
            <a:off x="1171691" y="3776533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2"/>
          <p:cNvSpPr txBox="1"/>
          <p:nvPr/>
        </p:nvSpPr>
        <p:spPr>
          <a:xfrm>
            <a:off x="1171691" y="4786817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3"/>
          <p:cNvSpPr txBox="1"/>
          <p:nvPr/>
        </p:nvSpPr>
        <p:spPr>
          <a:xfrm>
            <a:off x="1171691" y="5655892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4"/>
          <p:cNvSpPr txBox="1"/>
          <p:nvPr/>
        </p:nvSpPr>
        <p:spPr>
          <a:xfrm>
            <a:off x="1171691" y="6574931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2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Nouvelle organisation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2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Nouvelle organisation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731" y="4280991"/>
            <a:ext cx="1535500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Remplacement d’ASP par SignalR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Single page application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Authentification SignalR</a:t>
            </a:r>
            <a:endParaRPr lang="fr-FR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tr-TR" sz="4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4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Schéma de </a:t>
            </a:r>
            <a:r>
              <a:rPr lang="fr-FR" sz="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bdd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6766</TotalTime>
  <Words>232</Words>
  <Application>Microsoft Office PowerPoint</Application>
  <PresentationFormat>Personnalisé</PresentationFormat>
  <Paragraphs>90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NEOTERIC</vt:lpstr>
      <vt:lpstr>Segoe UI Light</vt:lpstr>
      <vt:lpstr>Custom Design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valentin chatelain</cp:lastModifiedBy>
  <cp:revision>237</cp:revision>
  <dcterms:created xsi:type="dcterms:W3CDTF">2013-09-24T23:05:35Z</dcterms:created>
  <dcterms:modified xsi:type="dcterms:W3CDTF">2015-11-16T13:16:49Z</dcterms:modified>
</cp:coreProperties>
</file>