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0" r:id="rId3"/>
    <p:sldId id="285" r:id="rId4"/>
    <p:sldId id="257" r:id="rId5"/>
    <p:sldId id="311" r:id="rId6"/>
    <p:sldId id="261" r:id="rId7"/>
    <p:sldId id="317" r:id="rId8"/>
    <p:sldId id="260" r:id="rId9"/>
    <p:sldId id="264" r:id="rId10"/>
    <p:sldId id="292" r:id="rId11"/>
    <p:sldId id="289" r:id="rId12"/>
    <p:sldId id="310" r:id="rId13"/>
    <p:sldId id="312" r:id="rId14"/>
    <p:sldId id="315" r:id="rId15"/>
    <p:sldId id="296" r:id="rId16"/>
    <p:sldId id="322" r:id="rId17"/>
    <p:sldId id="323" r:id="rId18"/>
    <p:sldId id="330" r:id="rId19"/>
    <p:sldId id="333" r:id="rId20"/>
    <p:sldId id="331" r:id="rId21"/>
    <p:sldId id="327" r:id="rId22"/>
    <p:sldId id="332" r:id="rId23"/>
    <p:sldId id="329" r:id="rId24"/>
    <p:sldId id="334" r:id="rId25"/>
    <p:sldId id="320" r:id="rId26"/>
    <p:sldId id="321" r:id="rId27"/>
    <p:sldId id="335" r:id="rId28"/>
    <p:sldId id="313" r:id="rId29"/>
    <p:sldId id="314" r:id="rId30"/>
    <p:sldId id="318" r:id="rId31"/>
    <p:sldId id="305" r:id="rId32"/>
    <p:sldId id="307" r:id="rId33"/>
    <p:sldId id="319" r:id="rId34"/>
    <p:sldId id="308" r:id="rId35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TELAIN Valentin" initials="CV" lastIdx="1" clrIdx="0">
    <p:extLst>
      <p:ext uri="{19B8F6BF-5375-455C-9EA6-DF929625EA0E}">
        <p15:presenceInfo xmlns:p15="http://schemas.microsoft.com/office/powerpoint/2012/main" userId="CHATELAIN Valen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D6F"/>
    <a:srgbClr val="009CD6"/>
    <a:srgbClr val="376091"/>
    <a:srgbClr val="2B4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6" autoAdjust="0"/>
    <p:restoredTop sz="91139" autoAdjust="0"/>
  </p:normalViewPr>
  <p:slideViewPr>
    <p:cSldViewPr>
      <p:cViewPr varScale="1">
        <p:scale>
          <a:sx n="46" d="100"/>
          <a:sy n="46" d="100"/>
        </p:scale>
        <p:origin x="798" y="36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27T12:41:29.22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27T12:41:29.22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27T12:41:29.22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28.01.2016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28.01.2016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95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0829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8440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177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9178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6905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582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7920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3084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365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8984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4720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8321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180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3485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26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0618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33908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55311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6195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66403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8839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18499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49403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46537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616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0328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544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28.01.2016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28.01.2016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28.01.2016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27724" y="1151400"/>
            <a:ext cx="3822242" cy="388843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3487141" y="5544011"/>
            <a:ext cx="11305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CHOOSE YOUR LIFESTYLE</a:t>
            </a:r>
            <a:endParaRPr lang="tr-TR" sz="3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3485" y="9501243"/>
            <a:ext cx="5112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Rami MORRI – Valentin CHATELAIN</a:t>
            </a:r>
            <a:endParaRPr lang="tr-TR" sz="2200" b="1" dirty="0">
              <a:solidFill>
                <a:schemeClr val="bg1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37" y="1544686"/>
            <a:ext cx="5514416" cy="310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ORGANISATION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40731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40731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440731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77635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577635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77592" y="2790889"/>
            <a:ext cx="63560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Librairie de classe pour 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LE SERVEUR DE JEU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77592" y="5001071"/>
            <a:ext cx="5635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Serveur asp.net 4 et partie cliente du jeu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77592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tests unitaires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03100" y="2790889"/>
            <a:ext cx="66434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tests de charge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03100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jeu </a:t>
            </a:r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android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Oval 44"/>
          <p:cNvSpPr/>
          <p:nvPr/>
        </p:nvSpPr>
        <p:spPr>
          <a:xfrm>
            <a:off x="9577635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TextBox 50"/>
          <p:cNvSpPr txBox="1"/>
          <p:nvPr/>
        </p:nvSpPr>
        <p:spPr>
          <a:xfrm>
            <a:off x="11503100" y="7233319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Serveur d’administration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55" y="2896063"/>
            <a:ext cx="1072085" cy="90876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78" y="7146854"/>
            <a:ext cx="1895473" cy="1280925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62" y="5048426"/>
            <a:ext cx="1569503" cy="106064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814" y="4966859"/>
            <a:ext cx="1699578" cy="114854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828" y="7272101"/>
            <a:ext cx="1483549" cy="10025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814" y="2782318"/>
            <a:ext cx="1781250" cy="12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35" grpId="0" animBg="1"/>
      <p:bldP spid="42" grpId="0" animBg="1"/>
      <p:bldP spid="43" grpId="0" animBg="1"/>
      <p:bldP spid="44" grpId="0" animBg="1"/>
      <p:bldP spid="45" grpId="0" animBg="1"/>
      <p:bldP spid="47" grpId="0"/>
      <p:bldP spid="48" grpId="0"/>
      <p:bldP spid="49" grpId="0"/>
      <p:bldP spid="50" grpId="0"/>
      <p:bldP spid="51" grpId="0"/>
      <p:bldP spid="26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Réalisations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848" y="3237075"/>
            <a:ext cx="2769841" cy="18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7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Services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40731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40731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440731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77635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577635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9577635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77592" y="279088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Player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77592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User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77592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Job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03100" y="279088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Property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03100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Message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503100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Sql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connection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78" y="5036378"/>
            <a:ext cx="1548073" cy="104615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11" y="4987540"/>
            <a:ext cx="1720416" cy="11626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80" y="2761827"/>
            <a:ext cx="1772267" cy="11976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626" y="7205328"/>
            <a:ext cx="1547273" cy="104561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312" y="2838280"/>
            <a:ext cx="1565325" cy="105781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619" y="7155752"/>
            <a:ext cx="1809516" cy="12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35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err="1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SignalR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6" y="1037292"/>
            <a:ext cx="17816595" cy="230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7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CI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8523" y="1472679"/>
            <a:ext cx="24156583" cy="312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4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SYNCHRONISATION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2106" y="4555082"/>
            <a:ext cx="2515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Déplacement du joueur et envoi au serveur de sa nouvelle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position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Récupération de la nouvelle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position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du joueur par le serveur 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Vérification de la nouvelle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position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Envoi de la nouvelle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position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du joueurs aux autres utilisateurs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8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MAP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accent3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sz="3600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9455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Création de la </a:t>
            </a:r>
            <a:r>
              <a:rPr lang="fr-FR" b="1" dirty="0" err="1" smtClean="0">
                <a:solidFill>
                  <a:schemeClr val="accent3"/>
                </a:solidFill>
                <a:latin typeface="Bebas Neue" panose="020B0606020202050201" pitchFamily="34" charset="0"/>
              </a:rPr>
              <a:t>map</a:t>
            </a:r>
            <a:endParaRPr lang="tr-TR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Conversion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en JSON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Traitement du fichier JSON 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Affichage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dans la partie client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Etape 1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29" y="2334776"/>
            <a:ext cx="6043252" cy="697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0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MAP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accent3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sz="3600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9455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Création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Conversion de la </a:t>
            </a:r>
            <a:r>
              <a:rPr lang="fr-FR" b="1" dirty="0" err="1" smtClean="0">
                <a:solidFill>
                  <a:schemeClr val="accent3"/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 en JSON</a:t>
            </a:r>
            <a:endParaRPr lang="tr-TR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Traitement du fichier JSON 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Affichage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dans la partie client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95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Etape 2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51" y="2768823"/>
            <a:ext cx="2438400" cy="24384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10" y="896615"/>
            <a:ext cx="7200800" cy="791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1083E-6 -4.71151E-6 L 1.61083E-6 0.00016 C 0.00278 0.00186 0.00547 0.00479 0.0085 0.00556 C 0.03671 0.01374 0.02673 -0.00169 0.0361 0.01512 C 0.02942 0.01574 0.02256 0.01528 0.01588 0.01697 C 0.01467 0.01728 0.01397 0.02006 0.01276 0.02068 C 0.00781 0.0233 0.00278 0.02453 -0.00217 0.02639 C -0.00469 0.02885 -0.00729 0.03101 -0.00964 0.03394 C -0.01085 0.03549 -0.01337 0.03718 -0.01285 0.03965 C -0.01207 0.04274 -0.00937 0.0432 -0.00747 0.04336 C 0.00703 0.04505 0.02161 0.04474 0.0361 0.04536 C 0.03471 0.04721 0.03359 0.04999 0.03185 0.05091 C 0.02361 0.05554 0.00738 0.05585 1.61083E-6 0.05662 C -0.00113 0.05847 -0.00347 0.05971 -0.00321 0.06233 C -0.00295 0.06542 -0.00061 0.06665 0.00104 0.06804 C 0.00547 0.07174 0.00998 0.07622 0.01484 0.07745 C 0.0243 0.07992 0.03402 0.07868 0.04357 0.0793 C 0.04287 0.08115 0.04261 0.08393 0.04148 0.08501 C 0.03732 0.08871 0.0276 0.08979 0.02335 0.09072 C 0.02091 0.09195 0.0184 0.09334 0.01588 0.09442 C 0.01415 0.09519 0.01224 0.09504 0.01059 0.09627 C 0.00894 0.09766 0.00772 0.10013 0.00633 0.10198 C 0.00772 0.10321 0.00928 0.10429 0.01059 0.10584 C 0.01206 0.10753 0.01319 0.11046 0.01484 0.11154 C 0.02595 0.11802 0.03411 0.11772 0.04574 0.1191 C 0.04713 0.12034 0.04912 0.12034 0.04999 0.12281 C 0.05051 0.1245 0.0499 0.12774 0.04886 0.12851 C 0.04591 0.13067 0.04253 0.12975 0.03931 0.13037 C 0.0368 0.1316 0.03411 0.13175 0.03185 0.13422 C 0.02647 0.14008 0.02578 0.14456 0.02335 0.15304 C 0.02473 0.15628 0.02543 0.16153 0.0276 0.16245 C 0.03376 0.16554 0.04044 0.16292 0.04678 0.16446 C 0.04869 0.16492 0.05034 0.16693 0.05207 0.16816 C 0.04886 0.16878 0.04548 0.16801 0.04253 0.17001 C 0.03992 0.17187 0.03845 0.17696 0.0361 0.17958 C 0.03324 0.18266 0.0289 0.18513 0.02551 0.18714 C 0.02439 0.18899 0.02248 0.19007 0.0223 0.19269 C 0.02144 0.20658 0.02664 0.20519 0.03185 0.20797 C 0.02586 0.20982 0.01987 0.21198 0.0138 0.21352 C -0.00026 0.21722 0.00703 0.21136 -0.00217 0.22108 C -0.00356 0.22432 -0.0059 0.22663 -0.00642 0.23064 C -0.00894 0.24823 -0.002 0.24576 0.00529 0.24761 C 0.00911 0.24854 0.0131 0.24885 0.01701 0.24946 C 0.01415 0.25024 -0.00504 0.24623 -0.00964 0.26088 C -0.01068 0.26427 -0.01102 0.26844 -0.01172 0.27214 C 0.0026 0.28911 -0.00599 0.28263 0.01484 0.28726 C 0.01362 0.29991 0.01224 0.30932 0.01484 0.32321 C 0.01562 0.32737 0.01796 0.33061 0.02013 0.33262 C 0.02204 0.33447 0.02439 0.33401 0.02656 0.33462 C 0.02621 0.33647 0.02612 0.33863 0.02551 0.34018 C 0.02465 0.34249 0.02239 0.34326 0.0223 0.34589 C 0.02144 0.37273 0.02074 0.3698 0.0276 0.37797 L 0.04357 0.37612 C 0.05572 0.36856 0.03654 0.3627 0.04999 0.36856 C 0.05199 0.37103 0.0578 0.37828 0.05954 0.37797 C 0.06266 0.37767 0.06518 0.37304 0.06804 0.37042 C 0.06839 0.35792 0.06787 0.34511 0.06908 0.33262 C 0.06934 0.33046 0.07065 0.33632 0.07125 0.33833 C 0.07559 0.35406 0.0683 0.33339 0.07438 0.34974 C 0.07507 0.34496 0.07525 0.33509 0.0808 0.33833 C 0.08219 0.3391 0.08097 0.34388 0.08184 0.34589 C 0.08462 0.35221 0.09148 0.36286 0.09148 0.36301 C 0.09321 0.34712 0.09391 0.33092 0.09677 0.31565 C 0.09712 0.3138 0.09929 0.3192 0.09998 0.3175 C 0.10137 0.3138 0.10068 0.30871 0.10102 0.30439 C 0.10068 0.28664 0.10059 0.26906 0.09998 0.25132 C 0.09989 0.24946 0.09833 0.24407 0.09885 0.24576 C 0.10632 0.26767 0.09972 0.25471 0.10632 0.26643 C 0.10684 0.26906 0.10909 0.28248 0.11057 0.28155 C 0.11317 0.28017 0.11274 0.27276 0.11378 0.26844 C 0.11708 0.20935 0.10805 0.20118 0.1202 0.21552 C 0.1209 0.21738 0.12107 0.22185 0.12229 0.22108 C 0.12367 0.22031 0.12307 0.21614 0.12333 0.21352 C 0.12411 0.20735 0.1248 0.20102 0.1255 0.1947 C 0.13183 0.1984 0.12628 0.19362 0.13183 0.20797 C 0.13305 0.21074 0.1347 0.2129 0.13609 0.21552 L 0.14251 0.21352 C 0.14971 0.17048 0.1373 0.15135 0.1478 0.17001 C 0.14815 0.17325 0.14824 0.17649 0.14884 0.17958 C 0.1498 0.18374 0.15258 0.18791 0.15423 0.19084 C 0.15891 0.16569 0.15527 0.16261 0.16169 0.17387 C 0.16238 0.17757 0.16256 0.18189 0.16377 0.18513 C 0.16559 0.19007 0.16846 0.19115 0.17124 0.19269 C 0.17193 0.1839 0.17141 0.17449 0.17332 0.16631 C 0.17384 0.16415 0.1754 0.17109 0.17653 0.17001 C 0.17783 0.16893 0.17722 0.16508 0.17757 0.16245 C 0.17722 0.15613 0.17592 0.12497 0.17228 0.12281 L 0.16907 0.12096 C 0.16837 0.1191 0.16794 0.11664 0.16698 0.11525 C 0.16577 0.1134 0.16429 0.11201 0.16273 0.11154 C 0.15431 0.1083 0.14572 0.10645 0.13721 0.10398 C 0.13643 0.10198 0.136 0.09982 0.13504 0.09828 C 0.13296 0.09457 0.13131 0.09411 0.12871 0.09257 C 0.12975 0.09072 0.13097 0.08902 0.13183 0.08686 C 0.1334 0.08331 0.13418 0.07853 0.13609 0.0756 C 0.13852 0.07174 0.14511 0.07066 0.1478 0.06989 C 0.15136 0.07236 0.15509 0.07421 0.15848 0.07745 C 0.16221 0.081 0.16108 0.08393 0.16377 0.08871 C 0.16507 0.09103 0.16664 0.09257 0.16802 0.09442 C 0.16733 0.08686 0.16785 0.07868 0.16594 0.07174 C 0.16516 0.06927 0.16438 0.06681 0.16377 0.06418 C 0.16334 0.06233 0.16221 0.05678 0.16273 0.05847 C 0.16473 0.06573 0.16525 0.07267 0.16802 0.0793 C 0.16881 0.08115 0.17019 0.08192 0.17124 0.08316 C 0.16672 0.04721 0.1649 0.06017 0.16802 0.04336 C 0.17106 0.04984 0.17401 0.05678 0.17757 0.06233 C 0.17861 0.06372 0.17974 0.0648 0.18078 0.06603 C 0.18564 0.06326 0.1846 0.06557 0.18608 0.05292 C 0.19085 0.01235 0.18625 0.02978 0.19042 0.01512 L 0.19042 0.01528 " pathEditMode="relative" rAng="0" ptsTypes="AAAAAAAAAAAAAAAAAAAAAAAAAAAAAAAAAAAAAAAAAAAAAAAAAAAAAAAAAAAAAAAAAAAAAAAAAAAAAAAAAAAAAAAAAAAAAAAAAAAAAAAAAAAA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70" y="18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6089930" y="2729473"/>
            <a:ext cx="2448272" cy="244827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9482096" y="2751245"/>
            <a:ext cx="2448272" cy="244827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76906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L’EQUIPE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TextBox 7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1982" y="5443705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RAMI</a:t>
            </a:r>
            <a:endParaRPr lang="tr-TR" sz="40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80352" y="6166870"/>
            <a:ext cx="3358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Développeur</a:t>
            </a:r>
          </a:p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Semestre 5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6750" y="5443705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VALENTIN</a:t>
            </a:r>
            <a:endParaRPr lang="tr-TR" sz="40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15120" y="6166870"/>
            <a:ext cx="3358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Développeur</a:t>
            </a:r>
          </a:p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Semestre 5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53" y="2748696"/>
            <a:ext cx="2409825" cy="24098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174" y="2774406"/>
            <a:ext cx="2384115" cy="23841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5397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2" grpId="0" animBg="1"/>
      <p:bldP spid="9" grpId="0" animBg="1"/>
      <p:bldP spid="12" grpId="0"/>
      <p:bldP spid="42" grpId="0"/>
      <p:bldP spid="43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MAP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accent3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sz="3600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9455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Création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Conversion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en JSON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Traitement du fichier JSON </a:t>
            </a:r>
            <a:endParaRPr lang="tr-TR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Affichage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dans la partie client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Etape 3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25" y="2590200"/>
            <a:ext cx="7893471" cy="4320480"/>
          </a:xfrm>
          <a:prstGeom prst="rect">
            <a:avLst/>
          </a:prstGeom>
        </p:spPr>
      </p:pic>
      <p:pic>
        <p:nvPicPr>
          <p:cNvPr id="2050" name="Picture 2" descr="imac-template.png (2800×2234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107" y="2213094"/>
            <a:ext cx="8685897" cy="693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62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MAP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accent3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sz="3600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9455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Création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Conversion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en JSON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Traitement du fichier JSON 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Affichage de la </a:t>
            </a:r>
            <a:r>
              <a:rPr lang="fr-FR" b="1" dirty="0" err="1" smtClean="0">
                <a:solidFill>
                  <a:schemeClr val="accent3"/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 dans la partie client</a:t>
            </a:r>
            <a:endParaRPr lang="tr-TR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4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Etape 4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39" y="2578871"/>
            <a:ext cx="8064896" cy="4598072"/>
          </a:xfrm>
          <a:prstGeom prst="rect">
            <a:avLst/>
          </a:prstGeom>
        </p:spPr>
      </p:pic>
      <p:pic>
        <p:nvPicPr>
          <p:cNvPr id="4098" name="Picture 2" descr="imac-template.png (2800×2234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903" y="2237769"/>
            <a:ext cx="8787732" cy="701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18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Plugins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848" y="3237075"/>
            <a:ext cx="2769841" cy="18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0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PLUGINS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251" y="2314531"/>
            <a:ext cx="8604217" cy="479699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75" y="1950734"/>
            <a:ext cx="9224570" cy="73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5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PLUGINS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731057" y="3355447"/>
            <a:ext cx="128174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Possibilité d’accéder aux différents services du serveur</a:t>
            </a:r>
          </a:p>
          <a:p>
            <a:pPr marL="457200" indent="-457200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Possibilité de s’inscrire aux évènements du serveur (</a:t>
            </a: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OnPlayerConnect</a:t>
            </a: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…)</a:t>
            </a:r>
          </a:p>
          <a:p>
            <a:pPr marL="457200" indent="-457200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Accès à la base de données simplifié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45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Tests de charge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848" y="3237075"/>
            <a:ext cx="2769841" cy="18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TESTS DE CHARGE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1462268" y="2830918"/>
            <a:ext cx="1535500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Application console</a:t>
            </a:r>
          </a:p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Possibilité de tester avec un serveur local ou distant</a:t>
            </a:r>
            <a:endParaRPr lang="fr-FR" sz="60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Possibilité de </a:t>
            </a: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simuler une infinité de joueurs</a:t>
            </a:r>
            <a:endParaRPr lang="fr-FR" sz="60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Simulation d’envoi de messages</a:t>
            </a:r>
          </a:p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Calcul du temps moyen de réponse</a:t>
            </a: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0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TESTS DE CHARGE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889" y="2038933"/>
            <a:ext cx="10842987" cy="7257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444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SOMMAIRE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Text Placeholder 9"/>
          <p:cNvSpPr txBox="1">
            <a:spLocks/>
          </p:cNvSpPr>
          <p:nvPr/>
        </p:nvSpPr>
        <p:spPr>
          <a:xfrm>
            <a:off x="3964495" y="5085185"/>
            <a:ext cx="2678657" cy="54013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1" name="Text Placeholder 9"/>
          <p:cNvSpPr txBox="1">
            <a:spLocks/>
          </p:cNvSpPr>
          <p:nvPr/>
        </p:nvSpPr>
        <p:spPr>
          <a:xfrm>
            <a:off x="3964494" y="7476933"/>
            <a:ext cx="2678657" cy="54013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51463" y="2336775"/>
            <a:ext cx="165618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résentation de </a:t>
            </a:r>
            <a:r>
              <a:rPr lang="fr-FR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Wander</a:t>
            </a:r>
            <a:endParaRPr lang="fr-F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L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es objectifs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L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es étapes du projet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N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otre vision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O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rganisation du projet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R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éalisations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D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émo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c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onclusion</a:t>
            </a:r>
          </a:p>
          <a:p>
            <a:pPr marL="457200" indent="-457200">
              <a:buFontTx/>
              <a:buChar char="-"/>
            </a:pPr>
            <a:endParaRPr lang="fr-FR" sz="48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6" grpId="0" animBg="1"/>
      <p:bldP spid="17" grpId="0"/>
      <p:bldP spid="29" grpId="0"/>
      <p:bldP spid="31" grpId="0"/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ANDROID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979" y="1118736"/>
            <a:ext cx="4612115" cy="799213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00771" y="4084527"/>
            <a:ext cx="87849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Adaptation de la version web</a:t>
            </a:r>
          </a:p>
          <a:p>
            <a:pPr marL="457200" indent="-457200">
              <a:buFontTx/>
              <a:buChar char="-"/>
            </a:pPr>
            <a:r>
              <a:rPr lang="fr-F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Développement en java / </a:t>
            </a:r>
            <a:r>
              <a:rPr lang="fr-FR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Libgdx</a:t>
            </a:r>
            <a:endParaRPr lang="fr-FR" sz="4400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Possibilité de jouer avec les joueurs web</a:t>
            </a:r>
          </a:p>
          <a:p>
            <a:endParaRPr lang="fr-FR" sz="4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2051" y="2036147"/>
            <a:ext cx="3312368" cy="5989260"/>
          </a:xfrm>
          <a:prstGeom prst="rect">
            <a:avLst/>
          </a:prstGeom>
          <a:effectLst>
            <a:outerShdw blurRad="50800" dir="5400000" algn="ctr" rotWithShape="0">
              <a:srgbClr val="000000"/>
            </a:outerShdw>
            <a:reflection blurRad="355600" stA="32000" endPos="90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84879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Démonstration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8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Conclusion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3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3" y="3537634"/>
            <a:ext cx="1323061" cy="8941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4" y="6266933"/>
            <a:ext cx="1323061" cy="894100"/>
          </a:xfrm>
          <a:prstGeom prst="rect">
            <a:avLst/>
          </a:prstGeom>
        </p:spPr>
      </p:pic>
      <p:sp>
        <p:nvSpPr>
          <p:cNvPr id="27" name="TextBox 14"/>
          <p:cNvSpPr txBox="1"/>
          <p:nvPr/>
        </p:nvSpPr>
        <p:spPr>
          <a:xfrm>
            <a:off x="2016795" y="2668939"/>
            <a:ext cx="64807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serveur de jeu capable 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d’accueillir et de 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synchroniser au moins cent joueurs simultanément.</a:t>
            </a:r>
          </a:p>
        </p:txBody>
      </p:sp>
      <p:sp>
        <p:nvSpPr>
          <p:cNvPr id="30" name="TextBox 25"/>
          <p:cNvSpPr txBox="1"/>
          <p:nvPr/>
        </p:nvSpPr>
        <p:spPr>
          <a:xfrm>
            <a:off x="2016795" y="6064641"/>
            <a:ext cx="64807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système de stockage d’informations et de données des   joueurs </a:t>
            </a:r>
          </a:p>
        </p:txBody>
      </p:sp>
      <p:sp>
        <p:nvSpPr>
          <p:cNvPr id="31" name="TextBox 26"/>
          <p:cNvSpPr txBox="1"/>
          <p:nvPr/>
        </p:nvSpPr>
        <p:spPr>
          <a:xfrm>
            <a:off x="10513739" y="2668939"/>
            <a:ext cx="64807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système de synchronisation entre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le client et le serveur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513739" y="6335229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Réaliser </a:t>
            </a:r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la partie cliente du 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jeu </a:t>
            </a:r>
            <a:endParaRPr lang="fr-F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355" y="3029802"/>
            <a:ext cx="1323061" cy="89410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529" y="6086500"/>
            <a:ext cx="1323061" cy="8941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Rectangle 37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CONCLUSION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9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4" grpId="0"/>
      <p:bldP spid="37" grpId="0" animBg="1"/>
      <p:bldP spid="38" grpId="0" animBg="1"/>
      <p:bldP spid="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Des questions ?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743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INTRODUCTION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986" y="2490945"/>
            <a:ext cx="164575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Jeu multi-joueurs en deux dimensions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Possibilité de se déplacer dans l’environnement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Acheter / Vendre des propriétés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Exercer un métier virtuel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Communiquer avec les autres joueurs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Participer à des évènements</a:t>
            </a:r>
          </a:p>
          <a:p>
            <a:endParaRPr lang="fr-FR" sz="54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3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743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1637" y="1040631"/>
            <a:ext cx="50204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TECHNOLOGIES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3626" y="2569308"/>
            <a:ext cx="164575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Signalr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C# .NET 4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Phaser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Typescript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Java / </a:t>
            </a: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Libgdx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HTML5/CSS3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endParaRPr lang="fr-FR" sz="54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9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3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OBJECTIFS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6795" y="2668939"/>
            <a:ext cx="64807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serveur de jeu capable 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d’accueillir et de 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synchroniser au moins cent joueurs simultanément.</a:t>
            </a:r>
          </a:p>
        </p:txBody>
      </p:sp>
      <p:sp>
        <p:nvSpPr>
          <p:cNvPr id="20" name="Oval 19"/>
          <p:cNvSpPr/>
          <p:nvPr/>
        </p:nvSpPr>
        <p:spPr>
          <a:xfrm>
            <a:off x="1296715" y="3048923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296715" y="6444625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16795" y="6064641"/>
            <a:ext cx="64807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système de stockage d’informations et de données des   joueurs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513739" y="2668939"/>
            <a:ext cx="64807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système de synchronisation entre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le client et le serveur </a:t>
            </a:r>
          </a:p>
        </p:txBody>
      </p:sp>
      <p:sp>
        <p:nvSpPr>
          <p:cNvPr id="28" name="Oval 27"/>
          <p:cNvSpPr/>
          <p:nvPr/>
        </p:nvSpPr>
        <p:spPr>
          <a:xfrm>
            <a:off x="9793659" y="3048923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793659" y="6444625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13739" y="6335229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Réaliser </a:t>
            </a:r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la partie cliente du 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jeu </a:t>
            </a:r>
            <a:endParaRPr lang="fr-F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TextBox 3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5" grpId="0"/>
      <p:bldP spid="20" grpId="0" animBg="1"/>
      <p:bldP spid="23" grpId="0" animBg="1"/>
      <p:bldP spid="26" grpId="0"/>
      <p:bldP spid="27" grpId="0"/>
      <p:bldP spid="28" grpId="0" animBg="1"/>
      <p:bldP spid="31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ETAPES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TextBox 3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3266312" y="5774344"/>
            <a:ext cx="2792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Découverte de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signalr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7" name="Picture 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27" y="4425624"/>
            <a:ext cx="10058400" cy="1026797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4448584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1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6683252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>
                <a:solidFill>
                  <a:schemeClr val="bg1"/>
                </a:solidFill>
                <a:latin typeface="Bebas Neue" panose="020B0606020202050201" pitchFamily="34" charset="0"/>
              </a:rPr>
              <a:t>2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16"/>
          <p:cNvSpPr txBox="1"/>
          <p:nvPr/>
        </p:nvSpPr>
        <p:spPr>
          <a:xfrm>
            <a:off x="8923946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3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11151940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>
                <a:solidFill>
                  <a:schemeClr val="bg1"/>
                </a:solidFill>
                <a:latin typeface="Bebas Neue" panose="020B0606020202050201" pitchFamily="34" charset="0"/>
              </a:rPr>
              <a:t>4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3395236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5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491182" y="2855964"/>
            <a:ext cx="2792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Conception et création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bdd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TextBox 26"/>
          <p:cNvSpPr txBox="1"/>
          <p:nvPr/>
        </p:nvSpPr>
        <p:spPr>
          <a:xfrm>
            <a:off x="7756914" y="5774344"/>
            <a:ext cx="2792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Mise en place de la ci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7"/>
          <p:cNvSpPr txBox="1"/>
          <p:nvPr/>
        </p:nvSpPr>
        <p:spPr>
          <a:xfrm>
            <a:off x="10052724" y="3258920"/>
            <a:ext cx="2792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Développement du serveur de jeu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28"/>
          <p:cNvSpPr txBox="1"/>
          <p:nvPr/>
        </p:nvSpPr>
        <p:spPr>
          <a:xfrm>
            <a:off x="12212964" y="5774344"/>
            <a:ext cx="2792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Développement de la partie client du jeu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0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6" grpId="0"/>
      <p:bldP spid="18" grpId="0"/>
      <p:bldP spid="19" grpId="0"/>
      <p:bldP spid="21" grpId="0"/>
      <p:bldP spid="22" grpId="0"/>
      <p:bldP spid="24" grpId="0"/>
      <p:bldP spid="25" grpId="0"/>
      <p:bldP spid="29" grpId="0"/>
      <p:bldP spid="3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78650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618667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Fluidité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666182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2091118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53" y="2780834"/>
            <a:ext cx="1240538" cy="12405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71753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Portabilité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83006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é</a:t>
            </a:r>
            <a:r>
              <a:rPr lang="fr-FR" sz="4000" b="1" dirty="0" err="1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VOLUTIVITé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6739" y="5664239"/>
            <a:ext cx="3358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Le jeu doit pouvoir synchroniser instantanément les joueurs sur le serveur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87309" y="5664239"/>
            <a:ext cx="3358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Le joueur doit pouvoir jouer sur n’importe quel type d’appareil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11376" y="5664239"/>
            <a:ext cx="3358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Permettre à des développeurs de pouvoir facilement lui ajouter de nouvelles fonctionnalités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TextBox 22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Rectangle 24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TextBox 11"/>
          <p:cNvSpPr txBox="1"/>
          <p:nvPr/>
        </p:nvSpPr>
        <p:spPr>
          <a:xfrm>
            <a:off x="504341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NOTRE VISION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481" y="2361811"/>
            <a:ext cx="3051553" cy="206218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16" y="2651385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7" grpId="0" animBg="1"/>
      <p:bldP spid="9" grpId="0" animBg="1"/>
      <p:bldP spid="17" grpId="0"/>
      <p:bldP spid="18" grpId="0"/>
      <p:bldP spid="19" grpId="0"/>
      <p:bldP spid="20" grpId="0"/>
      <p:bldP spid="21" grpId="0"/>
      <p:bldP spid="24" grpId="0" animBg="1"/>
      <p:bldP spid="25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6005721" y="5656943"/>
            <a:ext cx="62680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Un rafraichissement?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049" y="3272879"/>
            <a:ext cx="1821075" cy="14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3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4431</TotalTime>
  <Words>668</Words>
  <Application>Microsoft Office PowerPoint</Application>
  <PresentationFormat>Personnalisé</PresentationFormat>
  <Paragraphs>253</Paragraphs>
  <Slides>34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Arial</vt:lpstr>
      <vt:lpstr>Bebas Neue</vt:lpstr>
      <vt:lpstr>Calibri</vt:lpstr>
      <vt:lpstr>Caviar Dreams</vt:lpstr>
      <vt:lpstr>Open Sans</vt:lpstr>
      <vt:lpstr>Segoe UI Light</vt:lpstr>
      <vt:lpstr>Custom 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MORRI Rami</cp:lastModifiedBy>
  <cp:revision>281</cp:revision>
  <dcterms:created xsi:type="dcterms:W3CDTF">2013-09-24T23:05:35Z</dcterms:created>
  <dcterms:modified xsi:type="dcterms:W3CDTF">2016-01-28T09:26:40Z</dcterms:modified>
</cp:coreProperties>
</file>