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96" r:id="rId2"/>
    <p:sldId id="320" r:id="rId3"/>
    <p:sldId id="324" r:id="rId4"/>
    <p:sldId id="321" r:id="rId5"/>
    <p:sldId id="325" r:id="rId6"/>
    <p:sldId id="322" r:id="rId7"/>
    <p:sldId id="326" r:id="rId8"/>
    <p:sldId id="323" r:id="rId9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51" d="100"/>
          <a:sy n="51" d="100"/>
        </p:scale>
        <p:origin x="558" y="8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19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4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1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58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3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47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 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1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9" y="2334776"/>
            <a:ext cx="6043252" cy="6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2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42" y="1027150"/>
            <a:ext cx="7192962" cy="79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3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63" y="2973555"/>
            <a:ext cx="13307907" cy="5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prstClr val="white">
                    <a:lumMod val="95000"/>
                  </a:prst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 en 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4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89" y="2294812"/>
            <a:ext cx="9620332" cy="66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Words>136</Words>
  <Application>Microsoft Office PowerPoint</Application>
  <PresentationFormat>Personnalisé</PresentationFormat>
  <Paragraphs>56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Caviar Dreams</vt:lpstr>
      <vt:lpstr>Open Sans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MORRI Rami</cp:lastModifiedBy>
  <cp:revision>258</cp:revision>
  <dcterms:created xsi:type="dcterms:W3CDTF">2013-09-24T23:05:35Z</dcterms:created>
  <dcterms:modified xsi:type="dcterms:W3CDTF">2016-01-27T12:27:22Z</dcterms:modified>
</cp:coreProperties>
</file>