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85" r:id="rId4"/>
    <p:sldId id="257" r:id="rId5"/>
    <p:sldId id="311" r:id="rId6"/>
    <p:sldId id="261" r:id="rId7"/>
    <p:sldId id="260" r:id="rId8"/>
    <p:sldId id="264" r:id="rId9"/>
    <p:sldId id="292" r:id="rId10"/>
    <p:sldId id="289" r:id="rId11"/>
    <p:sldId id="310" r:id="rId12"/>
    <p:sldId id="312" r:id="rId13"/>
    <p:sldId id="315" r:id="rId14"/>
    <p:sldId id="296" r:id="rId15"/>
    <p:sldId id="313" r:id="rId16"/>
    <p:sldId id="314" r:id="rId17"/>
    <p:sldId id="305" r:id="rId18"/>
    <p:sldId id="307" r:id="rId19"/>
    <p:sldId id="308" r:id="rId20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6" autoAdjust="0"/>
    <p:restoredTop sz="94705" autoAdjust="0"/>
  </p:normalViewPr>
  <p:slideViewPr>
    <p:cSldViewPr>
      <p:cViewPr varScale="1">
        <p:scale>
          <a:sx n="78" d="100"/>
          <a:sy n="78" d="100"/>
        </p:scale>
        <p:origin x="360" y="5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829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44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177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178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1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95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849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40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16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4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2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545"/>
                    </a14:imgEffect>
                    <a14:imgEffect>
                      <a14:saturation sat="2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19.01.2016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7724" y="1151400"/>
            <a:ext cx="3822242" cy="388843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487141" y="5544011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CHOOSE YOUR LIFESTYLE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3485" y="9501243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 MORRI – Valentin CHATELAIN</a:t>
            </a:r>
            <a:endParaRPr lang="tr-TR" sz="22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37" y="1544686"/>
            <a:ext cx="5514416" cy="31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Réalisations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Services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Player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User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Job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Property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Message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03100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Sql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connection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5036378"/>
            <a:ext cx="1548073" cy="10461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1" y="4987540"/>
            <a:ext cx="1720416" cy="11626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80" y="2761827"/>
            <a:ext cx="1772267" cy="11976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26" y="7205328"/>
            <a:ext cx="1547273" cy="10456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12" y="2838280"/>
            <a:ext cx="1565325" cy="10578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19" y="7155752"/>
            <a:ext cx="1809516" cy="1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SignalR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6" y="1037292"/>
            <a:ext cx="17816595" cy="23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CI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523" y="147267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SYNCHRONISATION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Déplacement du joueur et envoi au serveur de sa nouvelle position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Récupération de la nouvelle position du joueur par le serveur 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Vérification de la nouvelle 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de la nouvelle position du joueurs aux autres utilisateurs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462268" y="2830918"/>
            <a:ext cx="1535500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tester avec un serveur local ou distant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89" y="2038933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44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Démonstration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Des questions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089930" y="2729473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482096" y="2751245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76906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L’EQUIPE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TextBox 7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982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352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750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VALENTIN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5120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3" y="2748696"/>
            <a:ext cx="2409825" cy="2409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4" y="2774406"/>
            <a:ext cx="2384115" cy="238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9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2" grpId="0" animBg="1"/>
      <p:bldP spid="9" grpId="0" animBg="1"/>
      <p:bldP spid="12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45"/>
                    </a14:imgEffect>
                    <a14:imgEffect>
                      <a14:saturation sat="2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SOMMAIRE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3964495" y="5085185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1" name="Text Placeholder 9"/>
          <p:cNvSpPr txBox="1">
            <a:spLocks/>
          </p:cNvSpPr>
          <p:nvPr/>
        </p:nvSpPr>
        <p:spPr>
          <a:xfrm>
            <a:off x="3964494" y="7476933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1463" y="2336775"/>
            <a:ext cx="16561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résentation de </a:t>
            </a:r>
            <a:r>
              <a:rPr lang="fr-F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Wander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objectifs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N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otre vision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O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rganisation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éalisations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D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émo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c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onclusion</a:t>
            </a:r>
          </a:p>
          <a:p>
            <a:pPr marL="457200" indent="-457200">
              <a:buFontTx/>
              <a:buChar char="-"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7" grpId="0"/>
      <p:bldP spid="29" grpId="0"/>
      <p:bldP spid="3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INTRODUCTION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1637" y="1040631"/>
            <a:ext cx="5020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TECHNOLOGIES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626" y="2569308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Signalr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C# .NET 4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Phaser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Typescript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Java / 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Libgdx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HTML5/CSS3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96715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28" name="Oval 27"/>
          <p:cNvSpPr/>
          <p:nvPr/>
        </p:nvSpPr>
        <p:spPr>
          <a:xfrm>
            <a:off x="9793659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793659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0" grpId="0" animBg="1"/>
      <p:bldP spid="23" grpId="0" animBg="1"/>
      <p:bldP spid="26" grpId="0"/>
      <p:bldP spid="27" grpId="0"/>
      <p:bldP spid="28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Fluidité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3" y="2780834"/>
            <a:ext cx="1240538" cy="1240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PORTABILITé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Maintenabilité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jeu doit pouvoir synchroniser instantanément les joueurs sur le serveur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joueur doit pouvoir jouer sur n’importe quel type d’appareil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Permettre à des développeurs de pouvoir facilement lui ajouter de nouvelles fonctionnalités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NOTRE VISION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81" y="2361811"/>
            <a:ext cx="3051553" cy="20621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16" y="2651385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6005721" y="5656943"/>
            <a:ext cx="6268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Un rafraichissement?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9" y="3272879"/>
            <a:ext cx="1821075" cy="1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ORGANISATION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Librairie de classe pour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SERVEUR DE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asp.net 4 et partie cliente du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unitaires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6434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de charge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jeu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android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11503100" y="7233319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d’administration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5" y="2896063"/>
            <a:ext cx="1072085" cy="90876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8" y="7146854"/>
            <a:ext cx="1895473" cy="128092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2" y="5048426"/>
            <a:ext cx="1569503" cy="10606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4966859"/>
            <a:ext cx="1699578" cy="114854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28" y="7272101"/>
            <a:ext cx="1483549" cy="10025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2782318"/>
            <a:ext cx="1781250" cy="12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49" grpId="0"/>
      <p:bldP spid="50" grpId="0"/>
      <p:bldP spid="51" grpId="0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</TotalTime>
  <Words>337</Words>
  <Application>Microsoft Office PowerPoint</Application>
  <PresentationFormat>Personnalisé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Bebas Neue</vt:lpstr>
      <vt:lpstr>Calibri</vt:lpstr>
      <vt:lpstr>Caviar Dreams</vt:lpstr>
      <vt:lpstr>Open Sans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CHATELAIN Valentin</cp:lastModifiedBy>
  <cp:revision>251</cp:revision>
  <dcterms:created xsi:type="dcterms:W3CDTF">2013-09-24T23:05:35Z</dcterms:created>
  <dcterms:modified xsi:type="dcterms:W3CDTF">2016-01-19T12:21:40Z</dcterms:modified>
</cp:coreProperties>
</file>