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0" r:id="rId3"/>
    <p:sldId id="285" r:id="rId4"/>
    <p:sldId id="257" r:id="rId5"/>
    <p:sldId id="311" r:id="rId6"/>
    <p:sldId id="261" r:id="rId7"/>
    <p:sldId id="317" r:id="rId8"/>
    <p:sldId id="260" r:id="rId9"/>
    <p:sldId id="264" r:id="rId10"/>
    <p:sldId id="292" r:id="rId11"/>
    <p:sldId id="289" r:id="rId12"/>
    <p:sldId id="310" r:id="rId13"/>
    <p:sldId id="312" r:id="rId14"/>
    <p:sldId id="315" r:id="rId15"/>
    <p:sldId id="296" r:id="rId16"/>
    <p:sldId id="322" r:id="rId17"/>
    <p:sldId id="323" r:id="rId18"/>
    <p:sldId id="330" r:id="rId19"/>
    <p:sldId id="333" r:id="rId20"/>
    <p:sldId id="331" r:id="rId21"/>
    <p:sldId id="327" r:id="rId22"/>
    <p:sldId id="332" r:id="rId23"/>
    <p:sldId id="329" r:id="rId24"/>
    <p:sldId id="334" r:id="rId25"/>
    <p:sldId id="320" r:id="rId26"/>
    <p:sldId id="321" r:id="rId27"/>
    <p:sldId id="335" r:id="rId28"/>
    <p:sldId id="313" r:id="rId29"/>
    <p:sldId id="314" r:id="rId30"/>
    <p:sldId id="318" r:id="rId31"/>
    <p:sldId id="305" r:id="rId32"/>
    <p:sldId id="307" r:id="rId33"/>
    <p:sldId id="319" r:id="rId34"/>
    <p:sldId id="308" r:id="rId35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ELAIN Valentin" initials="CV" lastIdx="1" clrIdx="0">
    <p:extLst>
      <p:ext uri="{19B8F6BF-5375-455C-9EA6-DF929625EA0E}">
        <p15:presenceInfo xmlns:p15="http://schemas.microsoft.com/office/powerpoint/2012/main" userId="CHATELAIN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1139" autoAdjust="0"/>
  </p:normalViewPr>
  <p:slideViewPr>
    <p:cSldViewPr>
      <p:cViewPr varScale="1">
        <p:scale>
          <a:sx n="67" d="100"/>
          <a:sy n="67" d="100"/>
        </p:scale>
        <p:origin x="114" y="216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8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920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084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6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98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720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32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18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485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618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90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839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653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1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29" y="2334776"/>
            <a:ext cx="6043252" cy="69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2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1" y="2768823"/>
            <a:ext cx="2438400" cy="2438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10" y="896615"/>
            <a:ext cx="7200800" cy="79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083E-6 -4.71151E-6 L 1.61083E-6 0.00016 C 0.00278 0.00186 0.00547 0.00479 0.0085 0.00556 C 0.03671 0.01374 0.02673 -0.00169 0.0361 0.01512 C 0.02942 0.01574 0.02256 0.01528 0.01588 0.01697 C 0.01467 0.01728 0.01397 0.02006 0.01276 0.02068 C 0.00781 0.0233 0.00278 0.02453 -0.00217 0.02639 C -0.00469 0.02885 -0.00729 0.03101 -0.00964 0.03394 C -0.01085 0.03549 -0.01337 0.03718 -0.01285 0.03965 C -0.01207 0.04274 -0.00937 0.0432 -0.00747 0.04336 C 0.00703 0.04505 0.02161 0.04474 0.0361 0.04536 C 0.03471 0.04721 0.03359 0.04999 0.03185 0.05091 C 0.02361 0.05554 0.00738 0.05585 1.61083E-6 0.05662 C -0.00113 0.05847 -0.00347 0.05971 -0.00321 0.06233 C -0.00295 0.06542 -0.00061 0.06665 0.00104 0.06804 C 0.00547 0.07174 0.00998 0.07622 0.01484 0.07745 C 0.0243 0.07992 0.03402 0.07868 0.04357 0.0793 C 0.04287 0.08115 0.04261 0.08393 0.04148 0.08501 C 0.03732 0.08871 0.0276 0.08979 0.02335 0.09072 C 0.02091 0.09195 0.0184 0.09334 0.01588 0.09442 C 0.01415 0.09519 0.01224 0.09504 0.01059 0.09627 C 0.00894 0.09766 0.00772 0.10013 0.00633 0.10198 C 0.00772 0.10321 0.00928 0.10429 0.01059 0.10584 C 0.01206 0.10753 0.01319 0.11046 0.01484 0.11154 C 0.02595 0.11802 0.03411 0.11772 0.04574 0.1191 C 0.04713 0.12034 0.04912 0.12034 0.04999 0.12281 C 0.05051 0.1245 0.0499 0.12774 0.04886 0.12851 C 0.04591 0.13067 0.04253 0.12975 0.03931 0.13037 C 0.0368 0.1316 0.03411 0.13175 0.03185 0.13422 C 0.02647 0.14008 0.02578 0.14456 0.02335 0.15304 C 0.02473 0.15628 0.02543 0.16153 0.0276 0.16245 C 0.03376 0.16554 0.04044 0.16292 0.04678 0.16446 C 0.04869 0.16492 0.05034 0.16693 0.05207 0.16816 C 0.04886 0.16878 0.04548 0.16801 0.04253 0.17001 C 0.03992 0.17187 0.03845 0.17696 0.0361 0.17958 C 0.03324 0.18266 0.0289 0.18513 0.02551 0.18714 C 0.02439 0.18899 0.02248 0.19007 0.0223 0.19269 C 0.02144 0.20658 0.02664 0.20519 0.03185 0.20797 C 0.02586 0.20982 0.01987 0.21198 0.0138 0.21352 C -0.00026 0.21722 0.00703 0.21136 -0.00217 0.22108 C -0.00356 0.22432 -0.0059 0.22663 -0.00642 0.23064 C -0.00894 0.24823 -0.002 0.24576 0.00529 0.24761 C 0.00911 0.24854 0.0131 0.24885 0.01701 0.24946 C 0.01415 0.25024 -0.00504 0.24623 -0.00964 0.26088 C -0.01068 0.26427 -0.01102 0.26844 -0.01172 0.27214 C 0.0026 0.28911 -0.00599 0.28263 0.01484 0.28726 C 0.01362 0.29991 0.01224 0.30932 0.01484 0.32321 C 0.01562 0.32737 0.01796 0.33061 0.02013 0.33262 C 0.02204 0.33447 0.02439 0.33401 0.02656 0.33462 C 0.02621 0.33647 0.02612 0.33863 0.02551 0.34018 C 0.02465 0.34249 0.02239 0.34326 0.0223 0.34589 C 0.02144 0.37273 0.02074 0.3698 0.0276 0.37797 L 0.04357 0.37612 C 0.05572 0.36856 0.03654 0.3627 0.04999 0.36856 C 0.05199 0.37103 0.0578 0.37828 0.05954 0.37797 C 0.06266 0.37767 0.06518 0.37304 0.06804 0.37042 C 0.06839 0.35792 0.06787 0.34511 0.06908 0.33262 C 0.06934 0.33046 0.07065 0.33632 0.07125 0.33833 C 0.07559 0.35406 0.0683 0.33339 0.07438 0.34974 C 0.07507 0.34496 0.07525 0.33509 0.0808 0.33833 C 0.08219 0.3391 0.08097 0.34388 0.08184 0.34589 C 0.08462 0.35221 0.09148 0.36286 0.09148 0.36301 C 0.09321 0.34712 0.09391 0.33092 0.09677 0.31565 C 0.09712 0.3138 0.09929 0.3192 0.09998 0.3175 C 0.10137 0.3138 0.10068 0.30871 0.10102 0.30439 C 0.10068 0.28664 0.10059 0.26906 0.09998 0.25132 C 0.09989 0.24946 0.09833 0.24407 0.09885 0.24576 C 0.10632 0.26767 0.09972 0.25471 0.10632 0.26643 C 0.10684 0.26906 0.10909 0.28248 0.11057 0.28155 C 0.11317 0.28017 0.11274 0.27276 0.11378 0.26844 C 0.11708 0.20935 0.10805 0.20118 0.1202 0.21552 C 0.1209 0.21738 0.12107 0.22185 0.12229 0.22108 C 0.12367 0.22031 0.12307 0.21614 0.12333 0.21352 C 0.12411 0.20735 0.1248 0.20102 0.1255 0.1947 C 0.13183 0.1984 0.12628 0.19362 0.13183 0.20797 C 0.13305 0.21074 0.1347 0.2129 0.13609 0.21552 L 0.14251 0.21352 C 0.14971 0.17048 0.1373 0.15135 0.1478 0.17001 C 0.14815 0.17325 0.14824 0.17649 0.14884 0.17958 C 0.1498 0.18374 0.15258 0.18791 0.15423 0.19084 C 0.15891 0.16569 0.15527 0.16261 0.16169 0.17387 C 0.16238 0.17757 0.16256 0.18189 0.16377 0.18513 C 0.16559 0.19007 0.16846 0.19115 0.17124 0.19269 C 0.17193 0.1839 0.17141 0.17449 0.17332 0.16631 C 0.17384 0.16415 0.1754 0.17109 0.17653 0.17001 C 0.17783 0.16893 0.17722 0.16508 0.17757 0.16245 C 0.17722 0.15613 0.17592 0.12497 0.17228 0.12281 L 0.16907 0.12096 C 0.16837 0.1191 0.16794 0.11664 0.16698 0.11525 C 0.16577 0.1134 0.16429 0.11201 0.16273 0.11154 C 0.15431 0.1083 0.14572 0.10645 0.13721 0.10398 C 0.13643 0.10198 0.136 0.09982 0.13504 0.09828 C 0.13296 0.09457 0.13131 0.09411 0.12871 0.09257 C 0.12975 0.09072 0.13097 0.08902 0.13183 0.08686 C 0.1334 0.08331 0.13418 0.07853 0.13609 0.0756 C 0.13852 0.07174 0.14511 0.07066 0.1478 0.06989 C 0.15136 0.07236 0.15509 0.07421 0.15848 0.07745 C 0.16221 0.081 0.16108 0.08393 0.16377 0.08871 C 0.16507 0.09103 0.16664 0.09257 0.16802 0.09442 C 0.16733 0.08686 0.16785 0.07868 0.16594 0.07174 C 0.16516 0.06927 0.16438 0.06681 0.16377 0.06418 C 0.16334 0.06233 0.16221 0.05678 0.16273 0.05847 C 0.16473 0.06573 0.16525 0.07267 0.16802 0.0793 C 0.16881 0.08115 0.17019 0.08192 0.17124 0.08316 C 0.16672 0.04721 0.1649 0.06017 0.16802 0.04336 C 0.17106 0.04984 0.17401 0.05678 0.17757 0.06233 C 0.17861 0.06372 0.17974 0.0648 0.18078 0.06603 C 0.18564 0.06326 0.1846 0.06557 0.18608 0.05292 C 0.19085 0.01235 0.18625 0.02978 0.19042 0.01512 L 0.19042 0.01528 " pathEditMode="relative" rAng="0" ptsTypes="AAAAAAAAAAAAAAAAAAAAAAA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0" y="18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3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5" y="2590200"/>
            <a:ext cx="7893471" cy="4320480"/>
          </a:xfrm>
          <a:prstGeom prst="rect">
            <a:avLst/>
          </a:prstGeom>
        </p:spPr>
      </p:pic>
      <p:pic>
        <p:nvPicPr>
          <p:cNvPr id="2050" name="Picture 2" descr="imac-template.png (2800×2234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07" y="2213094"/>
            <a:ext cx="8685897" cy="69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4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9" y="2578871"/>
            <a:ext cx="8064896" cy="4598072"/>
          </a:xfrm>
          <a:prstGeom prst="rect">
            <a:avLst/>
          </a:prstGeom>
        </p:spPr>
      </p:pic>
      <p:pic>
        <p:nvPicPr>
          <p:cNvPr id="4098" name="Picture 2" descr="imac-template.png (2800×2234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03" y="2237769"/>
            <a:ext cx="8787732" cy="70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1" y="2314531"/>
            <a:ext cx="8604217" cy="47969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950734"/>
            <a:ext cx="9224570" cy="7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31057" y="3355447"/>
            <a:ext cx="128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d’accéder aux différents services du serveur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s’inscrire aux évènements du serveur (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OnPlayerConnect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…)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Accès à la base de données simplifié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ANDROID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79" y="1118736"/>
            <a:ext cx="4612115" cy="79921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00771" y="4084527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Adaptation de la version web</a:t>
            </a: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en java / </a:t>
            </a:r>
            <a:r>
              <a:rPr lang="fr-FR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Libgdx</a:t>
            </a:r>
            <a:endParaRPr lang="fr-F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jouer avec les joueurs web</a:t>
            </a:r>
          </a:p>
          <a:p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051" y="2036147"/>
            <a:ext cx="3312368" cy="5989260"/>
          </a:xfrm>
          <a:prstGeom prst="rect">
            <a:avLst/>
          </a:prstGeom>
          <a:effectLst>
            <a:outerShdw blurRad="50800" dir="5400000" algn="ctr" rotWithShape="0">
              <a:srgbClr val="000000"/>
            </a:outerShdw>
            <a:reflection blurRad="355600" stA="32000" endPos="9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487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" y="3537634"/>
            <a:ext cx="1323061" cy="8941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6266933"/>
            <a:ext cx="1323061" cy="894100"/>
          </a:xfrm>
          <a:prstGeom prst="rect">
            <a:avLst/>
          </a:prstGeom>
        </p:spPr>
      </p:pic>
      <p:sp>
        <p:nvSpPr>
          <p:cNvPr id="27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55" y="3029802"/>
            <a:ext cx="1323061" cy="8941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6086500"/>
            <a:ext cx="1323061" cy="8941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4" grpId="0"/>
      <p:bldP spid="37" grpId="0" animBg="1"/>
      <p:bldP spid="38" grpId="0" animBg="1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3266312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Découverte de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signalr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7" y="4425624"/>
            <a:ext cx="10058400" cy="1026797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48584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6683252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892394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1151940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9523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91182" y="285596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Conception et 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bdd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7756914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Mise en place de la ci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0052724" y="3258920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du serveur de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12212964" y="577434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de la partie client du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é</a:t>
            </a:r>
            <a:r>
              <a:rPr lang="fr-FR" sz="4000" b="1" dirty="0" err="1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VOLUTIVITé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4397</TotalTime>
  <Words>668</Words>
  <Application>Microsoft Office PowerPoint</Application>
  <PresentationFormat>Personnalisé</PresentationFormat>
  <Paragraphs>253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272</cp:revision>
  <dcterms:created xsi:type="dcterms:W3CDTF">2013-09-24T23:05:35Z</dcterms:created>
  <dcterms:modified xsi:type="dcterms:W3CDTF">2016-01-27T13:35:38Z</dcterms:modified>
</cp:coreProperties>
</file>