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85" r:id="rId4"/>
    <p:sldId id="257" r:id="rId5"/>
    <p:sldId id="311" r:id="rId6"/>
    <p:sldId id="261" r:id="rId7"/>
    <p:sldId id="317" r:id="rId8"/>
    <p:sldId id="260" r:id="rId9"/>
    <p:sldId id="264" r:id="rId10"/>
    <p:sldId id="292" r:id="rId11"/>
    <p:sldId id="289" r:id="rId12"/>
    <p:sldId id="310" r:id="rId13"/>
    <p:sldId id="312" r:id="rId14"/>
    <p:sldId id="315" r:id="rId15"/>
    <p:sldId id="296" r:id="rId16"/>
    <p:sldId id="313" r:id="rId17"/>
    <p:sldId id="314" r:id="rId18"/>
    <p:sldId id="318" r:id="rId19"/>
    <p:sldId id="305" r:id="rId20"/>
    <p:sldId id="316" r:id="rId21"/>
    <p:sldId id="307" r:id="rId22"/>
    <p:sldId id="319" r:id="rId23"/>
    <p:sldId id="308" r:id="rId24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ELAIN Valentin" initials="CV" lastIdx="1" clrIdx="0">
    <p:extLst>
      <p:ext uri="{19B8F6BF-5375-455C-9EA6-DF929625EA0E}">
        <p15:presenceInfo xmlns:p15="http://schemas.microsoft.com/office/powerpoint/2012/main" userId="CHATELAIN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D6F"/>
    <a:srgbClr val="009CD6"/>
    <a:srgbClr val="376091"/>
    <a:srgbClr val="2B4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705" autoAdjust="0"/>
  </p:normalViewPr>
  <p:slideViewPr>
    <p:cSldViewPr>
      <p:cViewPr varScale="1">
        <p:scale>
          <a:sx n="67" d="100"/>
          <a:sy n="67" d="100"/>
        </p:scale>
        <p:origin x="114" y="45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7T12:41:29.22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95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82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177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178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905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531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195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839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84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13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40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653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16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64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t>27.01.2016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7724" y="1151400"/>
            <a:ext cx="3822242" cy="388843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3487141" y="5544011"/>
            <a:ext cx="11305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CHOOSE YOUR LIFESTYLE</a:t>
            </a:r>
            <a:endParaRPr lang="tr-TR" sz="3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3485" y="9501243"/>
            <a:ext cx="5112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bg1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 MORRI – Valentin CHATELAIN</a:t>
            </a:r>
            <a:endParaRPr lang="tr-TR" sz="2200" b="1" dirty="0">
              <a:solidFill>
                <a:schemeClr val="bg1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37" y="1544686"/>
            <a:ext cx="5514416" cy="31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ORGANISATION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Librairie de classe pour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LE SERVEUR DE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asp.net 4 et partie cliente du jeu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unitaires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6434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tests de charge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Application de jeu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android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TextBox 50"/>
          <p:cNvSpPr txBox="1"/>
          <p:nvPr/>
        </p:nvSpPr>
        <p:spPr>
          <a:xfrm>
            <a:off x="11503100" y="7233319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Serveur d’administration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55" y="2896063"/>
            <a:ext cx="1072085" cy="90876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78" y="7146854"/>
            <a:ext cx="1895473" cy="128092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62" y="5048426"/>
            <a:ext cx="1569503" cy="10606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4966859"/>
            <a:ext cx="1699578" cy="114854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28" y="7272101"/>
            <a:ext cx="1483549" cy="1002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14" y="2782318"/>
            <a:ext cx="1781250" cy="1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/>
      <p:bldP spid="49" grpId="0"/>
      <p:bldP spid="50" grpId="0"/>
      <p:bldP spid="51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Réalisations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848" y="3237075"/>
            <a:ext cx="2769841" cy="18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7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Services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440731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40731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440731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77635" y="262480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577635" y="4785047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9577635" y="7017295"/>
            <a:ext cx="1512168" cy="1512168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7592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Player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77592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User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7592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Job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03100" y="279088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Property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503100" y="5001071"/>
            <a:ext cx="56359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Message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03100" y="7233319"/>
            <a:ext cx="6356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Sql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</a:t>
            </a:r>
            <a:r>
              <a:rPr lang="fr-FR" sz="3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connection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service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78" y="5036378"/>
            <a:ext cx="1548073" cy="10461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1" y="4987540"/>
            <a:ext cx="1720416" cy="11626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80" y="2761827"/>
            <a:ext cx="1772267" cy="119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26" y="7205328"/>
            <a:ext cx="1547273" cy="104561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312" y="2838280"/>
            <a:ext cx="1565325" cy="105781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619" y="7155752"/>
            <a:ext cx="1809516" cy="1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3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err="1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SignalR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6" y="1037292"/>
            <a:ext cx="17816595" cy="2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CI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523" y="1472679"/>
            <a:ext cx="24156583" cy="312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SYNCHRONISATION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11" y="3488903"/>
            <a:ext cx="13238712" cy="6640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194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1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985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2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6021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3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00575" y="3511470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Etape 4</a:t>
            </a:r>
            <a:endParaRPr lang="tr-TR" b="1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106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Déplacement du joueur et envoi au serveur de sa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514" y="4555082"/>
            <a:ext cx="2515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Récupération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 par le serveur </a:t>
            </a:r>
            <a:endParaRPr lang="tr-TR" b="1" dirty="0">
              <a:solidFill>
                <a:srgbClr val="FF0000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2866" y="4555082"/>
            <a:ext cx="2515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Vérification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endParaRPr lang="tr-TR" b="1" dirty="0">
              <a:solidFill>
                <a:schemeClr val="accent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65178" y="4555082"/>
            <a:ext cx="2515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Envoi de la nouvelle </a:t>
            </a:r>
            <a:r>
              <a:rPr lang="fr-FR" b="1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position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du joueurs aux autres utilisateurs</a:t>
            </a:r>
            <a:endParaRPr lang="tr-TR" b="1" dirty="0">
              <a:solidFill>
                <a:srgbClr val="009CD6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462268" y="2830918"/>
            <a:ext cx="1535500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Application console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tester avec un serveur local ou distant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</a:t>
            </a: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simuler une infinité de joueurs</a:t>
            </a:r>
            <a:endParaRPr lang="fr-FR" sz="60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Simulation d’envoi de messages</a:t>
            </a:r>
          </a:p>
          <a:p>
            <a:pPr marL="342900" indent="-342900" algn="ctr">
              <a:buFontTx/>
              <a:buChar char="-"/>
            </a:pPr>
            <a:r>
              <a:rPr lang="fr-FR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Calcul du temps moyen de réponse</a:t>
            </a:r>
          </a:p>
          <a:p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TESTS DE CHARGE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89" y="2038933"/>
            <a:ext cx="10842987" cy="725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44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ANDROID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TextBox 5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79" y="1118736"/>
            <a:ext cx="4612115" cy="799213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00771" y="4084527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Adaptation de la version web</a:t>
            </a: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en java / </a:t>
            </a:r>
            <a:r>
              <a:rPr lang="fr-FR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Libgdx</a:t>
            </a:r>
            <a:endParaRPr lang="fr-F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Possibilité de jouer avec les joueurs web</a:t>
            </a:r>
          </a:p>
          <a:p>
            <a:endParaRPr lang="fr-FR" sz="4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051" y="2036147"/>
            <a:ext cx="3312368" cy="5989260"/>
          </a:xfrm>
          <a:prstGeom prst="rect">
            <a:avLst/>
          </a:prstGeom>
          <a:effectLst>
            <a:outerShdw blurRad="50800" dir="5400000" algn="ctr" rotWithShape="0">
              <a:srgbClr val="000000"/>
            </a:outerShdw>
            <a:reflection blurRad="355600" stA="32000" endPos="90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487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Démonstration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6089930" y="2729473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/>
          <p:cNvSpPr/>
          <p:nvPr/>
        </p:nvSpPr>
        <p:spPr>
          <a:xfrm>
            <a:off x="9482096" y="2751245"/>
            <a:ext cx="2448272" cy="2448272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176906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L’EQUIPE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TextBox 73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982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RAMI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0352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6750" y="5443705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VALENTIN</a:t>
            </a:r>
            <a:endParaRPr lang="tr-TR" sz="40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15120" y="6166870"/>
            <a:ext cx="3358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Développeur</a:t>
            </a:r>
          </a:p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Semestre 5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53" y="2748696"/>
            <a:ext cx="2409825" cy="2409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74" y="2774406"/>
            <a:ext cx="2384115" cy="2384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539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2" grpId="0" animBg="1"/>
      <p:bldP spid="9" grpId="0" animBg="1"/>
      <p:bldP spid="12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Administration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13" y="3488297"/>
            <a:ext cx="2026340" cy="13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" y="3537634"/>
            <a:ext cx="1323061" cy="8941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4" y="6266933"/>
            <a:ext cx="1323061" cy="894100"/>
          </a:xfrm>
          <a:prstGeom prst="rect">
            <a:avLst/>
          </a:prstGeom>
        </p:spPr>
      </p:pic>
      <p:sp>
        <p:nvSpPr>
          <p:cNvPr id="27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30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31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55" y="3029802"/>
            <a:ext cx="1323061" cy="894100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29" y="6086500"/>
            <a:ext cx="1323061" cy="8941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TextBox 11"/>
          <p:cNvSpPr txBox="1"/>
          <p:nvPr/>
        </p:nvSpPr>
        <p:spPr>
          <a:xfrm>
            <a:off x="144587" y="1118736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CONCLUSION</a:t>
            </a:r>
            <a:endParaRPr lang="tr-TR" sz="40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9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4" grpId="0"/>
      <p:bldP spid="37" grpId="0" animBg="1"/>
      <p:bldP spid="38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5105622" y="5793159"/>
            <a:ext cx="80682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Des questions 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  <a:p>
            <a:pPr algn="ctr"/>
            <a:endParaRPr lang="tr-TR" sz="33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09" y="3431462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SOMMAIRE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 Placeholder 9"/>
          <p:cNvSpPr txBox="1">
            <a:spLocks/>
          </p:cNvSpPr>
          <p:nvPr/>
        </p:nvSpPr>
        <p:spPr>
          <a:xfrm>
            <a:off x="3964495" y="5085185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1" name="Text Placeholder 9"/>
          <p:cNvSpPr txBox="1">
            <a:spLocks/>
          </p:cNvSpPr>
          <p:nvPr/>
        </p:nvSpPr>
        <p:spPr>
          <a:xfrm>
            <a:off x="3964494" y="7476933"/>
            <a:ext cx="2678657" cy="54013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51463" y="2336775"/>
            <a:ext cx="16561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P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résentation de </a:t>
            </a:r>
            <a:r>
              <a:rPr lang="fr-FR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Wander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objectifs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L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es étapes du projet</a:t>
            </a:r>
            <a:endParaRPr lang="fr-FR" sz="4800" dirty="0" smtClean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N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otre vision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O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rganisation du projet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R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éalisations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D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émo</a:t>
            </a:r>
          </a:p>
          <a:p>
            <a:pPr marL="457200" indent="-457200">
              <a:buFontTx/>
              <a:buChar char="-"/>
            </a:pPr>
            <a:r>
              <a:rPr lang="fr-FR" sz="4800" dirty="0" smtClean="0">
                <a:solidFill>
                  <a:schemeClr val="accent1"/>
                </a:solidFill>
                <a:latin typeface="Bebas Neue" panose="020B0606020202050201" pitchFamily="34" charset="0"/>
              </a:rPr>
              <a:t>c</a:t>
            </a:r>
            <a:r>
              <a:rPr lang="fr-FR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onclusion</a:t>
            </a:r>
          </a:p>
          <a:p>
            <a:pPr marL="457200" indent="-457200">
              <a:buFontTx/>
              <a:buChar char="-"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 animBg="1"/>
      <p:bldP spid="17" grpId="0"/>
      <p:bldP spid="29" grpId="0"/>
      <p:bldP spid="3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01" y="1040631"/>
            <a:ext cx="46153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INTRODUCTION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6986" y="2490945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Jeu multi-joueurs en deux dimensions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Possibilité de se déplacer dans l’environnement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Acheter / Vendre des propriétés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Exercer un métier virtuel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Communiquer avec les autres joueurs</a:t>
            </a:r>
          </a:p>
          <a:p>
            <a:pPr marL="342900" indent="-342900" algn="ctr">
              <a:buFontTx/>
              <a:buChar char="-"/>
            </a:pPr>
            <a:r>
              <a:rPr lang="fr-F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Participer à des évènements</a:t>
            </a: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1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5401743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1637" y="1040631"/>
            <a:ext cx="50204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TECHNOLOGIES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626" y="2569308"/>
            <a:ext cx="164575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Signalr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C# .NET 4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Phaser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Typescript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Java / </a:t>
            </a:r>
            <a:r>
              <a:rPr lang="fr-FR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Libgdx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pPr marL="342900" indent="-342900" algn="ctr">
              <a:buFontTx/>
              <a:buChar char="-"/>
            </a:pPr>
            <a:r>
              <a:rPr lang="fr-F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cs typeface="Segoe UI Light" panose="020B0502040204020203" pitchFamily="34" charset="0"/>
              </a:rPr>
              <a:t>HTML5/CSS3</a:t>
            </a:r>
            <a:endParaRPr lang="fr-FR" sz="5400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cs typeface="Segoe UI Light" panose="020B0502040204020203" pitchFamily="34" charset="0"/>
            </a:endParaRPr>
          </a:p>
          <a:p>
            <a:endParaRPr lang="fr-FR" sz="54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3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OBJECTIFS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6795" y="2668939"/>
            <a:ext cx="64807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serveur de jeu capable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d’accueillir et de 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synchroniser au moins cent joueurs simultanément.</a:t>
            </a:r>
          </a:p>
        </p:txBody>
      </p:sp>
      <p:sp>
        <p:nvSpPr>
          <p:cNvPr id="20" name="Oval 19"/>
          <p:cNvSpPr/>
          <p:nvPr/>
        </p:nvSpPr>
        <p:spPr>
          <a:xfrm>
            <a:off x="1296715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96715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16795" y="6064641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stockage d’informations et de données des   joueurs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13739" y="2668939"/>
            <a:ext cx="64807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Mettre en place un système de synchronisation entre</a:t>
            </a:r>
          </a:p>
          <a:p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 le client et le serveur </a:t>
            </a:r>
          </a:p>
        </p:txBody>
      </p:sp>
      <p:sp>
        <p:nvSpPr>
          <p:cNvPr id="28" name="Oval 27"/>
          <p:cNvSpPr/>
          <p:nvPr/>
        </p:nvSpPr>
        <p:spPr>
          <a:xfrm>
            <a:off x="9793659" y="3048923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793659" y="6444625"/>
            <a:ext cx="348029" cy="348029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13739" y="6335229"/>
            <a:ext cx="64807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Réaliser </a:t>
            </a:r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la partie cliente du </a:t>
            </a:r>
            <a:r>
              <a:rPr lang="fr-FR" sz="3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jeu </a:t>
            </a:r>
            <a:endParaRPr lang="fr-FR" sz="3300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5" grpId="0"/>
      <p:bldP spid="20" grpId="0" animBg="1"/>
      <p:bldP spid="23" grpId="0" animBg="1"/>
      <p:bldP spid="26" grpId="0"/>
      <p:bldP spid="27" grpId="0"/>
      <p:bldP spid="28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565D6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288603" y="1040631"/>
            <a:ext cx="50082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ETAPES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TextBox 3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3266312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Découverte de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signalr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027" y="4425624"/>
            <a:ext cx="10058400" cy="1026797"/>
          </a:xfrm>
          <a:prstGeom prst="rect">
            <a:avLst/>
          </a:prstGeom>
        </p:spPr>
      </p:pic>
      <p:sp>
        <p:nvSpPr>
          <p:cNvPr id="18" name="TextBox 14"/>
          <p:cNvSpPr txBox="1"/>
          <p:nvPr/>
        </p:nvSpPr>
        <p:spPr>
          <a:xfrm>
            <a:off x="4448584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6683252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892394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1151940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95236" y="4510259"/>
            <a:ext cx="59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000" b="1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tr-TR" sz="5000" b="1" dirty="0">
              <a:solidFill>
                <a:schemeClr val="bg1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491182" y="285596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Conception et création de la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bdd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7756914" y="5774344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Mise en place de la ci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10052724" y="3258920"/>
            <a:ext cx="2792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du serveur de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12212964" y="5774344"/>
            <a:ext cx="279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Développement de la partie client du jeu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/>
      <p:bldP spid="16" grpId="0"/>
      <p:bldP spid="18" grpId="0"/>
      <p:bldP spid="19" grpId="0"/>
      <p:bldP spid="21" grpId="0"/>
      <p:bldP spid="22" grpId="0"/>
      <p:bldP spid="24" grpId="0"/>
      <p:bldP spid="25" grpId="0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78650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618667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Fluidité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66182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12091118" y="2132762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53" y="2780834"/>
            <a:ext cx="1240538" cy="12405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71753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PORTABILITé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3006" y="4941074"/>
            <a:ext cx="4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565D6F"/>
                </a:solidFill>
                <a:latin typeface="Bebas Neue" panose="020B0606020202050201" pitchFamily="34" charset="0"/>
                <a:ea typeface="Open Sans" pitchFamily="34" charset="0"/>
                <a:cs typeface="Open Sans" pitchFamily="34" charset="0"/>
              </a:rPr>
              <a:t>Maintenabilité</a:t>
            </a:r>
            <a:endParaRPr lang="tr-TR" sz="4000" b="1" dirty="0">
              <a:solidFill>
                <a:srgbClr val="565D6F"/>
              </a:solidFill>
              <a:latin typeface="Bebas Neue" panose="020B0606020202050201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6739" y="5664239"/>
            <a:ext cx="335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jeu doit pouvoir synchroniser instantanément les joueurs sur le serveur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7309" y="5664239"/>
            <a:ext cx="335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Le joueur doit pouvoir jouer sur n’importe quel type d’appareil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11376" y="5664239"/>
            <a:ext cx="3358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</a:rPr>
              <a:t>Permettre à des développeurs de pouvoir facilement lui ajouter de nouvelles fonctionnalités</a:t>
            </a:r>
            <a:endParaRPr lang="tr-TR" sz="2200" b="1" dirty="0">
              <a:solidFill>
                <a:srgbClr val="009CD6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rgbClr val="565D6F"/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rgbClr val="565D6F"/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1040631"/>
            <a:ext cx="5401171" cy="864096"/>
          </a:xfrm>
          <a:prstGeom prst="rect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Rectangle 24"/>
          <p:cNvSpPr/>
          <p:nvPr/>
        </p:nvSpPr>
        <p:spPr>
          <a:xfrm>
            <a:off x="5401172" y="1040631"/>
            <a:ext cx="1800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TextBox 11"/>
          <p:cNvSpPr txBox="1"/>
          <p:nvPr/>
        </p:nvSpPr>
        <p:spPr>
          <a:xfrm>
            <a:off x="504341" y="1040631"/>
            <a:ext cx="43927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b="1" dirty="0" smtClean="0">
                <a:solidFill>
                  <a:schemeClr val="bg1">
                    <a:lumMod val="9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NOTRE VISION</a:t>
            </a:r>
            <a:endParaRPr lang="tr-TR" sz="4500" b="1" dirty="0">
              <a:solidFill>
                <a:schemeClr val="bg1">
                  <a:lumMod val="9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481" y="2361811"/>
            <a:ext cx="3051553" cy="20621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16" y="2651385"/>
            <a:ext cx="2194547" cy="14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 animBg="1"/>
      <p:bldP spid="9" grpId="0" animBg="1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7" y="9143199"/>
            <a:ext cx="18302812" cy="1146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885447" y="2912839"/>
            <a:ext cx="2520280" cy="2520280"/>
          </a:xfrm>
          <a:prstGeom prst="ellipse">
            <a:avLst/>
          </a:prstGeom>
          <a:solidFill>
            <a:srgbClr val="565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6005721" y="5656943"/>
            <a:ext cx="6268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Un rafraichissement?</a:t>
            </a:r>
            <a:endParaRPr lang="tr-TR" sz="50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16986" y="9449582"/>
            <a:ext cx="654224" cy="6488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880355" y="9464822"/>
            <a:ext cx="50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iar Dreams" pitchFamily="34" charset="-94"/>
                <a:ea typeface="Open Sans" pitchFamily="34" charset="0"/>
                <a:cs typeface="Open Sans" pitchFamily="34" charset="0"/>
              </a:rPr>
              <a:t>W</a:t>
            </a:r>
            <a:endParaRPr lang="tr-TR" sz="3300" b="1" dirty="0">
              <a:solidFill>
                <a:schemeClr val="tx1">
                  <a:lumMod val="65000"/>
                  <a:lumOff val="35000"/>
                </a:schemeClr>
              </a:solidFill>
              <a:latin typeface="Caviar Dreams" pitchFamily="34" charset="-94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49" y="3272879"/>
            <a:ext cx="1821075" cy="14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3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453</Words>
  <Application>Microsoft Office PowerPoint</Application>
  <PresentationFormat>Personnalisé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Bebas Neue</vt:lpstr>
      <vt:lpstr>Calibri</vt:lpstr>
      <vt:lpstr>Caviar Dreams</vt:lpstr>
      <vt:lpstr>Open Sans</vt:lpstr>
      <vt:lpstr>Segoe UI Light</vt:lpstr>
      <vt:lpstr>Custom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CHATELAIN Valentin</cp:lastModifiedBy>
  <cp:revision>259</cp:revision>
  <dcterms:created xsi:type="dcterms:W3CDTF">2013-09-24T23:05:35Z</dcterms:created>
  <dcterms:modified xsi:type="dcterms:W3CDTF">2016-01-27T11:55:35Z</dcterms:modified>
</cp:coreProperties>
</file>