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6" r:id="rId3"/>
    <p:sldId id="285" r:id="rId4"/>
    <p:sldId id="257" r:id="rId5"/>
    <p:sldId id="291" r:id="rId6"/>
    <p:sldId id="290" r:id="rId7"/>
    <p:sldId id="296" r:id="rId8"/>
    <p:sldId id="303" r:id="rId9"/>
    <p:sldId id="308" r:id="rId10"/>
    <p:sldId id="309" r:id="rId11"/>
    <p:sldId id="310" r:id="rId12"/>
    <p:sldId id="320" r:id="rId13"/>
    <p:sldId id="321" r:id="rId14"/>
    <p:sldId id="311" r:id="rId15"/>
    <p:sldId id="322" r:id="rId16"/>
    <p:sldId id="312" r:id="rId17"/>
    <p:sldId id="313" r:id="rId18"/>
    <p:sldId id="314" r:id="rId19"/>
    <p:sldId id="315" r:id="rId20"/>
    <p:sldId id="319" r:id="rId21"/>
    <p:sldId id="316" r:id="rId22"/>
    <p:sldId id="317" r:id="rId23"/>
    <p:sldId id="318" r:id="rId24"/>
    <p:sldId id="304" r:id="rId25"/>
    <p:sldId id="306" r:id="rId26"/>
    <p:sldId id="305" r:id="rId27"/>
    <p:sldId id="307" r:id="rId28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3" autoAdjust="0"/>
    <p:restoredTop sz="94705" autoAdjust="0"/>
  </p:normalViewPr>
  <p:slideViewPr>
    <p:cSldViewPr>
      <p:cViewPr varScale="1">
        <p:scale>
          <a:sx n="41" d="100"/>
          <a:sy n="41" d="100"/>
        </p:scale>
        <p:origin x="30" y="342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90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714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47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37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405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95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012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974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300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62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815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82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951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641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029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461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925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73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54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14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04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26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24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86853" y="5950823"/>
            <a:ext cx="35111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Wander</a:t>
            </a:r>
            <a:endParaRPr lang="tr-TR" sz="7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945287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Itération </a:t>
            </a:r>
            <a:r>
              <a:rPr lang="fr-F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sz="3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32" y="233698"/>
            <a:ext cx="8726575" cy="49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1631451" y="4280991"/>
            <a:ext cx="153550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choix de jobs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Nécessité d’avoir un certain seuil de points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Missions pour chaque job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Salaire versé toute les 15 min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56" y="1907232"/>
            <a:ext cx="10054392" cy="8363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68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56" y="2170792"/>
            <a:ext cx="12180192" cy="7757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4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023673" y="454881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Missions pour les joueurs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Missions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1631451" y="4713039"/>
            <a:ext cx="15355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 aléatoires pour chaque job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 liées au job exercé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Bonus ou retrait de point en fonction de la réponse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Missions pour les </a:t>
            </a: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joueurs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01" y="2035969"/>
            <a:ext cx="12012701" cy="7697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78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023673" y="454881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631451" y="3704927"/>
            <a:ext cx="15355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testé avec un serveur local ou distant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58" y="2227457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98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Sommaire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144758" y="349400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144758" y="4447894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1872779" y="347045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Rappel du projet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2779" y="435809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44758" y="5335834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144758" y="6273680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526995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Réalisations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72779" y="619829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Démo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44758" y="719025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709389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 et vision sur la prochaine 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675" y="3398044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675" y="433399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7675" y="5235721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675" y="616804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7675" y="708438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3" y="2798945"/>
            <a:ext cx="16779778" cy="6579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65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023673" y="454881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Finalisation de la CI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Finalisation de la CI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631451" y="4497015"/>
            <a:ext cx="153550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de </a:t>
            </a:r>
            <a:r>
              <a:rPr lang="fr-FR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CodeCakeBuilder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Build réalisée par </a:t>
            </a:r>
            <a:r>
              <a:rPr lang="fr-FR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AppVeyor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Exécution des tests unitaires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Finalisation de la CI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340" y="183271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Démo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280991"/>
            <a:ext cx="15355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 atteints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Version Java/Android jouable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 mise en place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Vision prochaine itération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713039"/>
            <a:ext cx="153550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Mettre en place la possibilité de rentrer dans une propriété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Finaliser la version Android/Java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159505" lvl="1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Finalisation de la version Web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36875" y="536575"/>
            <a:ext cx="6723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731" y="3560911"/>
            <a:ext cx="153550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de l’itération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16795" y="536575"/>
            <a:ext cx="744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itération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Oval 47"/>
          <p:cNvSpPr/>
          <p:nvPr/>
        </p:nvSpPr>
        <p:spPr>
          <a:xfrm>
            <a:off x="1288774" y="387249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51"/>
          <p:cNvSpPr/>
          <p:nvPr/>
        </p:nvSpPr>
        <p:spPr>
          <a:xfrm>
            <a:off x="1288774" y="482638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1"/>
          <p:cNvSpPr txBox="1"/>
          <p:nvPr/>
        </p:nvSpPr>
        <p:spPr>
          <a:xfrm>
            <a:off x="2016795" y="384894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Achat de propriétés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2016795" y="473658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Acquisition d’un job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Oval 56"/>
          <p:cNvSpPr/>
          <p:nvPr/>
        </p:nvSpPr>
        <p:spPr>
          <a:xfrm>
            <a:off x="1288774" y="5742955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59"/>
          <p:cNvSpPr/>
          <p:nvPr/>
        </p:nvSpPr>
        <p:spPr>
          <a:xfrm>
            <a:off x="1288774" y="7607421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63"/>
          <p:cNvSpPr txBox="1"/>
          <p:nvPr/>
        </p:nvSpPr>
        <p:spPr>
          <a:xfrm>
            <a:off x="2016795" y="566183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Mission pour les joueurs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64"/>
          <p:cNvSpPr txBox="1"/>
          <p:nvPr/>
        </p:nvSpPr>
        <p:spPr>
          <a:xfrm>
            <a:off x="2016795" y="657073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Tests de charge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1171691" y="3776533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171691" y="4786817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1171691" y="565589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1171691" y="7501551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64"/>
          <p:cNvSpPr txBox="1"/>
          <p:nvPr/>
        </p:nvSpPr>
        <p:spPr>
          <a:xfrm>
            <a:off x="2016795" y="7610725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Finalisation de la CI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Oval 59"/>
          <p:cNvSpPr/>
          <p:nvPr/>
        </p:nvSpPr>
        <p:spPr>
          <a:xfrm>
            <a:off x="1288774" y="6682406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extBox 24"/>
          <p:cNvSpPr txBox="1"/>
          <p:nvPr/>
        </p:nvSpPr>
        <p:spPr>
          <a:xfrm>
            <a:off x="1171691" y="6576536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Réalisations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Achat de propriétés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Achat de propriétés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98" y="2552799"/>
            <a:ext cx="14795908" cy="6932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06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6858</TotalTime>
  <Words>283</Words>
  <Application>Microsoft Office PowerPoint</Application>
  <PresentationFormat>Personnalisé</PresentationFormat>
  <Paragraphs>102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NEOTERIC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valentin chatelain</cp:lastModifiedBy>
  <cp:revision>247</cp:revision>
  <dcterms:created xsi:type="dcterms:W3CDTF">2013-09-24T23:05:35Z</dcterms:created>
  <dcterms:modified xsi:type="dcterms:W3CDTF">2015-12-14T11:00:11Z</dcterms:modified>
</cp:coreProperties>
</file>