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6" r:id="rId3"/>
    <p:sldId id="285" r:id="rId4"/>
    <p:sldId id="257" r:id="rId5"/>
    <p:sldId id="291" r:id="rId6"/>
    <p:sldId id="290" r:id="rId7"/>
    <p:sldId id="296" r:id="rId8"/>
    <p:sldId id="303" r:id="rId9"/>
    <p:sldId id="308" r:id="rId10"/>
    <p:sldId id="309" r:id="rId11"/>
    <p:sldId id="310" r:id="rId12"/>
    <p:sldId id="320" r:id="rId13"/>
    <p:sldId id="321" r:id="rId14"/>
    <p:sldId id="311" r:id="rId15"/>
    <p:sldId id="322" r:id="rId16"/>
    <p:sldId id="312" r:id="rId17"/>
    <p:sldId id="313" r:id="rId18"/>
    <p:sldId id="314" r:id="rId19"/>
    <p:sldId id="315" r:id="rId20"/>
    <p:sldId id="319" r:id="rId21"/>
    <p:sldId id="316" r:id="rId22"/>
    <p:sldId id="317" r:id="rId23"/>
    <p:sldId id="318" r:id="rId24"/>
    <p:sldId id="304" r:id="rId25"/>
    <p:sldId id="306" r:id="rId26"/>
    <p:sldId id="305" r:id="rId27"/>
    <p:sldId id="307" r:id="rId28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3" autoAdjust="0"/>
    <p:restoredTop sz="94705" autoAdjust="0"/>
  </p:normalViewPr>
  <p:slideViewPr>
    <p:cSldViewPr>
      <p:cViewPr varScale="1">
        <p:scale>
          <a:sx n="77" d="100"/>
          <a:sy n="77" d="100"/>
        </p:scale>
        <p:origin x="138" y="60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15.12.2015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15.12.2015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2908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7149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6474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7373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3405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295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012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2974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300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62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815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3820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3951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641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2029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461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925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73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54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14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2041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26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24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15.12.2015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15.12.2015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15.12.2015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15.12.2015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15.12.2015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84794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86853" y="5950823"/>
            <a:ext cx="35111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Wander</a:t>
            </a:r>
            <a:endParaRPr lang="tr-TR" sz="77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0767" y="6945287"/>
            <a:ext cx="44633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Itération 2</a:t>
            </a:r>
            <a:endParaRPr lang="tr-TR" sz="37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32" y="233698"/>
            <a:ext cx="8726575" cy="49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Acquisition d’un job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Acquisition d’un job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1631451" y="4280991"/>
            <a:ext cx="153550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Large choix de jobs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Nécessité d’avoir un certain seuil de points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Missions pour chaque job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Salaire versé toute les 15 min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6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Acquisition d’un job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56" y="1907232"/>
            <a:ext cx="10054392" cy="8363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684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Acquisition d’un job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56" y="2170792"/>
            <a:ext cx="12180192" cy="7757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41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023673" y="4548819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Missions pour les joueurs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Missions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1631451" y="4713039"/>
            <a:ext cx="15355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 aléatoires pour chaque job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 liées au job exercé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Bonus ou retrait de point en fonction de la réponse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Missions pour les </a:t>
            </a: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joueurs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01" y="2035969"/>
            <a:ext cx="12012701" cy="7697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788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023673" y="4548819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Tests de charge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Tests de charge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631451" y="3704927"/>
            <a:ext cx="15355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console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Possibilité de tester avec un serveur local ou distant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Possibilité de </a:t>
            </a: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simuler une infinité de joueurs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Simulation d’envoi de messages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Calcul du temps moyen de réponse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Tests de charge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58" y="2227457"/>
            <a:ext cx="10842987" cy="725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98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Sommaire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1144758" y="3494003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144758" y="4447894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extBox 1"/>
          <p:cNvSpPr txBox="1"/>
          <p:nvPr/>
        </p:nvSpPr>
        <p:spPr>
          <a:xfrm>
            <a:off x="1872779" y="3470454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Rappel du projet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72779" y="4358099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Objectifs de l’itération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144758" y="5335834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1144758" y="6273680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TextBox 67"/>
          <p:cNvSpPr txBox="1"/>
          <p:nvPr/>
        </p:nvSpPr>
        <p:spPr>
          <a:xfrm>
            <a:off x="1872779" y="5269952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Réalisations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72779" y="6198290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Démo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44758" y="7190252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TextBox 72"/>
          <p:cNvSpPr txBox="1"/>
          <p:nvPr/>
        </p:nvSpPr>
        <p:spPr>
          <a:xfrm>
            <a:off x="1872779" y="7093890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 et vision sur la prochaine itération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7675" y="3398044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7675" y="4333998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7675" y="5235721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7675" y="6168042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7675" y="7084382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Tests de charge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63" y="2798945"/>
            <a:ext cx="16779778" cy="6579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65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023673" y="4548819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Finalisation de la CI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Finalisation de la CI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631451" y="4497015"/>
            <a:ext cx="153550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Mise en place de </a:t>
            </a:r>
            <a:r>
              <a:rPr lang="fr-FR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CodeCakeBuilder</a:t>
            </a:r>
            <a:endParaRPr lang="fr-FR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Build réalisée par </a:t>
            </a:r>
            <a:r>
              <a:rPr lang="fr-FR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AppVeyor</a:t>
            </a:r>
            <a:endParaRPr lang="fr-FR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Exécution des tests unitaires</a:t>
            </a:r>
            <a:endParaRPr lang="fr-FR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9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7952" y="536575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Finalisation de la CI</a:t>
            </a:r>
            <a:endParaRPr lang="tr-TR" sz="54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9340" y="1832719"/>
            <a:ext cx="24156583" cy="31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Démo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Conclusion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Conclusion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440731" y="4280991"/>
            <a:ext cx="15355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Objectifs de l’itération atteints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Version Java/Android jouable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CI mise en place</a:t>
            </a:r>
          </a:p>
        </p:txBody>
      </p:sp>
    </p:spTree>
    <p:extLst>
      <p:ext uri="{BB962C8B-B14F-4D97-AF65-F5344CB8AC3E}">
        <p14:creationId xmlns:p14="http://schemas.microsoft.com/office/powerpoint/2010/main" val="359032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Vision prochaine itération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1440731" y="4713039"/>
            <a:ext cx="153550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Mettre en place la possibilité de rentrer dans une propriété</a:t>
            </a:r>
          </a:p>
          <a:p>
            <a:pPr marL="342900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Finaliser la version Android/Java</a:t>
            </a:r>
          </a:p>
          <a:p>
            <a:pPr marL="1159505" lvl="1" indent="-342900" algn="ctr">
              <a:buFontTx/>
              <a:buChar char="-"/>
            </a:pPr>
            <a:r>
              <a:rPr lang="fr-FR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Finalisation de la version Web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Rappel du projet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736875" y="536575"/>
            <a:ext cx="67235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Rappel du projet</a:t>
            </a:r>
            <a:endParaRPr lang="tr-TR" sz="66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731" y="3560911"/>
            <a:ext cx="153550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Jeu multi-joueurs en deux dimensions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Possibilité de se déplacer dans l’environnement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Acheter / Vendre des propriétés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Exercer un métier virtuel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Communiquer avec les autres joueurs</a:t>
            </a:r>
          </a:p>
          <a:p>
            <a:pPr marL="342900" indent="-342900" algn="ctr">
              <a:buFontTx/>
              <a:buChar char="-"/>
            </a:pPr>
            <a:r>
              <a:rPr lang="fr-FR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Participer à des évènements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Objectifs de l’itération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16795" y="536575"/>
            <a:ext cx="7443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Objectifs itération</a:t>
            </a:r>
            <a:endParaRPr lang="tr-TR" sz="66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6" name="Oval 47"/>
          <p:cNvSpPr/>
          <p:nvPr/>
        </p:nvSpPr>
        <p:spPr>
          <a:xfrm>
            <a:off x="1288774" y="3872492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51"/>
          <p:cNvSpPr/>
          <p:nvPr/>
        </p:nvSpPr>
        <p:spPr>
          <a:xfrm>
            <a:off x="1288774" y="4826383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1"/>
          <p:cNvSpPr txBox="1"/>
          <p:nvPr/>
        </p:nvSpPr>
        <p:spPr>
          <a:xfrm>
            <a:off x="2016795" y="3848943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Achat de propriétés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55"/>
          <p:cNvSpPr txBox="1"/>
          <p:nvPr/>
        </p:nvSpPr>
        <p:spPr>
          <a:xfrm>
            <a:off x="2016795" y="4736588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Acquisition d’un job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Oval 56"/>
          <p:cNvSpPr/>
          <p:nvPr/>
        </p:nvSpPr>
        <p:spPr>
          <a:xfrm>
            <a:off x="1288774" y="5742955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59"/>
          <p:cNvSpPr/>
          <p:nvPr/>
        </p:nvSpPr>
        <p:spPr>
          <a:xfrm>
            <a:off x="1288774" y="7607421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63"/>
          <p:cNvSpPr txBox="1"/>
          <p:nvPr/>
        </p:nvSpPr>
        <p:spPr>
          <a:xfrm>
            <a:off x="2016795" y="5661833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Mission pour les joueurs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64"/>
          <p:cNvSpPr txBox="1"/>
          <p:nvPr/>
        </p:nvSpPr>
        <p:spPr>
          <a:xfrm>
            <a:off x="2016795" y="6570739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Tests de charge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1171691" y="3776533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1171691" y="4786817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1171691" y="5655892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1171691" y="7501551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64"/>
          <p:cNvSpPr txBox="1"/>
          <p:nvPr/>
        </p:nvSpPr>
        <p:spPr>
          <a:xfrm>
            <a:off x="2016795" y="7610725"/>
            <a:ext cx="1576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Finalisation de la CI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Oval 59"/>
          <p:cNvSpPr/>
          <p:nvPr/>
        </p:nvSpPr>
        <p:spPr>
          <a:xfrm>
            <a:off x="1288774" y="6682406"/>
            <a:ext cx="478905" cy="4789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TextBox 24"/>
          <p:cNvSpPr txBox="1"/>
          <p:nvPr/>
        </p:nvSpPr>
        <p:spPr>
          <a:xfrm>
            <a:off x="1171691" y="6576536"/>
            <a:ext cx="71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tr-TR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Réalisations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4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5804" y="1545033"/>
            <a:ext cx="7200800" cy="72008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970211" y="4355321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Achat de propriétés</a:t>
            </a:r>
            <a:endParaRPr lang="tr-TR" sz="5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7998" y="3313040"/>
            <a:ext cx="1168254" cy="4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6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36675" y="536575"/>
            <a:ext cx="852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NEOTERIC" pitchFamily="2" charset="0"/>
              </a:rPr>
              <a:t>Achat de propriétés</a:t>
            </a:r>
            <a:endParaRPr lang="tr-TR" sz="6000" dirty="0">
              <a:solidFill>
                <a:schemeClr val="tx1">
                  <a:lumMod val="65000"/>
                  <a:lumOff val="35000"/>
                </a:schemeClr>
              </a:solidFill>
              <a:latin typeface="NEOTER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54" y="-39489"/>
            <a:ext cx="825397" cy="259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98" y="2552799"/>
            <a:ext cx="14795908" cy="6932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06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6871</TotalTime>
  <Words>283</Words>
  <Application>Microsoft Office PowerPoint</Application>
  <PresentationFormat>Personnalisé</PresentationFormat>
  <Paragraphs>102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NEOTERIC</vt:lpstr>
      <vt:lpstr>Segoe UI Light</vt:lpstr>
      <vt:lpstr>Custom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valentin chatelain</cp:lastModifiedBy>
  <cp:revision>249</cp:revision>
  <dcterms:created xsi:type="dcterms:W3CDTF">2013-09-24T23:05:35Z</dcterms:created>
  <dcterms:modified xsi:type="dcterms:W3CDTF">2015-12-15T10:08:58Z</dcterms:modified>
</cp:coreProperties>
</file>