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85" r:id="rId4"/>
    <p:sldId id="257" r:id="rId5"/>
    <p:sldId id="311" r:id="rId6"/>
    <p:sldId id="261" r:id="rId7"/>
    <p:sldId id="260" r:id="rId8"/>
    <p:sldId id="264" r:id="rId9"/>
    <p:sldId id="292" r:id="rId10"/>
    <p:sldId id="289" r:id="rId11"/>
    <p:sldId id="310" r:id="rId12"/>
    <p:sldId id="312" r:id="rId13"/>
    <p:sldId id="315" r:id="rId14"/>
    <p:sldId id="296" r:id="rId15"/>
    <p:sldId id="313" r:id="rId16"/>
    <p:sldId id="314" r:id="rId17"/>
    <p:sldId id="305" r:id="rId18"/>
    <p:sldId id="307" r:id="rId19"/>
    <p:sldId id="308" r:id="rId20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52" d="100"/>
          <a:sy n="52" d="100"/>
        </p:scale>
        <p:origin x="66" y="906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18.01.2016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position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position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position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</a:t>
            </a:r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</a:t>
            </a:r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337</Words>
  <Application>Microsoft Office PowerPoint</Application>
  <PresentationFormat>Personnalisé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249</cp:revision>
  <dcterms:created xsi:type="dcterms:W3CDTF">2013-09-24T23:05:35Z</dcterms:created>
  <dcterms:modified xsi:type="dcterms:W3CDTF">2016-01-18T12:53:27Z</dcterms:modified>
</cp:coreProperties>
</file>