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BB41B9-2FC0-4E25-9F4B-6E49A5718D76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9752" y="3581400"/>
            <a:ext cx="3962400" cy="2133600"/>
          </a:xfrm>
        </p:spPr>
        <p:txBody>
          <a:bodyPr/>
          <a:lstStyle/>
          <a:p>
            <a:endParaRPr lang="cs-CZ" dirty="0" smtClean="0"/>
          </a:p>
          <a:p>
            <a:r>
              <a:rPr lang="cs-CZ" sz="2000" dirty="0" smtClean="0"/>
              <a:t>Autor: Vlastimil </a:t>
            </a:r>
            <a:r>
              <a:rPr lang="cs-CZ" sz="2000" dirty="0" smtClean="0"/>
              <a:t>Vala</a:t>
            </a:r>
            <a:endParaRPr lang="cs-CZ" sz="2000" dirty="0" smtClean="0"/>
          </a:p>
          <a:p>
            <a:r>
              <a:rPr lang="cs-CZ" sz="2000" dirty="0" smtClean="0"/>
              <a:t>Datum: </a:t>
            </a:r>
            <a:r>
              <a:rPr lang="cs-CZ" sz="2000" dirty="0" smtClean="0"/>
              <a:t>21.11.2016</a:t>
            </a:r>
            <a:endParaRPr lang="cs-CZ" sz="2000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1144" y="1484784"/>
            <a:ext cx="3962400" cy="213360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/>
              <a:t>Desktopová aplikace pro PC </a:t>
            </a:r>
            <a:r>
              <a:rPr lang="cs-CZ" sz="3200" dirty="0" err="1"/>
              <a:t>S</a:t>
            </a:r>
            <a:r>
              <a:rPr lang="cs-CZ" sz="3200" dirty="0" err="1" smtClean="0"/>
              <a:t>hop</a:t>
            </a:r>
            <a:endParaRPr lang="cs-CZ" sz="3200" dirty="0"/>
          </a:p>
        </p:txBody>
      </p:sp>
      <p:pic>
        <p:nvPicPr>
          <p:cNvPr id="1026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5" y="116632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31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tT0mX\Desktop\prih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844824"/>
            <a:ext cx="915943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99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tT0mX\Desktop\prih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17" y="1833851"/>
            <a:ext cx="9156917" cy="41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38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1144" y="1484784"/>
            <a:ext cx="3962400" cy="213360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/>
              <a:t>Děkuji za </a:t>
            </a:r>
            <a:r>
              <a:rPr lang="cs-CZ" sz="3200" dirty="0" smtClean="0"/>
              <a:t>pozornost</a:t>
            </a:r>
            <a:endParaRPr lang="cs-CZ" sz="3200" dirty="0"/>
          </a:p>
        </p:txBody>
      </p:sp>
      <p:pic>
        <p:nvPicPr>
          <p:cNvPr id="1026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5" y="116632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69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/>
          <a:lstStyle/>
          <a:p>
            <a:pPr algn="l"/>
            <a:r>
              <a:rPr lang="cs-CZ" sz="4000" b="1" dirty="0" smtClean="0">
                <a:latin typeface="+mj-lt"/>
              </a:rPr>
              <a:t>Projektový tým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Firma Vala-Vavřička, s.r.o.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Vývoj desktopových aplikací podle potřeb malých firem nebo IS pro velké firmy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Design aplikací, </a:t>
            </a:r>
            <a:r>
              <a:rPr lang="cs-CZ" sz="2800" dirty="0" err="1" smtClean="0"/>
              <a:t>hotline</a:t>
            </a:r>
            <a:r>
              <a:rPr lang="cs-CZ" sz="2800" dirty="0" smtClean="0"/>
              <a:t>, nízké ceny 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Členové projektového týmu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Vlastimil Vala (</a:t>
            </a:r>
            <a:r>
              <a:rPr lang="cs-CZ" sz="2800" dirty="0" err="1" smtClean="0"/>
              <a:t>scrum</a:t>
            </a:r>
            <a:r>
              <a:rPr lang="cs-CZ" sz="2800" dirty="0" smtClean="0"/>
              <a:t> master)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Jiří Vavřička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Vedle vývojářského prostředí tým využívá i řídící nástroj </a:t>
            </a:r>
            <a:r>
              <a:rPr lang="cs-CZ" sz="2800" dirty="0" err="1" smtClean="0"/>
              <a:t>SeeNowDo</a:t>
            </a:r>
            <a:r>
              <a:rPr lang="cs-CZ" sz="2800" dirty="0" smtClean="0"/>
              <a:t> a online </a:t>
            </a:r>
            <a:r>
              <a:rPr lang="cs-CZ" sz="2800" dirty="0" err="1" smtClean="0"/>
              <a:t>repozitář</a:t>
            </a:r>
            <a:r>
              <a:rPr lang="cs-CZ" sz="2800" dirty="0" smtClean="0"/>
              <a:t> </a:t>
            </a:r>
            <a:r>
              <a:rPr lang="cs-CZ" sz="2800" dirty="0" err="1" smtClean="0"/>
              <a:t>GitHub</a:t>
            </a:r>
            <a:endParaRPr lang="cs-CZ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93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/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- úvod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Zadavatel firma </a:t>
            </a:r>
            <a:r>
              <a:rPr lang="cs-CZ" sz="2800" dirty="0" err="1" smtClean="0"/>
              <a:t>PCShop</a:t>
            </a:r>
            <a:r>
              <a:rPr lang="cs-CZ" sz="2800" dirty="0" smtClean="0"/>
              <a:t>, s.r.o.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b="1" dirty="0" smtClean="0"/>
              <a:t>Zadání stručně</a:t>
            </a:r>
            <a:r>
              <a:rPr lang="cs-CZ" sz="2800" b="1" dirty="0" smtClean="0"/>
              <a:t>:</a:t>
            </a:r>
            <a:r>
              <a:rPr lang="cs-CZ" sz="2800" dirty="0" smtClean="0"/>
              <a:t> Vyvinout desktopovou aplikaci pro evidenci zboží na skladě a objednávek daného obchodu včetně exportu faktur v PDF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3 uživatelské úrovně přístupu – skladníci, účetní, administrátor</a:t>
            </a:r>
            <a:endParaRPr lang="cs-CZ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Podrobná představa ze strany zadavatele viz dokument „Big user story“ dostupný na našem </a:t>
            </a:r>
            <a:r>
              <a:rPr lang="cs-CZ" sz="2800" dirty="0" err="1" smtClean="0"/>
              <a:t>GitHubu</a:t>
            </a:r>
            <a:endParaRPr lang="cs-CZ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33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/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Náš tým vyvíjí desktopovou aplikaci v jazyce C# a prostředí </a:t>
            </a:r>
            <a:r>
              <a:rPr lang="cs-CZ" sz="2800" dirty="0" err="1" smtClean="0"/>
              <a:t>Visual</a:t>
            </a:r>
            <a:r>
              <a:rPr lang="cs-CZ" sz="2800" dirty="0" smtClean="0"/>
              <a:t> Studio 2015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Využití rozhraní </a:t>
            </a:r>
            <a:r>
              <a:rPr lang="cs-CZ" sz="2800" dirty="0" err="1" smtClean="0"/>
              <a:t>WinForms</a:t>
            </a:r>
            <a:r>
              <a:rPr lang="cs-CZ" sz="2800" dirty="0" smtClean="0"/>
              <a:t> (WPF není nutné)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Přihlašovací okno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Hlavní okno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err="1"/>
              <a:t>D</a:t>
            </a:r>
            <a:r>
              <a:rPr lang="cs-CZ" sz="2800" dirty="0" err="1" smtClean="0"/>
              <a:t>atagrid</a:t>
            </a:r>
            <a:r>
              <a:rPr lang="cs-CZ" sz="2800" dirty="0" smtClean="0"/>
              <a:t> s evidovanými daty, informace o přihlášeném uživateli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O</a:t>
            </a:r>
            <a:r>
              <a:rPr lang="cs-CZ" sz="2800" dirty="0" smtClean="0"/>
              <a:t>kno pro úpravy (např. karta zboží)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/>
              <a:t>D</a:t>
            </a:r>
            <a:r>
              <a:rPr lang="cs-CZ" sz="2800" dirty="0" smtClean="0"/>
              <a:t>ostupné při dvojkliku na položku v </a:t>
            </a:r>
            <a:r>
              <a:rPr lang="cs-CZ" sz="2800" dirty="0" err="1" smtClean="0"/>
              <a:t>datagridu</a:t>
            </a:r>
            <a:r>
              <a:rPr lang="cs-CZ" sz="2800" dirty="0" smtClean="0"/>
              <a:t> na hlavním okně evidence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13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 </a:t>
            </a:r>
          </a:p>
          <a:p>
            <a:pPr algn="l"/>
            <a:r>
              <a:rPr lang="cs-CZ" sz="4000" b="1" dirty="0" smtClean="0">
                <a:latin typeface="+mj-lt"/>
              </a:rPr>
              <a:t>Plán prvního sprintu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F</a:t>
            </a:r>
            <a:r>
              <a:rPr lang="cs-CZ" sz="2800" dirty="0" smtClean="0"/>
              <a:t>iremní a projektový management (Business model, Podnikatelský plán, Big user story, …)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Návrh modelu databáze a její zprovoznění v MDF souboru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Zprovoznění systému přihlašování a rozlišování uživatelských úrovní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Prvotní návrh a zprovoznění hlavního okna s výpisem všech evidovaných dat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Vývoj první poloviny modulu pro exporty objednávek jako FAV v PDF</a:t>
            </a:r>
            <a:endParaRPr lang="cs-CZ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2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 </a:t>
            </a:r>
          </a:p>
          <a:p>
            <a:pPr algn="l"/>
            <a:r>
              <a:rPr lang="cs-CZ" sz="4000" b="1" dirty="0" smtClean="0">
                <a:latin typeface="+mj-lt"/>
              </a:rPr>
              <a:t>Výsledek</a:t>
            </a:r>
            <a:r>
              <a:rPr lang="cs-CZ" sz="4000" b="1" dirty="0" smtClean="0">
                <a:latin typeface="+mj-lt"/>
              </a:rPr>
              <a:t> prvního sprintu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 prvním sprintu se nám povedlo splnit všechny plánované cíle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Ve zbývajícím čase do konce prvního sprintu se nyní věnujeme návrhu rozhraní karty zboží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Modul pro exporty faktur je stále ve vývoji a ten bude pokračovat i ve druhém sprintu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62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Nové poznatky</a:t>
            </a:r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Vedle samotného vývoje jsme v prvním sprintu také poznali princip užívání nástroje </a:t>
            </a:r>
            <a:r>
              <a:rPr lang="cs-CZ" sz="2800" dirty="0" err="1" smtClean="0"/>
              <a:t>SeeNowDo</a:t>
            </a:r>
            <a:r>
              <a:rPr lang="cs-CZ" sz="2800" dirty="0" smtClean="0"/>
              <a:t> (tvorba user </a:t>
            </a:r>
            <a:r>
              <a:rPr lang="cs-CZ" sz="2800" dirty="0" err="1" smtClean="0"/>
              <a:t>stories</a:t>
            </a:r>
            <a:r>
              <a:rPr lang="cs-CZ" sz="2800" dirty="0" smtClean="0"/>
              <a:t>, </a:t>
            </a:r>
            <a:r>
              <a:rPr lang="cs-CZ" sz="2800" dirty="0" err="1" smtClean="0"/>
              <a:t>tasks</a:t>
            </a:r>
            <a:r>
              <a:rPr lang="cs-CZ" sz="2800" dirty="0" smtClean="0"/>
              <a:t>, přidělování vhodného počtu hodin pro </a:t>
            </a:r>
            <a:r>
              <a:rPr lang="cs-CZ" sz="2800" dirty="0" err="1" smtClean="0"/>
              <a:t>task</a:t>
            </a:r>
            <a:r>
              <a:rPr lang="cs-CZ" sz="2800" dirty="0" smtClean="0"/>
              <a:t> a bodů náročnosti)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 </a:t>
            </a:r>
            <a:r>
              <a:rPr lang="cs-CZ" sz="2800" dirty="0" err="1" smtClean="0"/>
              <a:t>GitHubu</a:t>
            </a:r>
            <a:r>
              <a:rPr lang="cs-CZ" sz="2800" dirty="0" smtClean="0"/>
              <a:t> práce s master větví i následnými </a:t>
            </a:r>
            <a:r>
              <a:rPr lang="cs-CZ" sz="2800" dirty="0" err="1" smtClean="0"/>
              <a:t>branches</a:t>
            </a:r>
            <a:r>
              <a:rPr lang="cs-CZ" sz="2800" dirty="0" smtClean="0"/>
              <a:t>, interní komunikace (</a:t>
            </a:r>
            <a:r>
              <a:rPr lang="cs-CZ" sz="2800" dirty="0" err="1" smtClean="0"/>
              <a:t>issues</a:t>
            </a:r>
            <a:r>
              <a:rPr lang="cs-CZ" sz="2800" dirty="0" smtClean="0"/>
              <a:t>)</a:t>
            </a:r>
            <a:r>
              <a:rPr lang="cs-CZ" sz="2800" dirty="0"/>
              <a:t> </a:t>
            </a:r>
            <a:r>
              <a:rPr lang="cs-CZ" sz="2800" dirty="0" smtClean="0"/>
              <a:t>a </a:t>
            </a:r>
            <a:r>
              <a:rPr lang="cs-CZ" sz="2800" dirty="0" smtClean="0"/>
              <a:t>schvalování </a:t>
            </a:r>
            <a:r>
              <a:rPr lang="cs-CZ" sz="2800" dirty="0" err="1" smtClean="0"/>
              <a:t>pull</a:t>
            </a:r>
            <a:r>
              <a:rPr lang="cs-CZ" sz="2800" dirty="0" smtClean="0"/>
              <a:t> </a:t>
            </a:r>
            <a:r>
              <a:rPr lang="cs-CZ" sz="2800" dirty="0" err="1" smtClean="0"/>
              <a:t>requestů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08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tT0mX\Desktop\ER model 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" y="1982350"/>
            <a:ext cx="6704509" cy="346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1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tT0mX\Desktop\prih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3960440" cy="20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36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ožený">
  <a:themeElements>
    <a:clrScheme name="Složený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Složený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ožen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1524</TotalTime>
  <Words>340</Words>
  <Application>Microsoft Office PowerPoint</Application>
  <PresentationFormat>Předvádění na obrazovce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Složený</vt:lpstr>
      <vt:lpstr>Desktopová aplikace pro PC Shop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RLE komprese Úprava programu RLE</dc:title>
  <dc:creator>AtT0mX Win8 Pro</dc:creator>
  <cp:lastModifiedBy>AtT0mX Win8 Pro</cp:lastModifiedBy>
  <cp:revision>38</cp:revision>
  <dcterms:created xsi:type="dcterms:W3CDTF">2014-03-15T18:26:12Z</dcterms:created>
  <dcterms:modified xsi:type="dcterms:W3CDTF">2016-11-20T22:17:52Z</dcterms:modified>
</cp:coreProperties>
</file>