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8" r:id="rId4"/>
    <p:sldId id="269" r:id="rId5"/>
    <p:sldId id="276" r:id="rId6"/>
    <p:sldId id="270" r:id="rId7"/>
    <p:sldId id="271" r:id="rId8"/>
    <p:sldId id="273" r:id="rId9"/>
    <p:sldId id="274" r:id="rId10"/>
    <p:sldId id="277" r:id="rId11"/>
    <p:sldId id="278" r:id="rId12"/>
    <p:sldId id="279" r:id="rId13"/>
    <p:sldId id="280" r:id="rId14"/>
    <p:sldId id="267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8106B7-5FB1-474E-B158-A95DC3D351A8}" type="slidenum">
              <a:rPr lang="cs-CZ" smtClean="0"/>
              <a:t>‹#›</a:t>
            </a:fld>
            <a:endParaRPr lang="cs-CZ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BB41B9-2FC0-4E25-9F4B-6E49A5718D76}" type="datetimeFigureOut">
              <a:rPr lang="cs-CZ" smtClean="0"/>
              <a:t>29. 12. 2016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9752" y="3581400"/>
            <a:ext cx="3962400" cy="2133600"/>
          </a:xfrm>
        </p:spPr>
        <p:txBody>
          <a:bodyPr/>
          <a:lstStyle/>
          <a:p>
            <a:endParaRPr lang="cs-CZ" dirty="0" smtClean="0"/>
          </a:p>
          <a:p>
            <a:r>
              <a:rPr lang="cs-CZ" sz="2000" dirty="0" smtClean="0"/>
              <a:t>Autor: Vlastimil Vala</a:t>
            </a:r>
          </a:p>
          <a:p>
            <a:r>
              <a:rPr lang="cs-CZ" sz="2000" dirty="0" smtClean="0"/>
              <a:t>Datum: </a:t>
            </a:r>
            <a:r>
              <a:rPr lang="cs-CZ" sz="2000" dirty="0" smtClean="0"/>
              <a:t>02</a:t>
            </a:r>
            <a:r>
              <a:rPr lang="cs-CZ" sz="2000" dirty="0" smtClean="0"/>
              <a:t>.01.2017</a:t>
            </a:r>
            <a:endParaRPr lang="cs-CZ" sz="2000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1144" y="1484784"/>
            <a:ext cx="3962400" cy="213360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/>
              <a:t>Desktopová aplikace pro PC </a:t>
            </a:r>
            <a:r>
              <a:rPr lang="cs-CZ" sz="3200" dirty="0" err="1"/>
              <a:t>S</a:t>
            </a:r>
            <a:r>
              <a:rPr lang="cs-CZ" sz="3200" dirty="0" err="1" smtClean="0"/>
              <a:t>hop</a:t>
            </a:r>
            <a:endParaRPr lang="cs-CZ" sz="3200" dirty="0"/>
          </a:p>
        </p:txBody>
      </p:sp>
      <p:pic>
        <p:nvPicPr>
          <p:cNvPr id="1026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5" y="116632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31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2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47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080120"/>
            <a:ext cx="374441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0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268760"/>
            <a:ext cx="63367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4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1144" y="1484784"/>
            <a:ext cx="3962400" cy="213360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/>
              <a:t>Děkuji za pozornost</a:t>
            </a:r>
            <a:endParaRPr lang="cs-CZ" sz="3200" dirty="0"/>
          </a:p>
        </p:txBody>
      </p:sp>
      <p:pic>
        <p:nvPicPr>
          <p:cNvPr id="1026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5" y="116632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69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</a:t>
            </a:r>
            <a:r>
              <a:rPr lang="cs-CZ" sz="4000" b="1" dirty="0" smtClean="0">
                <a:latin typeface="+mj-lt"/>
              </a:rPr>
              <a:t>– </a:t>
            </a:r>
          </a:p>
          <a:p>
            <a:pPr algn="l"/>
            <a:r>
              <a:rPr lang="cs-CZ" sz="4000" b="1" dirty="0" smtClean="0">
                <a:latin typeface="+mj-lt"/>
              </a:rPr>
              <a:t>připomenutí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Zadavatel firma </a:t>
            </a:r>
            <a:r>
              <a:rPr lang="cs-CZ" sz="2800" dirty="0" err="1" smtClean="0"/>
              <a:t>PCShop</a:t>
            </a:r>
            <a:r>
              <a:rPr lang="cs-CZ" sz="2800" dirty="0" smtClean="0"/>
              <a:t>, s.r.o.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b="1" dirty="0" smtClean="0"/>
              <a:t>Zadání stručně:</a:t>
            </a:r>
            <a:r>
              <a:rPr lang="cs-CZ" sz="2800" dirty="0" smtClean="0"/>
              <a:t> Vyvinout desktopovou aplikaci pro evidenci zboží na skladě a objednávek daného obchodu včetně exportu faktur v PDF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3 uživatelské úrovně přístupu – skladníci, účetní, administrátor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Podrobná představa ze strany zadavatele viz dokument „Big user story“ dostupný na našem </a:t>
            </a:r>
            <a:r>
              <a:rPr lang="cs-CZ" sz="2800" dirty="0" err="1" smtClean="0"/>
              <a:t>GitHubu</a:t>
            </a:r>
            <a:endParaRPr lang="cs-CZ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33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</a:t>
            </a:r>
            <a:r>
              <a:rPr lang="cs-CZ" sz="4000" b="1" dirty="0" smtClean="0">
                <a:latin typeface="+mj-lt"/>
              </a:rPr>
              <a:t>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</a:t>
            </a:r>
          </a:p>
          <a:p>
            <a:pPr algn="l"/>
            <a:r>
              <a:rPr lang="cs-CZ" sz="4000" b="1" dirty="0" smtClean="0">
                <a:latin typeface="+mj-lt"/>
              </a:rPr>
              <a:t>připomenutí</a:t>
            </a:r>
            <a:endParaRPr lang="cs-CZ" sz="4000" b="1" dirty="0" smtClean="0">
              <a:latin typeface="+mj-lt"/>
            </a:endParaRP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Náš tým vyvíjí desktopovou aplikaci v jazyce C</a:t>
            </a:r>
            <a:r>
              <a:rPr lang="cs-CZ" sz="2800" dirty="0" smtClean="0"/>
              <a:t># (</a:t>
            </a:r>
            <a:r>
              <a:rPr lang="cs-CZ" sz="2800" dirty="0" err="1" smtClean="0"/>
              <a:t>WinForms</a:t>
            </a:r>
            <a:r>
              <a:rPr lang="cs-CZ" sz="2800" dirty="0" smtClean="0"/>
              <a:t>) </a:t>
            </a:r>
            <a:r>
              <a:rPr lang="cs-CZ" sz="2800" dirty="0" smtClean="0"/>
              <a:t>a prostředí </a:t>
            </a:r>
            <a:r>
              <a:rPr lang="cs-CZ" sz="2800" dirty="0" smtClean="0"/>
              <a:t>VS </a:t>
            </a:r>
            <a:r>
              <a:rPr lang="cs-CZ" sz="2800" dirty="0" smtClean="0"/>
              <a:t>2015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Přihlašovací </a:t>
            </a:r>
            <a:r>
              <a:rPr lang="cs-CZ" sz="2800" dirty="0" smtClean="0"/>
              <a:t>okno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Hlavní okno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err="1"/>
              <a:t>D</a:t>
            </a:r>
            <a:r>
              <a:rPr lang="cs-CZ" sz="2800" dirty="0" err="1" smtClean="0"/>
              <a:t>atagrid</a:t>
            </a:r>
            <a:r>
              <a:rPr lang="cs-CZ" sz="2800" dirty="0" smtClean="0"/>
              <a:t> s evidovanými daty, informace o přihlášeném uživateli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Okno pro úpravy (např. karta zboží)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/>
              <a:t>D</a:t>
            </a:r>
            <a:r>
              <a:rPr lang="cs-CZ" sz="2800" dirty="0" smtClean="0"/>
              <a:t>ostupné při dvojkliku na položku v </a:t>
            </a:r>
            <a:r>
              <a:rPr lang="cs-CZ" sz="2800" dirty="0" err="1" smtClean="0"/>
              <a:t>datagridu</a:t>
            </a:r>
            <a:r>
              <a:rPr lang="cs-CZ" sz="2800" dirty="0" smtClean="0"/>
              <a:t> na hlavním okně evidence</a:t>
            </a:r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13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 </a:t>
            </a:r>
          </a:p>
          <a:p>
            <a:pPr algn="l"/>
            <a:r>
              <a:rPr lang="cs-CZ" sz="4000" b="1" dirty="0" smtClean="0">
                <a:latin typeface="+mj-lt"/>
              </a:rPr>
              <a:t>Plán </a:t>
            </a:r>
            <a:r>
              <a:rPr lang="cs-CZ" sz="4000" b="1" dirty="0" smtClean="0">
                <a:latin typeface="+mj-lt"/>
              </a:rPr>
              <a:t>druhého</a:t>
            </a:r>
            <a:r>
              <a:rPr lang="cs-CZ" sz="4000" b="1" dirty="0" smtClean="0">
                <a:latin typeface="+mj-lt"/>
              </a:rPr>
              <a:t> </a:t>
            </a:r>
            <a:r>
              <a:rPr lang="cs-CZ" sz="4000" b="1" dirty="0" smtClean="0">
                <a:latin typeface="+mj-lt"/>
              </a:rPr>
              <a:t>sprintu</a:t>
            </a: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Průběžný projektový management (dokumenty v </a:t>
            </a:r>
            <a:r>
              <a:rPr lang="cs-CZ" sz="2800" dirty="0" err="1" smtClean="0"/>
              <a:t>git</a:t>
            </a:r>
            <a:r>
              <a:rPr lang="cs-CZ" sz="2800" dirty="0" smtClean="0"/>
              <a:t>, řízení projektu)</a:t>
            </a:r>
            <a:endParaRPr lang="cs-CZ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Kompletní dokončení a odladění karty zboží a objednávky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Dokončení práce na modulu generování faktur a jeho integrace do projektu (</a:t>
            </a:r>
            <a:r>
              <a:rPr lang="cs-CZ" sz="2800" dirty="0" err="1" smtClean="0"/>
              <a:t>spike</a:t>
            </a:r>
            <a:r>
              <a:rPr lang="cs-CZ" sz="28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Přepínač pohledů pro administrátora (pohled skladníka nebo účetní)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Finální odladění aplikace od různých chybových stavů a předání zákazníkovi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2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 </a:t>
            </a:r>
          </a:p>
          <a:p>
            <a:pPr algn="l"/>
            <a:r>
              <a:rPr lang="cs-CZ" sz="4000" b="1" dirty="0" smtClean="0">
                <a:latin typeface="+mj-lt"/>
              </a:rPr>
              <a:t>Průběh </a:t>
            </a:r>
            <a:r>
              <a:rPr lang="cs-CZ" sz="4000" b="1" dirty="0" smtClean="0">
                <a:latin typeface="+mj-lt"/>
              </a:rPr>
              <a:t>druhého</a:t>
            </a:r>
            <a:r>
              <a:rPr lang="cs-CZ" sz="4000" b="1" dirty="0" smtClean="0">
                <a:latin typeface="+mj-lt"/>
              </a:rPr>
              <a:t> </a:t>
            </a:r>
            <a:r>
              <a:rPr lang="cs-CZ" sz="4000" b="1" dirty="0" smtClean="0">
                <a:latin typeface="+mj-lt"/>
              </a:rPr>
              <a:t>sprintu</a:t>
            </a: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Během druhého sprintu se neobjevily žádné velké problémy v řízení projektu nebo implementaci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Drobné problémy se řešily buď v </a:t>
            </a:r>
            <a:r>
              <a:rPr lang="cs-CZ" sz="2800" dirty="0" err="1" smtClean="0"/>
              <a:t>issues</a:t>
            </a:r>
            <a:r>
              <a:rPr lang="cs-CZ" sz="2800" dirty="0" smtClean="0"/>
              <a:t> na </a:t>
            </a:r>
            <a:r>
              <a:rPr lang="cs-CZ" sz="2800" dirty="0" err="1" smtClean="0"/>
              <a:t>GitHubu</a:t>
            </a:r>
            <a:r>
              <a:rPr lang="cs-CZ" sz="2800" dirty="0" smtClean="0"/>
              <a:t> nebo hledáním řešení na internetu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99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Projekt PC-</a:t>
            </a:r>
            <a:r>
              <a:rPr lang="cs-CZ" sz="4000" b="1" dirty="0" err="1" smtClean="0">
                <a:latin typeface="+mj-lt"/>
              </a:rPr>
              <a:t>Shop</a:t>
            </a:r>
            <a:r>
              <a:rPr lang="cs-CZ" sz="4000" b="1" dirty="0" smtClean="0">
                <a:latin typeface="+mj-lt"/>
              </a:rPr>
              <a:t> – </a:t>
            </a:r>
          </a:p>
          <a:p>
            <a:pPr algn="l"/>
            <a:r>
              <a:rPr lang="cs-CZ" sz="4000" b="1" dirty="0" smtClean="0">
                <a:latin typeface="+mj-lt"/>
              </a:rPr>
              <a:t>Výsledek </a:t>
            </a:r>
            <a:r>
              <a:rPr lang="cs-CZ" sz="4000" b="1" dirty="0" smtClean="0">
                <a:latin typeface="+mj-lt"/>
              </a:rPr>
              <a:t>druhého</a:t>
            </a:r>
            <a:r>
              <a:rPr lang="cs-CZ" sz="4000" b="1" dirty="0" smtClean="0">
                <a:latin typeface="+mj-lt"/>
              </a:rPr>
              <a:t> </a:t>
            </a:r>
            <a:r>
              <a:rPr lang="cs-CZ" sz="4000" b="1" dirty="0" smtClean="0">
                <a:latin typeface="+mj-lt"/>
              </a:rPr>
              <a:t>sprintu</a:t>
            </a:r>
          </a:p>
          <a:p>
            <a:pPr algn="l"/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V </a:t>
            </a:r>
            <a:r>
              <a:rPr lang="cs-CZ" sz="2800" dirty="0" smtClean="0"/>
              <a:t>druhém</a:t>
            </a:r>
            <a:r>
              <a:rPr lang="cs-CZ" sz="2800" dirty="0" smtClean="0"/>
              <a:t> </a:t>
            </a:r>
            <a:r>
              <a:rPr lang="cs-CZ" sz="2800" dirty="0" smtClean="0"/>
              <a:t>sprintu se nám </a:t>
            </a:r>
            <a:r>
              <a:rPr lang="cs-CZ" sz="2800" dirty="0" smtClean="0"/>
              <a:t>povedlo úspěšně </a:t>
            </a:r>
            <a:r>
              <a:rPr lang="cs-CZ" sz="2800" dirty="0" smtClean="0"/>
              <a:t>splnit všechny plánované </a:t>
            </a:r>
            <a:r>
              <a:rPr lang="cs-CZ" sz="2800" dirty="0" smtClean="0"/>
              <a:t>cíle v drobném předstihu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Produkt je nyní ve funkčním stavu a po jeho předání byl náš zákazník s jeho funkčností spokojen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62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Nové poznatky</a:t>
            </a:r>
            <a:endParaRPr lang="cs-CZ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 smtClean="0"/>
              <a:t>Z druhého sprintu jsme si jako nový poznatek odnesli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Ovládání </a:t>
            </a:r>
            <a:r>
              <a:rPr lang="cs-CZ" sz="2800" dirty="0" err="1" smtClean="0"/>
              <a:t>GitHub</a:t>
            </a:r>
            <a:r>
              <a:rPr lang="cs-CZ" sz="2800" dirty="0" smtClean="0"/>
              <a:t> </a:t>
            </a:r>
            <a:r>
              <a:rPr lang="cs-CZ" sz="2800" dirty="0" err="1" smtClean="0"/>
              <a:t>repozitáře</a:t>
            </a:r>
            <a:r>
              <a:rPr lang="cs-CZ" sz="2800" dirty="0" smtClean="0"/>
              <a:t> lokálně </a:t>
            </a:r>
            <a:r>
              <a:rPr lang="cs-CZ" sz="2800" dirty="0" err="1" smtClean="0"/>
              <a:t>gitem</a:t>
            </a:r>
            <a:r>
              <a:rPr lang="cs-CZ" sz="2800" dirty="0" smtClean="0"/>
              <a:t> (</a:t>
            </a:r>
            <a:r>
              <a:rPr lang="cs-CZ" sz="2800" dirty="0" err="1" smtClean="0"/>
              <a:t>fetch</a:t>
            </a:r>
            <a:r>
              <a:rPr lang="cs-CZ" sz="2800" dirty="0" smtClean="0"/>
              <a:t> - </a:t>
            </a:r>
            <a:r>
              <a:rPr lang="cs-CZ" sz="2800" dirty="0" err="1" smtClean="0"/>
              <a:t>pull</a:t>
            </a:r>
            <a:r>
              <a:rPr lang="cs-CZ" sz="2800" dirty="0" smtClean="0"/>
              <a:t> - </a:t>
            </a:r>
            <a:r>
              <a:rPr lang="cs-CZ" sz="2800" dirty="0" err="1" smtClean="0"/>
              <a:t>commit</a:t>
            </a:r>
            <a:r>
              <a:rPr lang="cs-CZ" sz="2800" dirty="0" smtClean="0"/>
              <a:t> - </a:t>
            </a:r>
            <a:r>
              <a:rPr lang="cs-CZ" sz="2800" dirty="0" err="1" smtClean="0"/>
              <a:t>push</a:t>
            </a:r>
            <a:r>
              <a:rPr lang="cs-CZ" sz="2800" dirty="0" smtClean="0"/>
              <a:t>)</a:t>
            </a:r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Větší využití </a:t>
            </a:r>
            <a:r>
              <a:rPr lang="cs-CZ" sz="2800" dirty="0" err="1" smtClean="0"/>
              <a:t>branches</a:t>
            </a:r>
            <a:r>
              <a:rPr lang="cs-CZ" sz="2800" dirty="0" smtClean="0"/>
              <a:t> na </a:t>
            </a:r>
            <a:r>
              <a:rPr lang="cs-CZ" sz="2800" dirty="0" err="1" smtClean="0"/>
              <a:t>gitu</a:t>
            </a:r>
            <a:endParaRPr lang="cs-CZ" sz="2800" dirty="0" smtClean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Prohloubení znalostí ovládání </a:t>
            </a:r>
            <a:r>
              <a:rPr lang="cs-CZ" sz="2800" dirty="0" err="1" smtClean="0"/>
              <a:t>SeeNowDo</a:t>
            </a:r>
            <a:endParaRPr lang="cs-CZ" sz="2800" dirty="0" smtClean="0"/>
          </a:p>
          <a:p>
            <a:pPr marL="697230" lvl="1" indent="-285750">
              <a:buFont typeface="Arial" panose="020B0604020202020204" pitchFamily="34" charset="0"/>
              <a:buChar char="•"/>
            </a:pPr>
            <a:r>
              <a:rPr lang="cs-CZ" sz="2800" dirty="0" smtClean="0"/>
              <a:t>Nové znalosti v C#</a:t>
            </a:r>
            <a:endParaRPr lang="cs-CZ" sz="2800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08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AtT0mX\Desktop\prih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3960440" cy="20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36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260648"/>
            <a:ext cx="6336704" cy="6264696"/>
          </a:xfrm>
        </p:spPr>
        <p:txBody>
          <a:bodyPr>
            <a:normAutofit/>
          </a:bodyPr>
          <a:lstStyle/>
          <a:p>
            <a:pPr algn="l"/>
            <a:r>
              <a:rPr lang="cs-CZ" sz="4000" b="1" dirty="0" smtClean="0">
                <a:latin typeface="+mj-lt"/>
              </a:rPr>
              <a:t>Ukázky</a:t>
            </a:r>
            <a:endParaRPr lang="cs-CZ" dirty="0" smtClean="0"/>
          </a:p>
        </p:txBody>
      </p:sp>
      <p:pic>
        <p:nvPicPr>
          <p:cNvPr id="2050" name="Picture 2" descr="C:\Users\AtT0mX\Desktop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286"/>
            <a:ext cx="14573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df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76" y="1700808"/>
            <a:ext cx="91218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099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ožený">
  <a:themeElements>
    <a:clrScheme name="Složený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Složený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ožen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1575</TotalTime>
  <Words>298</Words>
  <Application>Microsoft Office PowerPoint</Application>
  <PresentationFormat>Předvádění na obrazovce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Složený</vt:lpstr>
      <vt:lpstr>Desktopová aplikace pro PC Shop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RLE komprese Úprava programu RLE</dc:title>
  <dc:creator>AtT0mX Win8 Pro</dc:creator>
  <cp:lastModifiedBy>AtT0mX Win8 Pro</cp:lastModifiedBy>
  <cp:revision>43</cp:revision>
  <dcterms:created xsi:type="dcterms:W3CDTF">2014-03-15T18:26:12Z</dcterms:created>
  <dcterms:modified xsi:type="dcterms:W3CDTF">2016-12-29T13:38:44Z</dcterms:modified>
</cp:coreProperties>
</file>