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F0B-A0B8-4385-84F0-831CFE841DEF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A6E-FE63-4EAC-B32F-E73EF0EC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2387007"/>
            <a:ext cx="11401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Лекция </a:t>
            </a:r>
            <a:r>
              <a:rPr lang="ru-RU" sz="6600" b="1" dirty="0" smtClean="0"/>
              <a:t>№</a:t>
            </a:r>
            <a:r>
              <a:rPr lang="en-US" sz="6600" b="1" dirty="0" smtClean="0"/>
              <a:t>4</a:t>
            </a:r>
            <a:endParaRPr lang="ru-RU" sz="6600" b="1" dirty="0"/>
          </a:p>
          <a:p>
            <a:r>
              <a:rPr lang="ru-RU" sz="4800" dirty="0"/>
              <a:t>Рефлексия по пройденному материалу</a:t>
            </a:r>
            <a:r>
              <a:rPr lang="ru-RU" sz="4800" dirty="0" smtClean="0"/>
              <a:t>.</a:t>
            </a:r>
            <a:endParaRPr lang="en-US" sz="4800" dirty="0" smtClean="0"/>
          </a:p>
          <a:p>
            <a:r>
              <a:rPr lang="ru-RU" sz="4800" dirty="0"/>
              <a:t>Сессия вопросов и </a:t>
            </a:r>
            <a:r>
              <a:rPr lang="ru-RU" sz="4800" dirty="0" smtClean="0"/>
              <a:t>ответов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pic>
        <p:nvPicPr>
          <p:cNvPr id="1026" name="Picture 2" descr="Простое введение в C++. Часть 2. Конструкторы и деструкторы - Школа  программирования Prog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4" y="400110"/>
            <a:ext cx="2906486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 smtClean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РЕФЛЕКСИЯ. ВОПРОСЫ И ОТВЕТЫ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2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План занятия</a:t>
            </a:r>
            <a:endParaRPr lang="ru-RU" sz="2400" b="1" dirty="0" smtClean="0"/>
          </a:p>
          <a:p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Рефлексия по пройденному материалу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Сессия вопросов и ответов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Новый титульный лист и порядок сдачи лабораторных работ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План следующей лабораторной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РЕФЛЕКСИЯ. ВОПРОСЫ И ОТВЕТЫ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3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Титульный лист для лабораторного практикума</a:t>
            </a:r>
            <a:endParaRPr lang="ru-RU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06" y="1066638"/>
            <a:ext cx="3749371" cy="5341383"/>
          </a:xfrm>
          <a:prstGeom prst="rect">
            <a:avLst/>
          </a:prstGeom>
          <a:ln w="31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95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31228" y="6568966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1228" y="289033"/>
            <a:ext cx="1180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228" y="0"/>
            <a:ext cx="11808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  <a:ea typeface="Cambria Math" panose="02040503050406030204" pitchFamily="18" charset="0"/>
              </a:rPr>
              <a:t>Объектно-ориентированный анализ и проектирование</a:t>
            </a:r>
            <a:endParaRPr lang="en-US" sz="14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228" y="6560734"/>
            <a:ext cx="11808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11604625" algn="r"/>
              </a:tabLst>
            </a:pPr>
            <a:r>
              <a:rPr lang="ru-RU" sz="1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Севастопольский государственный университет – 2020	Альчаков В.В.</a:t>
            </a:r>
            <a:endParaRPr lang="en-US" sz="1200" dirty="0">
              <a:latin typeface="Arial Narrow" panose="020B0606020202030204" pitchFamily="34" charset="0"/>
              <a:ea typeface="Cambria Math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" y="409762"/>
            <a:ext cx="461665" cy="60692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b="1" spc="300" dirty="0">
                <a:solidFill>
                  <a:schemeClr val="accent5">
                    <a:lumMod val="75000"/>
                  </a:schemeClr>
                </a:solidFill>
                <a:cs typeface="Courier New" panose="02070309020205020404" pitchFamily="49" charset="0"/>
              </a:rPr>
              <a:t>РЕФЛЕКСИЯ. ВОПРОСЫ И ОТВЕТЫ</a:t>
            </a:r>
            <a:endParaRPr lang="en-US" b="1" spc="300" dirty="0">
              <a:solidFill>
                <a:schemeClr val="accent5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3454" y="0"/>
            <a:ext cx="72854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7C4A2B9B-297A-4887-9ACA-51B5B7A8F424}" type="slidenum">
              <a:rPr lang="en-US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ctr"/>
              <a:t>4</a:t>
            </a:fld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326" y="523220"/>
            <a:ext cx="11280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 следующей лабораторной</a:t>
            </a:r>
          </a:p>
          <a:p>
            <a:r>
              <a:rPr lang="ru-RU" sz="2400" dirty="0" smtClean="0"/>
              <a:t>	</a:t>
            </a:r>
          </a:p>
          <a:p>
            <a:r>
              <a:rPr lang="ru-RU" sz="2400" dirty="0" smtClean="0"/>
              <a:t>4.1 Конструктор копирования</a:t>
            </a:r>
          </a:p>
          <a:p>
            <a:r>
              <a:rPr lang="ru-RU" sz="2400" dirty="0" smtClean="0"/>
              <a:t>4.2 Наследование (создание базового класса)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96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Vasiliy Alchakov</dc:creator>
  <cp:lastModifiedBy>Vasilii Alchakov</cp:lastModifiedBy>
  <cp:revision>171</cp:revision>
  <dcterms:created xsi:type="dcterms:W3CDTF">2015-03-09T15:13:59Z</dcterms:created>
  <dcterms:modified xsi:type="dcterms:W3CDTF">2020-10-17T10:49:58Z</dcterms:modified>
</cp:coreProperties>
</file>