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18.11.2021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КРАЕВОЕ ГОСУДАРСТВЕННОЕ БЮДЖЕТНОЕ ПРОФЕССИОНАЛЬНОЕ ОБРАЗОВАТЕЛЬНОЕ УЧРЕЖДЕНИЕ </a:t>
            </a:r>
            <a:br>
              <a:rPr lang="ru-RU" sz="2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ru-RU" sz="27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«АЛТАЙСКИЙ ПРОМЫШЛЕННО-ЭКОНОМИЧЕСКИЙ КОЛЛЕДЖ»</a:t>
            </a:r>
            <a:r>
              <a:rPr lang="ru-RU" dirty="0" smtClean="0">
                <a:solidFill>
                  <a:schemeClr val="tx1"/>
                </a:solidFill>
                <a:effectLst/>
              </a:rPr>
              <a:t/>
            </a:r>
            <a:br>
              <a:rPr lang="ru-RU" dirty="0" smtClean="0">
                <a:solidFill>
                  <a:schemeClr val="tx1"/>
                </a:solidFill>
                <a:effectLst/>
              </a:rPr>
            </a:br>
            <a:r>
              <a:rPr lang="ru-RU" dirty="0" smtClean="0">
                <a:solidFill>
                  <a:schemeClr val="tx1"/>
                </a:solidFill>
                <a:effectLst/>
              </a:rPr>
              <a:t> 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 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0166" y="4714884"/>
            <a:ext cx="7406640" cy="175260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Выполнила: Ефименко В.В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Студентка группы 9ИСиП181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Проверила: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Руппель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А.Б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3000372"/>
            <a:ext cx="592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Презентацию на тему « Интернет – приложение «Студенческая интернет – газет»»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4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Целью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курсового проекта является разработка приложения «Студенческая интернет – газета»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может быть достигнута при решении следующих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Исследование предметной области; 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Сформировать требования к программному продукту;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Создание автоматизированной системы управления.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Анализ программы и ее работы</a:t>
            </a:r>
            <a:endParaRPr lang="ru-RU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142984"/>
            <a:ext cx="7498080" cy="4800600"/>
          </a:xfrm>
        </p:spPr>
        <p:txBody>
          <a:bodyPr>
            <a:normAutofit fontScale="925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 рисунке 1 представлена форма входа пользователя. После входа пользователь зайдет на главный экран или получит сообщение об ошибке в противном случае. 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 algn="ctr"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Рисунок 1 – Форма входа пользователя</a:t>
            </a:r>
          </a:p>
          <a:p>
            <a:pPr>
              <a:buNone/>
            </a:pPr>
            <a:endParaRPr lang="ru-RU" dirty="0" smtClean="0"/>
          </a:p>
        </p:txBody>
      </p:sp>
      <p:pic>
        <p:nvPicPr>
          <p:cNvPr id="5" name="Рисунок 4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928934"/>
            <a:ext cx="5611008" cy="235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714356"/>
            <a:ext cx="7498080" cy="1143000"/>
          </a:xfrm>
        </p:spPr>
        <p:txBody>
          <a:bodyPr>
            <a:no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Затем, после успешной авторизации, пользователь перенаправляется на 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форму добавления записи и автора. 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 этой форме предоставлена возможность добавить 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запись или 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добавить автора. Выбираете то что вам нужно и переходе на следующую форму.</a:t>
            </a:r>
            <a:endParaRPr lang="ru-RU" sz="2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Содержимое 3" descr="1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70" y="2357430"/>
            <a:ext cx="6072208" cy="3398625"/>
          </a:xfrm>
        </p:spPr>
      </p:pic>
      <p:sp>
        <p:nvSpPr>
          <p:cNvPr id="6" name="TextBox 5"/>
          <p:cNvSpPr txBox="1"/>
          <p:nvPr/>
        </p:nvSpPr>
        <p:spPr>
          <a:xfrm>
            <a:off x="2285984" y="585789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Рисунок 2 - Форма добавление записи и автора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3500454"/>
          </a:xfrm>
        </p:spPr>
        <p:txBody>
          <a:bodyPr>
            <a:normAutofit/>
          </a:bodyPr>
          <a:lstStyle/>
          <a:p>
            <a:pPr indent="457200">
              <a:lnSpc>
                <a:spcPct val="150000"/>
              </a:lnSpc>
            </a:pPr>
            <a: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Если вам нужно добавить запись, то нажимаете на запись 1 после это заполняете все поля </a:t>
            </a:r>
            <a:r>
              <a:rPr lang="ru-RU" sz="220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20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нажимаете </a:t>
            </a:r>
            <a: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кнопку «Сохранить». Форма добавления записи представлена на рисунке 3.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 descr="2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71604" y="2428868"/>
            <a:ext cx="6917331" cy="25003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28926" y="492919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Рисунок 3 – Форма добавления записи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57290" y="714356"/>
            <a:ext cx="7498080" cy="1143000"/>
          </a:xfrm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После этого можно добавить нового автора, для этого заполнить определенные данные и нажать кнопку «Сохранить». Форма добавления автора представлена на рисунке 4</a:t>
            </a:r>
            <a: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ru-RU" sz="20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4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546" y="2285992"/>
            <a:ext cx="5940425" cy="22815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8762" y="4857760"/>
            <a:ext cx="72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Рисунок 4 - Форма добавления автора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4414" y="571480"/>
            <a:ext cx="7498080" cy="1143000"/>
          </a:xfrm>
        </p:spPr>
        <p:txBody>
          <a:bodyPr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После добавления записи и автора на главную форму выводится информация, которую вы добавили. Главная форма представлена на рисунке </a:t>
            </a:r>
            <a:r>
              <a:rPr lang="en-US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2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ru-RU" sz="2200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первая запись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2857488" y="2000240"/>
            <a:ext cx="4669324" cy="3819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6050" y="5929330"/>
            <a:ext cx="4786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Рисунок 5 – Главная форма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Благодаря проведенной работе были четко определены цели и задачи разработки программного продукта «Разработка Интернет-приложение «Студенческая интернет-газета»». Так же были выявлены недостатки программного продукта и определены способы их устранения.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База данных была успешна, разработана и поставленные задачи были выполнены, автоматизация доступа к информации, данные систематизированы и приведены к одному виду.</a:t>
            </a:r>
          </a:p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помощи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# были разработаны удобные формы для работы с информацией, удобным и простым интерфейсом.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Список использованных источников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728" y="1071546"/>
            <a:ext cx="7498080" cy="4800600"/>
          </a:xfrm>
        </p:spPr>
        <p:txBody>
          <a:bodyPr>
            <a:noAutofit/>
          </a:bodyPr>
          <a:lstStyle/>
          <a:p>
            <a:pPr lvl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Агальцов, В.П. Базы данных. В 2-х т. Т. 2. Распределенные и удаленные базы данных: Учебник / В.П. Агальцов. - М.: ИД ФОРУМ, НИЦ ИНФРА-М, 2013. - 272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Казанский, А. А. Программирование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visual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c#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2013 : учебное пособие для прикладного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бакалавриата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/ А. А. Казанский. — М. : Издательство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2018. — 191 с.</a:t>
            </a:r>
          </a:p>
          <a:p>
            <a:pPr lvl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Орлов, С. А. Технологии разработки программного обеспечения [Текст] / С. А. Орлов, Б. Я.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Цилькер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— СПб.: Питер, 2013. — 608 с.: ил.; 70 × 100/16 (167 × 236 мм) Учебник для ВУЗов. —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Библиогр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.: с. 596–600. —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Предм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указ.: с. 601–608. — 2000 экз. — ISBN 978-5-459-01101-2.</a:t>
            </a:r>
          </a:p>
          <a:p>
            <a:pPr lvl="0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Редмонд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Э. Семь баз данных за семь недель. Введение в современные базы данных и идеологию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[Текст]: [пер. с англ.] / Э.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Редмонд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Д. Р. Уилсон. — М.: ДМК Пресс, 2013. — 384 с.</a:t>
            </a:r>
          </a:p>
          <a:p>
            <a:pPr lvl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Советов, Б.Я. Базы данных: теория и практика: Учебник для бакалавров / Б.Я. Советов, В.В.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Цехановский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В.Д. Чертовской. - М.: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2013. - 463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Фуфаев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Э.В. Базы данных: Учебное пособие для студентов учреждений среднего профессионального образования / Э.В.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Фуфаев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            Д.Э.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Фуфаев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- М.: ИЦ Академия, 2012. - 320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ГОСТ 19.201-78 «Техническое задание. Требования к содержанию и оформлению»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108</TotalTime>
  <Words>616</Words>
  <PresentationFormat>Экран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Солнцестояние</vt:lpstr>
      <vt:lpstr>КРАЕВОЕ ГОСУДАРСТВЕННОЕ БЮДЖЕТНОЕ ПРОФЕССИОНАЛЬНОЕ ОБРАЗОВАТЕЛЬНОЕ УЧРЕЖДЕНИЕ  «АЛТАЙСКИЙ ПРОМЫШЛЕННО-ЭКОНОМИЧЕСКИЙ КОЛЛЕДЖ»     </vt:lpstr>
      <vt:lpstr>Введение</vt:lpstr>
      <vt:lpstr>Анализ программы и ее работы</vt:lpstr>
      <vt:lpstr>Затем, после успешной авторизации, пользователь перенаправляется на форму добавления записи и автора. На этой форме предоставлена возможность добавить запись или добавить автора. Выбираете то что вам нужно и переходе на следующую форму.</vt:lpstr>
      <vt:lpstr>Если вам нужно добавить запись, то нажимаете на запись 1 после это заполняете все поля и нажимаете кнопку «Сохранить». Форма добавления записи представлена на рисунке 3. </vt:lpstr>
      <vt:lpstr>После этого можно добавить нового автора, для этого заполнить определенные данные и нажать кнопку «Сохранить». Форма добавления автора представлена на рисунке 4 </vt:lpstr>
      <vt:lpstr>После добавления записи и автора на главную форму выводится информация, которую вы добавили. Главная форма представлена на рисунке 5. </vt:lpstr>
      <vt:lpstr>Заключение</vt:lpstr>
      <vt:lpstr>Список использованных источников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КРАЕВОЕ ГОСУДАРСТВЕННОЕ БЮДЖЕТНОЕ ПРОФЕССИОНАЛЬНОЕ ОБРАЗОВАТЕЛЬНОЕ УЧРЕЖДЕНИЕ  «АЛТАЙСКИЙ ПРОМЫШЛЕННО-ЭКОНОМИЧЕСКИЙ КОЛЛЕДЖ»     </dc:title>
  <dc:creator>valar</dc:creator>
  <cp:lastModifiedBy>valar</cp:lastModifiedBy>
  <cp:revision>5</cp:revision>
  <dcterms:created xsi:type="dcterms:W3CDTF">2021-11-18T09:36:46Z</dcterms:created>
  <dcterms:modified xsi:type="dcterms:W3CDTF">2021-11-18T14:04:50Z</dcterms:modified>
</cp:coreProperties>
</file>