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NAME: </a:t>
            </a:r>
            <a:r>
              <a:rPr lang="en-IN" sz="2400" dirty="0"/>
              <a:t>VALARMATHI A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8B12DEA9F7DC01D8C7A4F288E2E3A39E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BCA</a:t>
            </a:r>
            <a:endParaRPr lang="en-US" sz="2400" dirty="0"/>
          </a:p>
          <a:p>
            <a:r>
              <a:rPr lang="en-US" sz="2400" dirty="0"/>
              <a:t>COLLEGE:</a:t>
            </a:r>
            <a:r>
              <a:rPr lang="en-IN" sz="2400" dirty="0"/>
              <a:t>SRIMATH SIVAGNANA BALAYA SWAMIGAL TAMIL ,ARTS SCIENCE COLLEGE, MAILAM</a:t>
            </a:r>
            <a:r>
              <a:rPr lang="en-US" sz="2400" dirty="0"/>
              <a:t>  </a:t>
            </a:r>
            <a:endParaRPr lang="en-IN" sz="2400" dirty="0"/>
          </a:p>
          <a:p>
            <a:r>
              <a:rPr lang="en-IN" sz="2400" dirty="0"/>
              <a:t>UNIVERSITY:ANNAMALAI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712978" y="1230119"/>
            <a:ext cx="85340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project outcome. </a:t>
            </a:r>
          </a:p>
          <a:p>
            <a:pPr algn="l"/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visual proof. </a:t>
            </a:r>
          </a:p>
          <a:p>
            <a:pPr algn="l"/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Shows accuracy and efficiency. </a:t>
            </a:r>
          </a:p>
          <a:p>
            <a:pPr algn="l"/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understand output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06A4A0-B266-7614-43A9-3550BF945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5" y="1270769"/>
            <a:ext cx="5734050" cy="2781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2AE501-4D6E-85AD-EBED-EC8AEC4CD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37" y="4105275"/>
            <a:ext cx="684847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CED88-4737-174E-9A01-3DE50E417B2F}"/>
              </a:ext>
            </a:extLst>
          </p:cNvPr>
          <p:cNvSpPr txBox="1"/>
          <p:nvPr/>
        </p:nvSpPr>
        <p:spPr>
          <a:xfrm>
            <a:off x="847963" y="1695450"/>
            <a:ext cx="33620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Developed new and impactful</a:t>
            </a:r>
            <a:r>
              <a:rPr lang="en-IN" dirty="0"/>
              <a:t>                                   </a:t>
            </a:r>
            <a:r>
              <a:rPr lang="en-US" dirty="0"/>
              <a:t> </a:t>
            </a:r>
            <a:r>
              <a:rPr lang="en-US" dirty="0" err="1"/>
              <a:t>ideasCombined</a:t>
            </a:r>
            <a:r>
              <a:rPr lang="en-US" dirty="0"/>
              <a:t> creativity with </a:t>
            </a:r>
            <a:r>
              <a:rPr lang="en-US" dirty="0" err="1"/>
              <a:t>technologyEnsures</a:t>
            </a:r>
            <a:r>
              <a:rPr lang="en-US" dirty="0"/>
              <a:t> practical use and future growth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47675" y="706076"/>
            <a:ext cx="7480807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lang="en-IN" sz="4250" spc="25" dirty="0"/>
              <a:t>TITLE</a:t>
            </a: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r>
              <a:rPr lang="en-IN" sz="4250" spc="25" dirty="0"/>
              <a:t>       INNOVATIVE CREATIONS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59019D-E5AB-7BEB-5B43-8CAC48D94ADE}"/>
              </a:ext>
            </a:extLst>
          </p:cNvPr>
          <p:cNvSpPr txBox="1"/>
          <p:nvPr/>
        </p:nvSpPr>
        <p:spPr>
          <a:xfrm>
            <a:off x="902494" y="1695450"/>
            <a:ext cx="4593432" cy="1238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"Existing system lacks efficiency and user-friendliness, leading to time consumption and errors. Our project aims to provide a simple and effective solution."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DD0B61-224C-5D45-6842-93E8C8BCD045}"/>
              </a:ext>
            </a:extLst>
          </p:cNvPr>
          <p:cNvSpPr txBox="1"/>
          <p:nvPr/>
        </p:nvSpPr>
        <p:spPr>
          <a:xfrm>
            <a:off x="739775" y="1839038"/>
            <a:ext cx="37873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"This project focuses on providing an efficient and user-friendly solution that simplifies processes, saves time, and improves overall productivity."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124AD-9CC1-B810-A40F-7C1323C65DFB}"/>
              </a:ext>
            </a:extLst>
          </p:cNvPr>
          <p:cNvSpPr txBox="1"/>
          <p:nvPr/>
        </p:nvSpPr>
        <p:spPr>
          <a:xfrm>
            <a:off x="930472" y="1857375"/>
            <a:ext cx="39987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Individuals or organizations who directly benefit from the </a:t>
            </a:r>
            <a:r>
              <a:rPr lang="en-US" dirty="0" err="1"/>
              <a:t>system.They</a:t>
            </a:r>
            <a:r>
              <a:rPr lang="en-US" dirty="0"/>
              <a:t> will use the solution to simplify tasks, save time, and improve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F9450-873C-5654-29D9-2E93087B93E8}"/>
              </a:ext>
            </a:extLst>
          </p:cNvPr>
          <p:cNvSpPr txBox="1"/>
          <p:nvPr/>
        </p:nvSpPr>
        <p:spPr>
          <a:xfrm>
            <a:off x="2812017" y="1734342"/>
            <a:ext cx="32839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Work efficiency improve panna help </a:t>
            </a:r>
            <a:r>
              <a:rPr lang="en-US" dirty="0" err="1"/>
              <a:t>pannumProblem</a:t>
            </a:r>
            <a:r>
              <a:rPr lang="en-US" dirty="0"/>
              <a:t>-solving easy </a:t>
            </a:r>
            <a:r>
              <a:rPr lang="en-US" dirty="0" err="1"/>
              <a:t>aagumProductivity</a:t>
            </a:r>
            <a:r>
              <a:rPr lang="en-US" dirty="0"/>
              <a:t> increase </a:t>
            </a:r>
            <a:r>
              <a:rPr lang="en-US" dirty="0" err="1"/>
              <a:t>aagumCreative</a:t>
            </a:r>
            <a:r>
              <a:rPr lang="en-US" dirty="0"/>
              <a:t> solutions provide </a:t>
            </a:r>
            <a:r>
              <a:rPr lang="en-US" dirty="0" err="1"/>
              <a:t>pannum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CD4C9F-4D76-CEC2-FDF4-9F2899067CDF}"/>
              </a:ext>
            </a:extLst>
          </p:cNvPr>
          <p:cNvSpPr txBox="1"/>
          <p:nvPr/>
        </p:nvSpPr>
        <p:spPr>
          <a:xfrm>
            <a:off x="532408" y="1397676"/>
            <a:ext cx="35216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Creates first </a:t>
            </a:r>
            <a:r>
              <a:rPr lang="en-US" dirty="0" err="1"/>
              <a:t>impressionDefines</a:t>
            </a:r>
            <a:r>
              <a:rPr lang="en-US" dirty="0"/>
              <a:t> visual </a:t>
            </a:r>
            <a:r>
              <a:rPr lang="en-US" dirty="0" err="1"/>
              <a:t>structureEnhances</a:t>
            </a:r>
            <a:r>
              <a:rPr lang="en-US" dirty="0"/>
              <a:t> </a:t>
            </a:r>
            <a:r>
              <a:rPr lang="en-US" dirty="0" err="1"/>
              <a:t>readabilityShowcases</a:t>
            </a:r>
            <a:r>
              <a:rPr lang="en-US" dirty="0"/>
              <a:t> creativity &amp; professionalism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C66CF9-D416-7AD5-2A76-0DC3680EECB8}"/>
              </a:ext>
            </a:extLst>
          </p:cNvPr>
          <p:cNvSpPr txBox="1"/>
          <p:nvPr/>
        </p:nvSpPr>
        <p:spPr>
          <a:xfrm>
            <a:off x="755332" y="1493936"/>
            <a:ext cx="4995387" cy="1202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"Features describe what a product has, while functionality explains what it can do. Features are the characteristics, and functionality is the practical use or purpose."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          INNOVATIVE CREATIONS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Valarmathi Valarmathi</cp:lastModifiedBy>
  <cp:revision>33</cp:revision>
  <dcterms:created xsi:type="dcterms:W3CDTF">2024-03-29T15:07:22Z</dcterms:created>
  <dcterms:modified xsi:type="dcterms:W3CDTF">2025-09-19T07:08:47Z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