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Lst>
  <p:sldSz cx="30275213" cy="4280376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481" userDrawn="1">
          <p15:clr>
            <a:srgbClr val="A4A3A4"/>
          </p15:clr>
        </p15:guide>
        <p15:guide id="2" pos="9535"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33" d="100"/>
          <a:sy n="33" d="100"/>
        </p:scale>
        <p:origin x="1614" y="-1344"/>
      </p:cViewPr>
      <p:guideLst>
        <p:guide orient="horz" pos="13481"/>
        <p:guide pos="9535"/>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cidex\Desktop\data.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cidex\Desktop\Andmeteadus\football_bets\datascience.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cidex\Desktop\Andmeteadus\football_bets\datascience.xlsx" TargetMode="External"/><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r>
              <a:rPr lang="en-US" sz="6000" dirty="0"/>
              <a:t>Prediction model vs actual team wins</a:t>
            </a:r>
          </a:p>
        </c:rich>
      </c:tx>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Sheet1!$B$63</c:f>
              <c:strCache>
                <c:ptCount val="1"/>
                <c:pt idx="0">
                  <c:v>Prediction data</c:v>
                </c:pt>
              </c:strCache>
            </c:strRef>
          </c:tx>
          <c:spPr>
            <a:solidFill>
              <a:schemeClr val="accent1">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28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Sheet1!$A$64:$A$83</c:f>
              <c:strCache>
                <c:ptCount val="20"/>
                <c:pt idx="0">
                  <c:v>Liverpool</c:v>
                </c:pt>
                <c:pt idx="1">
                  <c:v>Man City</c:v>
                </c:pt>
                <c:pt idx="2">
                  <c:v>Chelsea</c:v>
                </c:pt>
                <c:pt idx="3">
                  <c:v>Arsenal</c:v>
                </c:pt>
                <c:pt idx="4">
                  <c:v>Leicester</c:v>
                </c:pt>
                <c:pt idx="5">
                  <c:v>Man United</c:v>
                </c:pt>
                <c:pt idx="6">
                  <c:v>Tottenham</c:v>
                </c:pt>
                <c:pt idx="7">
                  <c:v>Wolves</c:v>
                </c:pt>
                <c:pt idx="8">
                  <c:v>Everton</c:v>
                </c:pt>
                <c:pt idx="9">
                  <c:v>Bournemouth</c:v>
                </c:pt>
                <c:pt idx="10">
                  <c:v>Brighton</c:v>
                </c:pt>
                <c:pt idx="11">
                  <c:v>Watford</c:v>
                </c:pt>
                <c:pt idx="12">
                  <c:v>Burnley</c:v>
                </c:pt>
                <c:pt idx="13">
                  <c:v>Aston Villa</c:v>
                </c:pt>
                <c:pt idx="14">
                  <c:v>Crystal Palace</c:v>
                </c:pt>
                <c:pt idx="15">
                  <c:v>Southampton</c:v>
                </c:pt>
                <c:pt idx="16">
                  <c:v>Newcastle</c:v>
                </c:pt>
                <c:pt idx="17">
                  <c:v>West Ham</c:v>
                </c:pt>
                <c:pt idx="18">
                  <c:v>Norwich</c:v>
                </c:pt>
                <c:pt idx="19">
                  <c:v>Sheffield United</c:v>
                </c:pt>
              </c:strCache>
            </c:strRef>
          </c:cat>
          <c:val>
            <c:numRef>
              <c:f>Sheet1!$B$64:$B$83</c:f>
              <c:numCache>
                <c:formatCode>General</c:formatCode>
                <c:ptCount val="20"/>
                <c:pt idx="0">
                  <c:v>15</c:v>
                </c:pt>
                <c:pt idx="1">
                  <c:v>15</c:v>
                </c:pt>
                <c:pt idx="2">
                  <c:v>12</c:v>
                </c:pt>
                <c:pt idx="3">
                  <c:v>12</c:v>
                </c:pt>
                <c:pt idx="4">
                  <c:v>11</c:v>
                </c:pt>
                <c:pt idx="5">
                  <c:v>10</c:v>
                </c:pt>
                <c:pt idx="6">
                  <c:v>10</c:v>
                </c:pt>
                <c:pt idx="7">
                  <c:v>8</c:v>
                </c:pt>
                <c:pt idx="8">
                  <c:v>7</c:v>
                </c:pt>
                <c:pt idx="9">
                  <c:v>6</c:v>
                </c:pt>
                <c:pt idx="10">
                  <c:v>6</c:v>
                </c:pt>
                <c:pt idx="11">
                  <c:v>6</c:v>
                </c:pt>
                <c:pt idx="12">
                  <c:v>5</c:v>
                </c:pt>
                <c:pt idx="13">
                  <c:v>5</c:v>
                </c:pt>
                <c:pt idx="14">
                  <c:v>5</c:v>
                </c:pt>
                <c:pt idx="15">
                  <c:v>5</c:v>
                </c:pt>
                <c:pt idx="16">
                  <c:v>5</c:v>
                </c:pt>
                <c:pt idx="17">
                  <c:v>5</c:v>
                </c:pt>
                <c:pt idx="18">
                  <c:v>4</c:v>
                </c:pt>
                <c:pt idx="19">
                  <c:v>0</c:v>
                </c:pt>
              </c:numCache>
            </c:numRef>
          </c:val>
          <c:extLst>
            <c:ext xmlns:c16="http://schemas.microsoft.com/office/drawing/2014/chart" uri="{C3380CC4-5D6E-409C-BE32-E72D297353CC}">
              <c16:uniqueId val="{00000000-41D8-4022-B467-12AAE69B2AC3}"/>
            </c:ext>
          </c:extLst>
        </c:ser>
        <c:ser>
          <c:idx val="1"/>
          <c:order val="1"/>
          <c:tx>
            <c:strRef>
              <c:f>Sheet1!$C$63</c:f>
              <c:strCache>
                <c:ptCount val="1"/>
                <c:pt idx="0">
                  <c:v>19-20 Season team wins</c:v>
                </c:pt>
              </c:strCache>
            </c:strRef>
          </c:tx>
          <c:spPr>
            <a:solidFill>
              <a:schemeClr val="accent2">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28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Sheet1!$A$64:$A$83</c:f>
              <c:strCache>
                <c:ptCount val="20"/>
                <c:pt idx="0">
                  <c:v>Liverpool</c:v>
                </c:pt>
                <c:pt idx="1">
                  <c:v>Man City</c:v>
                </c:pt>
                <c:pt idx="2">
                  <c:v>Chelsea</c:v>
                </c:pt>
                <c:pt idx="3">
                  <c:v>Arsenal</c:v>
                </c:pt>
                <c:pt idx="4">
                  <c:v>Leicester</c:v>
                </c:pt>
                <c:pt idx="5">
                  <c:v>Man United</c:v>
                </c:pt>
                <c:pt idx="6">
                  <c:v>Tottenham</c:v>
                </c:pt>
                <c:pt idx="7">
                  <c:v>Wolves</c:v>
                </c:pt>
                <c:pt idx="8">
                  <c:v>Everton</c:v>
                </c:pt>
                <c:pt idx="9">
                  <c:v>Bournemouth</c:v>
                </c:pt>
                <c:pt idx="10">
                  <c:v>Brighton</c:v>
                </c:pt>
                <c:pt idx="11">
                  <c:v>Watford</c:v>
                </c:pt>
                <c:pt idx="12">
                  <c:v>Burnley</c:v>
                </c:pt>
                <c:pt idx="13">
                  <c:v>Aston Villa</c:v>
                </c:pt>
                <c:pt idx="14">
                  <c:v>Crystal Palace</c:v>
                </c:pt>
                <c:pt idx="15">
                  <c:v>Southampton</c:v>
                </c:pt>
                <c:pt idx="16">
                  <c:v>Newcastle</c:v>
                </c:pt>
                <c:pt idx="17">
                  <c:v>West Ham</c:v>
                </c:pt>
                <c:pt idx="18">
                  <c:v>Norwich</c:v>
                </c:pt>
                <c:pt idx="19">
                  <c:v>Sheffield United</c:v>
                </c:pt>
              </c:strCache>
            </c:strRef>
          </c:cat>
          <c:val>
            <c:numRef>
              <c:f>Sheet1!$C$64:$C$83</c:f>
              <c:numCache>
                <c:formatCode>General</c:formatCode>
                <c:ptCount val="20"/>
                <c:pt idx="0">
                  <c:v>15</c:v>
                </c:pt>
                <c:pt idx="1">
                  <c:v>10</c:v>
                </c:pt>
                <c:pt idx="2">
                  <c:v>9</c:v>
                </c:pt>
                <c:pt idx="3">
                  <c:v>5</c:v>
                </c:pt>
                <c:pt idx="4">
                  <c:v>12</c:v>
                </c:pt>
                <c:pt idx="5">
                  <c:v>6</c:v>
                </c:pt>
                <c:pt idx="6">
                  <c:v>6</c:v>
                </c:pt>
                <c:pt idx="7">
                  <c:v>5</c:v>
                </c:pt>
                <c:pt idx="8">
                  <c:v>5</c:v>
                </c:pt>
                <c:pt idx="9">
                  <c:v>4</c:v>
                </c:pt>
                <c:pt idx="10">
                  <c:v>5</c:v>
                </c:pt>
                <c:pt idx="11">
                  <c:v>1</c:v>
                </c:pt>
                <c:pt idx="12">
                  <c:v>5</c:v>
                </c:pt>
                <c:pt idx="13">
                  <c:v>4</c:v>
                </c:pt>
                <c:pt idx="14">
                  <c:v>6</c:v>
                </c:pt>
                <c:pt idx="15">
                  <c:v>4</c:v>
                </c:pt>
                <c:pt idx="16">
                  <c:v>6</c:v>
                </c:pt>
                <c:pt idx="17">
                  <c:v>4</c:v>
                </c:pt>
                <c:pt idx="18">
                  <c:v>3</c:v>
                </c:pt>
                <c:pt idx="19">
                  <c:v>5</c:v>
                </c:pt>
              </c:numCache>
            </c:numRef>
          </c:val>
          <c:extLst>
            <c:ext xmlns:c16="http://schemas.microsoft.com/office/drawing/2014/chart" uri="{C3380CC4-5D6E-409C-BE32-E72D297353CC}">
              <c16:uniqueId val="{00000001-41D8-4022-B467-12AAE69B2AC3}"/>
            </c:ext>
          </c:extLst>
        </c:ser>
        <c:dLbls>
          <c:dLblPos val="inEnd"/>
          <c:showLegendKey val="0"/>
          <c:showVal val="1"/>
          <c:showCatName val="0"/>
          <c:showSerName val="0"/>
          <c:showPercent val="0"/>
          <c:showBubbleSize val="0"/>
        </c:dLbls>
        <c:gapWidth val="65"/>
        <c:axId val="454559080"/>
        <c:axId val="454564000"/>
      </c:barChart>
      <c:catAx>
        <c:axId val="454559080"/>
        <c:scaling>
          <c:orientation val="minMax"/>
        </c:scaling>
        <c:delete val="0"/>
        <c:axPos val="b"/>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2800" b="0" i="0" u="none" strike="noStrike" kern="1200" cap="all" baseline="0">
                <a:solidFill>
                  <a:schemeClr val="dk1">
                    <a:lumMod val="75000"/>
                    <a:lumOff val="25000"/>
                  </a:schemeClr>
                </a:solidFill>
                <a:latin typeface="+mn-lt"/>
                <a:ea typeface="+mn-ea"/>
                <a:cs typeface="+mn-cs"/>
              </a:defRPr>
            </a:pPr>
            <a:endParaRPr lang="en-US"/>
          </a:p>
        </c:txPr>
        <c:crossAx val="454564000"/>
        <c:crosses val="autoZero"/>
        <c:auto val="1"/>
        <c:lblAlgn val="ctr"/>
        <c:lblOffset val="100"/>
        <c:noMultiLvlLbl val="0"/>
      </c:catAx>
      <c:valAx>
        <c:axId val="454564000"/>
        <c:scaling>
          <c:orientation val="minMax"/>
        </c:scaling>
        <c:delete val="1"/>
        <c:axPos val="l"/>
        <c:majorGridlines>
          <c:spPr>
            <a:ln w="9525" cap="flat" cmpd="sng" algn="ctr">
              <a:gradFill>
                <a:gsLst>
                  <a:gs pos="100000">
                    <a:schemeClr val="dk1">
                      <a:lumMod val="95000"/>
                      <a:lumOff val="5000"/>
                      <a:alpha val="42000"/>
                    </a:schemeClr>
                  </a:gs>
                  <a:gs pos="0">
                    <a:schemeClr val="lt1">
                      <a:lumMod val="75000"/>
                      <a:alpha val="36000"/>
                    </a:schemeClr>
                  </a:gs>
                </a:gsLst>
                <a:lin ang="5400000" scaled="0"/>
              </a:gradFill>
              <a:round/>
            </a:ln>
            <a:effectLst/>
          </c:spPr>
        </c:majorGridlines>
        <c:numFmt formatCode="General" sourceLinked="1"/>
        <c:majorTickMark val="none"/>
        <c:minorTickMark val="none"/>
        <c:tickLblPos val="nextTo"/>
        <c:crossAx val="454559080"/>
        <c:crosses val="autoZero"/>
        <c:crossBetween val="between"/>
      </c:valAx>
      <c:spPr>
        <a:noFill/>
        <a:ln>
          <a:noFill/>
        </a:ln>
        <a:effectLst/>
      </c:spPr>
    </c:plotArea>
    <c:legend>
      <c:legendPos val="b"/>
      <c:overlay val="0"/>
      <c:spPr>
        <a:solidFill>
          <a:schemeClr val="lt1">
            <a:lumMod val="95000"/>
            <a:alpha val="39000"/>
          </a:schemeClr>
        </a:solidFill>
        <a:ln>
          <a:noFill/>
        </a:ln>
        <a:effectLst/>
      </c:spPr>
      <c:txPr>
        <a:bodyPr rot="0" spcFirstLastPara="1" vertOverflow="ellipsis" vert="horz" wrap="square" anchor="ctr" anchorCtr="1"/>
        <a:lstStyle/>
        <a:p>
          <a:pPr>
            <a:defRPr sz="2400" b="0" i="0" u="none" strike="noStrike" kern="1200" baseline="0">
              <a:solidFill>
                <a:schemeClr val="dk1">
                  <a:lumMod val="75000"/>
                  <a:lumOff val="2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3200" b="1" i="0" u="none" strike="noStrike" kern="1200" spc="0" baseline="0">
                <a:solidFill>
                  <a:schemeClr val="tx1">
                    <a:lumMod val="65000"/>
                    <a:lumOff val="35000"/>
                  </a:schemeClr>
                </a:solidFill>
                <a:latin typeface="+mn-lt"/>
                <a:ea typeface="+mn-ea"/>
                <a:cs typeface="+mn-cs"/>
              </a:defRPr>
            </a:pPr>
            <a:r>
              <a:rPr lang="et-EE" sz="3200" b="1"/>
              <a:t>Season</a:t>
            </a:r>
            <a:r>
              <a:rPr lang="et-EE" sz="3200" b="1" baseline="0"/>
              <a:t> 2018-2019</a:t>
            </a:r>
          </a:p>
          <a:p>
            <a:pPr>
              <a:defRPr sz="3200" b="1"/>
            </a:pPr>
            <a:r>
              <a:rPr lang="et-EE" sz="3200" b="1" baseline="0"/>
              <a:t>Total games count was 38</a:t>
            </a:r>
          </a:p>
        </c:rich>
      </c:tx>
      <c:overlay val="0"/>
      <c:spPr>
        <a:noFill/>
        <a:ln>
          <a:noFill/>
        </a:ln>
        <a:effectLst/>
      </c:spPr>
      <c:txPr>
        <a:bodyPr rot="0" spcFirstLastPara="1" vertOverflow="ellipsis" vert="horz" wrap="square" anchor="ctr" anchorCtr="1"/>
        <a:lstStyle/>
        <a:p>
          <a:pPr>
            <a:defRPr sz="32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stacked"/>
        <c:varyColors val="0"/>
        <c:ser>
          <c:idx val="0"/>
          <c:order val="0"/>
          <c:tx>
            <c:strRef>
              <c:f>Leht1!$B$53</c:f>
              <c:strCache>
                <c:ptCount val="1"/>
                <c:pt idx="0">
                  <c:v>Games where team scored goals</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36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Leht1!$C$52:$G$52</c:f>
              <c:strCache>
                <c:ptCount val="5"/>
                <c:pt idx="0">
                  <c:v>Man City</c:v>
                </c:pt>
                <c:pt idx="1">
                  <c:v>Liverpool</c:v>
                </c:pt>
                <c:pt idx="2">
                  <c:v>Chelsea</c:v>
                </c:pt>
                <c:pt idx="3">
                  <c:v>Tottenham</c:v>
                </c:pt>
                <c:pt idx="4">
                  <c:v>Man United</c:v>
                </c:pt>
              </c:strCache>
            </c:strRef>
          </c:cat>
          <c:val>
            <c:numRef>
              <c:f>Leht1!$C$53:$G$53</c:f>
              <c:numCache>
                <c:formatCode>General</c:formatCode>
                <c:ptCount val="5"/>
                <c:pt idx="0">
                  <c:v>36</c:v>
                </c:pt>
                <c:pt idx="1">
                  <c:v>35</c:v>
                </c:pt>
                <c:pt idx="2">
                  <c:v>28</c:v>
                </c:pt>
                <c:pt idx="3">
                  <c:v>32</c:v>
                </c:pt>
                <c:pt idx="4">
                  <c:v>31</c:v>
                </c:pt>
              </c:numCache>
            </c:numRef>
          </c:val>
          <c:extLst>
            <c:ext xmlns:c16="http://schemas.microsoft.com/office/drawing/2014/chart" uri="{C3380CC4-5D6E-409C-BE32-E72D297353CC}">
              <c16:uniqueId val="{00000000-080F-4590-8032-BB0C48BF9DC0}"/>
            </c:ext>
          </c:extLst>
        </c:ser>
        <c:ser>
          <c:idx val="1"/>
          <c:order val="1"/>
          <c:tx>
            <c:strRef>
              <c:f>Leht1!$B$54</c:f>
              <c:strCache>
                <c:ptCount val="1"/>
                <c:pt idx="0">
                  <c:v>Games where team did not score goals</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32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Leht1!$C$52:$G$52</c:f>
              <c:strCache>
                <c:ptCount val="5"/>
                <c:pt idx="0">
                  <c:v>Man City</c:v>
                </c:pt>
                <c:pt idx="1">
                  <c:v>Liverpool</c:v>
                </c:pt>
                <c:pt idx="2">
                  <c:v>Chelsea</c:v>
                </c:pt>
                <c:pt idx="3">
                  <c:v>Tottenham</c:v>
                </c:pt>
                <c:pt idx="4">
                  <c:v>Man United</c:v>
                </c:pt>
              </c:strCache>
            </c:strRef>
          </c:cat>
          <c:val>
            <c:numRef>
              <c:f>Leht1!$C$54:$G$54</c:f>
              <c:numCache>
                <c:formatCode>General</c:formatCode>
                <c:ptCount val="5"/>
                <c:pt idx="0">
                  <c:v>2</c:v>
                </c:pt>
                <c:pt idx="1">
                  <c:v>3</c:v>
                </c:pt>
                <c:pt idx="2">
                  <c:v>10</c:v>
                </c:pt>
                <c:pt idx="3">
                  <c:v>6</c:v>
                </c:pt>
                <c:pt idx="4">
                  <c:v>7</c:v>
                </c:pt>
              </c:numCache>
            </c:numRef>
          </c:val>
          <c:extLst>
            <c:ext xmlns:c16="http://schemas.microsoft.com/office/drawing/2014/chart" uri="{C3380CC4-5D6E-409C-BE32-E72D297353CC}">
              <c16:uniqueId val="{00000001-080F-4590-8032-BB0C48BF9DC0}"/>
            </c:ext>
          </c:extLst>
        </c:ser>
        <c:dLbls>
          <c:showLegendKey val="0"/>
          <c:showVal val="0"/>
          <c:showCatName val="0"/>
          <c:showSerName val="0"/>
          <c:showPercent val="0"/>
          <c:showBubbleSize val="0"/>
        </c:dLbls>
        <c:gapWidth val="150"/>
        <c:overlap val="100"/>
        <c:axId val="454401688"/>
        <c:axId val="454407592"/>
      </c:barChart>
      <c:catAx>
        <c:axId val="45440168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800" b="0" i="0" u="none" strike="noStrike" kern="1200" baseline="0">
                <a:solidFill>
                  <a:schemeClr val="tx1">
                    <a:lumMod val="65000"/>
                    <a:lumOff val="35000"/>
                  </a:schemeClr>
                </a:solidFill>
                <a:latin typeface="+mn-lt"/>
                <a:ea typeface="+mn-ea"/>
                <a:cs typeface="+mn-cs"/>
              </a:defRPr>
            </a:pPr>
            <a:endParaRPr lang="en-US"/>
          </a:p>
        </c:txPr>
        <c:crossAx val="454407592"/>
        <c:crosses val="autoZero"/>
        <c:auto val="1"/>
        <c:lblAlgn val="ctr"/>
        <c:lblOffset val="100"/>
        <c:noMultiLvlLbl val="0"/>
      </c:catAx>
      <c:valAx>
        <c:axId val="45440759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45440168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3200" b="0" i="0" u="none" strike="noStrike" kern="1200" spc="0" baseline="0">
                <a:solidFill>
                  <a:schemeClr val="tx1"/>
                </a:solidFill>
                <a:latin typeface="+mn-lt"/>
                <a:ea typeface="+mn-ea"/>
                <a:cs typeface="+mn-cs"/>
              </a:defRPr>
            </a:pPr>
            <a:r>
              <a:rPr lang="et-EE" sz="3200"/>
              <a:t>Season 2018-2019</a:t>
            </a:r>
          </a:p>
        </c:rich>
      </c:tx>
      <c:overlay val="0"/>
      <c:spPr>
        <a:noFill/>
        <a:ln>
          <a:noFill/>
        </a:ln>
        <a:effectLst/>
      </c:spPr>
      <c:txPr>
        <a:bodyPr rot="0" spcFirstLastPara="1" vertOverflow="ellipsis" vert="horz" wrap="square" anchor="ctr" anchorCtr="1"/>
        <a:lstStyle/>
        <a:p>
          <a:pPr>
            <a:defRPr sz="3200" b="0" i="0" u="none" strike="noStrike" kern="1200" spc="0" baseline="0">
              <a:solidFill>
                <a:schemeClr val="tx1"/>
              </a:solidFill>
              <a:latin typeface="+mn-lt"/>
              <a:ea typeface="+mn-ea"/>
              <a:cs typeface="+mn-cs"/>
            </a:defRPr>
          </a:pPr>
          <a:endParaRPr lang="en-US"/>
        </a:p>
      </c:txPr>
    </c:title>
    <c:autoTitleDeleted val="0"/>
    <c:plotArea>
      <c:layout/>
      <c:barChart>
        <c:barDir val="col"/>
        <c:grouping val="clustered"/>
        <c:varyColors val="0"/>
        <c:ser>
          <c:idx val="0"/>
          <c:order val="0"/>
          <c:tx>
            <c:strRef>
              <c:f>Leht1!$B$3</c:f>
              <c:strCache>
                <c:ptCount val="1"/>
                <c:pt idx="0">
                  <c:v>Home win</c:v>
                </c:pt>
              </c:strCache>
            </c:strRef>
          </c:tx>
          <c:spPr>
            <a:solidFill>
              <a:srgbClr val="920000"/>
            </a:solidFill>
            <a:ln w="28575" cap="flat" cmpd="sng" algn="ctr">
              <a:solidFill>
                <a:srgbClr val="920000"/>
              </a:solidFill>
              <a:prstDash val="solid"/>
              <a:miter lim="800000"/>
            </a:ln>
            <a:effectLst/>
            <a:sp3d contourW="28575">
              <a:contourClr>
                <a:srgbClr val="C00000"/>
              </a:contourClr>
            </a:sp3d>
          </c:spPr>
          <c:invertIfNegative val="0"/>
          <c:cat>
            <c:strRef>
              <c:f>Leht1!$C$2:$G$2</c:f>
              <c:strCache>
                <c:ptCount val="5"/>
                <c:pt idx="0">
                  <c:v>Man City</c:v>
                </c:pt>
                <c:pt idx="1">
                  <c:v>Liverpool</c:v>
                </c:pt>
                <c:pt idx="2">
                  <c:v>Chelsea</c:v>
                </c:pt>
                <c:pt idx="3">
                  <c:v>Tottenham</c:v>
                </c:pt>
                <c:pt idx="4">
                  <c:v>Man United</c:v>
                </c:pt>
              </c:strCache>
            </c:strRef>
          </c:cat>
          <c:val>
            <c:numRef>
              <c:f>Leht1!$C$3:$G$3</c:f>
              <c:numCache>
                <c:formatCode>General</c:formatCode>
                <c:ptCount val="5"/>
                <c:pt idx="0">
                  <c:v>18</c:v>
                </c:pt>
                <c:pt idx="1">
                  <c:v>17</c:v>
                </c:pt>
                <c:pt idx="2">
                  <c:v>12</c:v>
                </c:pt>
                <c:pt idx="3">
                  <c:v>12</c:v>
                </c:pt>
                <c:pt idx="4">
                  <c:v>10</c:v>
                </c:pt>
              </c:numCache>
            </c:numRef>
          </c:val>
          <c:extLst>
            <c:ext xmlns:c16="http://schemas.microsoft.com/office/drawing/2014/chart" uri="{C3380CC4-5D6E-409C-BE32-E72D297353CC}">
              <c16:uniqueId val="{00000000-9A8E-4977-82EB-AFC5FFCF6965}"/>
            </c:ext>
          </c:extLst>
        </c:ser>
        <c:ser>
          <c:idx val="1"/>
          <c:order val="1"/>
          <c:tx>
            <c:strRef>
              <c:f>Leht1!$B$4</c:f>
              <c:strCache>
                <c:ptCount val="1"/>
                <c:pt idx="0">
                  <c:v>Away win</c:v>
                </c:pt>
              </c:strCache>
            </c:strRef>
          </c:tx>
          <c:spPr>
            <a:solidFill>
              <a:srgbClr val="FE5454"/>
            </a:solidFill>
            <a:ln w="28575">
              <a:solidFill>
                <a:srgbClr val="FE5454"/>
              </a:solidFill>
            </a:ln>
            <a:effectLst/>
            <a:sp3d contourW="28575">
              <a:contourClr>
                <a:srgbClr val="C00000"/>
              </a:contourClr>
            </a:sp3d>
          </c:spPr>
          <c:invertIfNegative val="0"/>
          <c:cat>
            <c:strRef>
              <c:f>Leht1!$C$2:$G$2</c:f>
              <c:strCache>
                <c:ptCount val="5"/>
                <c:pt idx="0">
                  <c:v>Man City</c:v>
                </c:pt>
                <c:pt idx="1">
                  <c:v>Liverpool</c:v>
                </c:pt>
                <c:pt idx="2">
                  <c:v>Chelsea</c:v>
                </c:pt>
                <c:pt idx="3">
                  <c:v>Tottenham</c:v>
                </c:pt>
                <c:pt idx="4">
                  <c:v>Man United</c:v>
                </c:pt>
              </c:strCache>
            </c:strRef>
          </c:cat>
          <c:val>
            <c:numRef>
              <c:f>Leht1!$C$4:$G$4</c:f>
              <c:numCache>
                <c:formatCode>General</c:formatCode>
                <c:ptCount val="5"/>
                <c:pt idx="0">
                  <c:v>14</c:v>
                </c:pt>
                <c:pt idx="1">
                  <c:v>13</c:v>
                </c:pt>
                <c:pt idx="2">
                  <c:v>9</c:v>
                </c:pt>
                <c:pt idx="3">
                  <c:v>11</c:v>
                </c:pt>
                <c:pt idx="4">
                  <c:v>9</c:v>
                </c:pt>
              </c:numCache>
            </c:numRef>
          </c:val>
          <c:extLst>
            <c:ext xmlns:c16="http://schemas.microsoft.com/office/drawing/2014/chart" uri="{C3380CC4-5D6E-409C-BE32-E72D297353CC}">
              <c16:uniqueId val="{00000001-9A8E-4977-82EB-AFC5FFCF6965}"/>
            </c:ext>
          </c:extLst>
        </c:ser>
        <c:ser>
          <c:idx val="3"/>
          <c:order val="3"/>
          <c:tx>
            <c:strRef>
              <c:f>Leht1!$B$6</c:f>
              <c:strCache>
                <c:ptCount val="1"/>
                <c:pt idx="0">
                  <c:v>Home lose</c:v>
                </c:pt>
              </c:strCache>
            </c:strRef>
          </c:tx>
          <c:spPr>
            <a:solidFill>
              <a:schemeClr val="accent6">
                <a:lumMod val="50000"/>
              </a:schemeClr>
            </a:solidFill>
            <a:ln w="28575">
              <a:solidFill>
                <a:schemeClr val="accent1">
                  <a:lumMod val="50000"/>
                </a:schemeClr>
              </a:solidFill>
            </a:ln>
            <a:effectLst/>
            <a:sp3d contourW="28575">
              <a:contourClr>
                <a:schemeClr val="accent1">
                  <a:lumMod val="50000"/>
                </a:schemeClr>
              </a:contourClr>
            </a:sp3d>
          </c:spPr>
          <c:invertIfNegative val="0"/>
          <c:cat>
            <c:strRef>
              <c:f>Leht1!$C$2:$G$2</c:f>
              <c:strCache>
                <c:ptCount val="5"/>
                <c:pt idx="0">
                  <c:v>Man City</c:v>
                </c:pt>
                <c:pt idx="1">
                  <c:v>Liverpool</c:v>
                </c:pt>
                <c:pt idx="2">
                  <c:v>Chelsea</c:v>
                </c:pt>
                <c:pt idx="3">
                  <c:v>Tottenham</c:v>
                </c:pt>
                <c:pt idx="4">
                  <c:v>Man United</c:v>
                </c:pt>
              </c:strCache>
            </c:strRef>
          </c:cat>
          <c:val>
            <c:numRef>
              <c:f>Leht1!$C$6:$G$6</c:f>
              <c:numCache>
                <c:formatCode>General</c:formatCode>
                <c:ptCount val="5"/>
                <c:pt idx="0">
                  <c:v>1</c:v>
                </c:pt>
                <c:pt idx="1">
                  <c:v>0</c:v>
                </c:pt>
                <c:pt idx="2">
                  <c:v>1</c:v>
                </c:pt>
                <c:pt idx="3">
                  <c:v>5</c:v>
                </c:pt>
                <c:pt idx="4">
                  <c:v>3</c:v>
                </c:pt>
              </c:numCache>
            </c:numRef>
          </c:val>
          <c:extLst>
            <c:ext xmlns:c16="http://schemas.microsoft.com/office/drawing/2014/chart" uri="{C3380CC4-5D6E-409C-BE32-E72D297353CC}">
              <c16:uniqueId val="{00000002-9A8E-4977-82EB-AFC5FFCF6965}"/>
            </c:ext>
          </c:extLst>
        </c:ser>
        <c:ser>
          <c:idx val="4"/>
          <c:order val="4"/>
          <c:tx>
            <c:strRef>
              <c:f>Leht1!$B$7</c:f>
              <c:strCache>
                <c:ptCount val="1"/>
                <c:pt idx="0">
                  <c:v>Away lose</c:v>
                </c:pt>
              </c:strCache>
            </c:strRef>
          </c:tx>
          <c:spPr>
            <a:solidFill>
              <a:schemeClr val="accent6">
                <a:lumMod val="60000"/>
                <a:lumOff val="40000"/>
              </a:schemeClr>
            </a:solidFill>
            <a:ln w="28575">
              <a:solidFill>
                <a:schemeClr val="tx1"/>
              </a:solidFill>
            </a:ln>
            <a:effectLst/>
            <a:sp3d contourW="28575">
              <a:contourClr>
                <a:schemeClr val="tx1"/>
              </a:contourClr>
            </a:sp3d>
          </c:spPr>
          <c:invertIfNegative val="0"/>
          <c:cat>
            <c:strRef>
              <c:f>Leht1!$C$2:$G$2</c:f>
              <c:strCache>
                <c:ptCount val="5"/>
                <c:pt idx="0">
                  <c:v>Man City</c:v>
                </c:pt>
                <c:pt idx="1">
                  <c:v>Liverpool</c:v>
                </c:pt>
                <c:pt idx="2">
                  <c:v>Chelsea</c:v>
                </c:pt>
                <c:pt idx="3">
                  <c:v>Tottenham</c:v>
                </c:pt>
                <c:pt idx="4">
                  <c:v>Man United</c:v>
                </c:pt>
              </c:strCache>
            </c:strRef>
          </c:cat>
          <c:val>
            <c:numRef>
              <c:f>Leht1!$C$7:$G$7</c:f>
              <c:numCache>
                <c:formatCode>General</c:formatCode>
                <c:ptCount val="5"/>
                <c:pt idx="0">
                  <c:v>3</c:v>
                </c:pt>
                <c:pt idx="1">
                  <c:v>1</c:v>
                </c:pt>
                <c:pt idx="2">
                  <c:v>7</c:v>
                </c:pt>
                <c:pt idx="3">
                  <c:v>8</c:v>
                </c:pt>
                <c:pt idx="4">
                  <c:v>7</c:v>
                </c:pt>
              </c:numCache>
            </c:numRef>
          </c:val>
          <c:extLst>
            <c:ext xmlns:c16="http://schemas.microsoft.com/office/drawing/2014/chart" uri="{C3380CC4-5D6E-409C-BE32-E72D297353CC}">
              <c16:uniqueId val="{00000003-9A8E-4977-82EB-AFC5FFCF6965}"/>
            </c:ext>
          </c:extLst>
        </c:ser>
        <c:ser>
          <c:idx val="6"/>
          <c:order val="6"/>
          <c:tx>
            <c:strRef>
              <c:f>Leht1!$B$9</c:f>
              <c:strCache>
                <c:ptCount val="1"/>
                <c:pt idx="0">
                  <c:v>Home draw</c:v>
                </c:pt>
              </c:strCache>
            </c:strRef>
          </c:tx>
          <c:spPr>
            <a:solidFill>
              <a:schemeClr val="tx1"/>
            </a:solidFill>
            <a:ln w="28575">
              <a:solidFill>
                <a:schemeClr val="tx1"/>
              </a:solidFill>
            </a:ln>
            <a:effectLst/>
            <a:sp3d contourW="28575">
              <a:contourClr>
                <a:schemeClr val="tx1"/>
              </a:contourClr>
            </a:sp3d>
          </c:spPr>
          <c:invertIfNegative val="0"/>
          <c:cat>
            <c:strRef>
              <c:f>Leht1!$C$2:$G$2</c:f>
              <c:strCache>
                <c:ptCount val="5"/>
                <c:pt idx="0">
                  <c:v>Man City</c:v>
                </c:pt>
                <c:pt idx="1">
                  <c:v>Liverpool</c:v>
                </c:pt>
                <c:pt idx="2">
                  <c:v>Chelsea</c:v>
                </c:pt>
                <c:pt idx="3">
                  <c:v>Tottenham</c:v>
                </c:pt>
                <c:pt idx="4">
                  <c:v>Man United</c:v>
                </c:pt>
              </c:strCache>
            </c:strRef>
          </c:cat>
          <c:val>
            <c:numRef>
              <c:f>Leht1!$C$9:$G$9</c:f>
              <c:numCache>
                <c:formatCode>General</c:formatCode>
                <c:ptCount val="5"/>
                <c:pt idx="0">
                  <c:v>0</c:v>
                </c:pt>
                <c:pt idx="1">
                  <c:v>2</c:v>
                </c:pt>
                <c:pt idx="2">
                  <c:v>6</c:v>
                </c:pt>
                <c:pt idx="3">
                  <c:v>2</c:v>
                </c:pt>
                <c:pt idx="4">
                  <c:v>6</c:v>
                </c:pt>
              </c:numCache>
            </c:numRef>
          </c:val>
          <c:extLst>
            <c:ext xmlns:c16="http://schemas.microsoft.com/office/drawing/2014/chart" uri="{C3380CC4-5D6E-409C-BE32-E72D297353CC}">
              <c16:uniqueId val="{00000004-9A8E-4977-82EB-AFC5FFCF6965}"/>
            </c:ext>
          </c:extLst>
        </c:ser>
        <c:ser>
          <c:idx val="7"/>
          <c:order val="7"/>
          <c:tx>
            <c:strRef>
              <c:f>Leht1!$B$10</c:f>
              <c:strCache>
                <c:ptCount val="1"/>
                <c:pt idx="0">
                  <c:v>Away draw</c:v>
                </c:pt>
              </c:strCache>
            </c:strRef>
          </c:tx>
          <c:spPr>
            <a:solidFill>
              <a:schemeClr val="bg1"/>
            </a:solidFill>
            <a:ln w="28575">
              <a:solidFill>
                <a:schemeClr val="tx1"/>
              </a:solidFill>
            </a:ln>
            <a:effectLst/>
            <a:sp3d contourW="28575">
              <a:contourClr>
                <a:schemeClr val="tx1"/>
              </a:contourClr>
            </a:sp3d>
          </c:spPr>
          <c:invertIfNegative val="0"/>
          <c:cat>
            <c:strRef>
              <c:f>Leht1!$C$2:$G$2</c:f>
              <c:strCache>
                <c:ptCount val="5"/>
                <c:pt idx="0">
                  <c:v>Man City</c:v>
                </c:pt>
                <c:pt idx="1">
                  <c:v>Liverpool</c:v>
                </c:pt>
                <c:pt idx="2">
                  <c:v>Chelsea</c:v>
                </c:pt>
                <c:pt idx="3">
                  <c:v>Tottenham</c:v>
                </c:pt>
                <c:pt idx="4">
                  <c:v>Man United</c:v>
                </c:pt>
              </c:strCache>
            </c:strRef>
          </c:cat>
          <c:val>
            <c:numRef>
              <c:f>Leht1!$C$10:$G$10</c:f>
              <c:numCache>
                <c:formatCode>General</c:formatCode>
                <c:ptCount val="5"/>
                <c:pt idx="0">
                  <c:v>2</c:v>
                </c:pt>
                <c:pt idx="1">
                  <c:v>5</c:v>
                </c:pt>
                <c:pt idx="2">
                  <c:v>3</c:v>
                </c:pt>
                <c:pt idx="3">
                  <c:v>0</c:v>
                </c:pt>
                <c:pt idx="4">
                  <c:v>3</c:v>
                </c:pt>
              </c:numCache>
            </c:numRef>
          </c:val>
          <c:extLst>
            <c:ext xmlns:c16="http://schemas.microsoft.com/office/drawing/2014/chart" uri="{C3380CC4-5D6E-409C-BE32-E72D297353CC}">
              <c16:uniqueId val="{00000005-9A8E-4977-82EB-AFC5FFCF6965}"/>
            </c:ext>
          </c:extLst>
        </c:ser>
        <c:ser>
          <c:idx val="9"/>
          <c:order val="9"/>
          <c:tx>
            <c:strRef>
              <c:f>Leht1!$B$12</c:f>
              <c:strCache>
                <c:ptCount val="1"/>
                <c:pt idx="0">
                  <c:v>Home goals</c:v>
                </c:pt>
              </c:strCache>
            </c:strRef>
          </c:tx>
          <c:spPr>
            <a:solidFill>
              <a:schemeClr val="accent1">
                <a:lumMod val="50000"/>
              </a:schemeClr>
            </a:solidFill>
            <a:ln w="28575">
              <a:solidFill>
                <a:schemeClr val="accent1">
                  <a:lumMod val="50000"/>
                </a:schemeClr>
              </a:solidFill>
            </a:ln>
            <a:effectLst/>
            <a:sp3d contourW="28575">
              <a:contourClr>
                <a:schemeClr val="accent1">
                  <a:lumMod val="50000"/>
                </a:schemeClr>
              </a:contourClr>
            </a:sp3d>
          </c:spPr>
          <c:invertIfNegative val="0"/>
          <c:cat>
            <c:strRef>
              <c:f>Leht1!$C$2:$G$2</c:f>
              <c:strCache>
                <c:ptCount val="5"/>
                <c:pt idx="0">
                  <c:v>Man City</c:v>
                </c:pt>
                <c:pt idx="1">
                  <c:v>Liverpool</c:v>
                </c:pt>
                <c:pt idx="2">
                  <c:v>Chelsea</c:v>
                </c:pt>
                <c:pt idx="3">
                  <c:v>Tottenham</c:v>
                </c:pt>
                <c:pt idx="4">
                  <c:v>Man United</c:v>
                </c:pt>
              </c:strCache>
            </c:strRef>
          </c:cat>
          <c:val>
            <c:numRef>
              <c:f>Leht1!$C$12:$G$12</c:f>
              <c:numCache>
                <c:formatCode>General</c:formatCode>
                <c:ptCount val="5"/>
                <c:pt idx="0">
                  <c:v>57</c:v>
                </c:pt>
                <c:pt idx="1">
                  <c:v>55</c:v>
                </c:pt>
                <c:pt idx="2">
                  <c:v>39</c:v>
                </c:pt>
                <c:pt idx="3">
                  <c:v>34</c:v>
                </c:pt>
                <c:pt idx="4">
                  <c:v>33</c:v>
                </c:pt>
              </c:numCache>
            </c:numRef>
          </c:val>
          <c:extLst>
            <c:ext xmlns:c16="http://schemas.microsoft.com/office/drawing/2014/chart" uri="{C3380CC4-5D6E-409C-BE32-E72D297353CC}">
              <c16:uniqueId val="{00000006-9A8E-4977-82EB-AFC5FFCF6965}"/>
            </c:ext>
          </c:extLst>
        </c:ser>
        <c:ser>
          <c:idx val="10"/>
          <c:order val="10"/>
          <c:tx>
            <c:strRef>
              <c:f>Leht1!$B$13</c:f>
              <c:strCache>
                <c:ptCount val="1"/>
                <c:pt idx="0">
                  <c:v>Away goals</c:v>
                </c:pt>
              </c:strCache>
            </c:strRef>
          </c:tx>
          <c:spPr>
            <a:solidFill>
              <a:schemeClr val="accent1">
                <a:lumMod val="40000"/>
                <a:lumOff val="60000"/>
              </a:schemeClr>
            </a:solidFill>
            <a:ln w="28575">
              <a:solidFill>
                <a:schemeClr val="accent1">
                  <a:lumMod val="40000"/>
                  <a:lumOff val="60000"/>
                </a:schemeClr>
              </a:solidFill>
            </a:ln>
            <a:effectLst/>
            <a:sp3d contourW="28575">
              <a:contourClr>
                <a:srgbClr val="C00000"/>
              </a:contourClr>
            </a:sp3d>
          </c:spPr>
          <c:invertIfNegative val="0"/>
          <c:cat>
            <c:strRef>
              <c:f>Leht1!$C$2:$G$2</c:f>
              <c:strCache>
                <c:ptCount val="5"/>
                <c:pt idx="0">
                  <c:v>Man City</c:v>
                </c:pt>
                <c:pt idx="1">
                  <c:v>Liverpool</c:v>
                </c:pt>
                <c:pt idx="2">
                  <c:v>Chelsea</c:v>
                </c:pt>
                <c:pt idx="3">
                  <c:v>Tottenham</c:v>
                </c:pt>
                <c:pt idx="4">
                  <c:v>Man United</c:v>
                </c:pt>
              </c:strCache>
            </c:strRef>
          </c:cat>
          <c:val>
            <c:numRef>
              <c:f>Leht1!$C$13:$G$13</c:f>
              <c:numCache>
                <c:formatCode>General</c:formatCode>
                <c:ptCount val="5"/>
                <c:pt idx="0">
                  <c:v>38</c:v>
                </c:pt>
                <c:pt idx="1">
                  <c:v>34</c:v>
                </c:pt>
                <c:pt idx="2">
                  <c:v>24</c:v>
                </c:pt>
                <c:pt idx="3">
                  <c:v>33</c:v>
                </c:pt>
                <c:pt idx="4">
                  <c:v>32</c:v>
                </c:pt>
              </c:numCache>
            </c:numRef>
          </c:val>
          <c:extLst>
            <c:ext xmlns:c16="http://schemas.microsoft.com/office/drawing/2014/chart" uri="{C3380CC4-5D6E-409C-BE32-E72D297353CC}">
              <c16:uniqueId val="{00000007-9A8E-4977-82EB-AFC5FFCF6965}"/>
            </c:ext>
          </c:extLst>
        </c:ser>
        <c:dLbls>
          <c:showLegendKey val="0"/>
          <c:showVal val="0"/>
          <c:showCatName val="0"/>
          <c:showSerName val="0"/>
          <c:showPercent val="0"/>
          <c:showBubbleSize val="0"/>
        </c:dLbls>
        <c:gapWidth val="150"/>
        <c:axId val="655869504"/>
        <c:axId val="655870160"/>
        <c:extLst>
          <c:ext xmlns:c15="http://schemas.microsoft.com/office/drawing/2012/chart" uri="{02D57815-91ED-43cb-92C2-25804820EDAC}">
            <c15:filteredBarSeries>
              <c15:ser>
                <c:idx val="2"/>
                <c:order val="2"/>
                <c:tx>
                  <c:strRef>
                    <c:extLst>
                      <c:ext uri="{02D57815-91ED-43cb-92C2-25804820EDAC}">
                        <c15:formulaRef>
                          <c15:sqref>Leht1!$B$5</c15:sqref>
                        </c15:formulaRef>
                      </c:ext>
                    </c:extLst>
                    <c:strCache>
                      <c:ptCount val="1"/>
                    </c:strCache>
                  </c:strRef>
                </c:tx>
                <c:spPr>
                  <a:solidFill>
                    <a:schemeClr val="accent3"/>
                  </a:solidFill>
                  <a:ln>
                    <a:noFill/>
                  </a:ln>
                  <a:effectLst/>
                </c:spPr>
                <c:invertIfNegative val="0"/>
                <c:cat>
                  <c:strRef>
                    <c:extLst>
                      <c:ext uri="{02D57815-91ED-43cb-92C2-25804820EDAC}">
                        <c15:formulaRef>
                          <c15:sqref>Leht1!$C$2:$G$2</c15:sqref>
                        </c15:formulaRef>
                      </c:ext>
                    </c:extLst>
                    <c:strCache>
                      <c:ptCount val="5"/>
                      <c:pt idx="0">
                        <c:v>Man City</c:v>
                      </c:pt>
                      <c:pt idx="1">
                        <c:v>Liverpool</c:v>
                      </c:pt>
                      <c:pt idx="2">
                        <c:v>Chelsea</c:v>
                      </c:pt>
                      <c:pt idx="3">
                        <c:v>Tottenham</c:v>
                      </c:pt>
                      <c:pt idx="4">
                        <c:v>Man United</c:v>
                      </c:pt>
                    </c:strCache>
                  </c:strRef>
                </c:cat>
                <c:val>
                  <c:numRef>
                    <c:extLst>
                      <c:ext uri="{02D57815-91ED-43cb-92C2-25804820EDAC}">
                        <c15:formulaRef>
                          <c15:sqref>Leht1!$C$5:$G$5</c15:sqref>
                        </c15:formulaRef>
                      </c:ext>
                    </c:extLst>
                    <c:numCache>
                      <c:formatCode>General</c:formatCode>
                      <c:ptCount val="5"/>
                      <c:pt idx="0">
                        <c:v>0</c:v>
                      </c:pt>
                      <c:pt idx="1">
                        <c:v>0</c:v>
                      </c:pt>
                      <c:pt idx="2">
                        <c:v>0</c:v>
                      </c:pt>
                      <c:pt idx="3">
                        <c:v>0</c:v>
                      </c:pt>
                      <c:pt idx="4">
                        <c:v>0</c:v>
                      </c:pt>
                    </c:numCache>
                  </c:numRef>
                </c:val>
                <c:extLst>
                  <c:ext xmlns:c16="http://schemas.microsoft.com/office/drawing/2014/chart" uri="{C3380CC4-5D6E-409C-BE32-E72D297353CC}">
                    <c16:uniqueId val="{0000000C-9A8E-4977-82EB-AFC5FFCF6965}"/>
                  </c:ext>
                </c:extLst>
              </c15:ser>
            </c15:filteredBarSeries>
            <c15:filteredBarSeries>
              <c15:ser>
                <c:idx val="5"/>
                <c:order val="5"/>
                <c:tx>
                  <c:strRef>
                    <c:extLst xmlns:c15="http://schemas.microsoft.com/office/drawing/2012/chart">
                      <c:ext xmlns:c15="http://schemas.microsoft.com/office/drawing/2012/chart" uri="{02D57815-91ED-43cb-92C2-25804820EDAC}">
                        <c15:formulaRef>
                          <c15:sqref>Leht1!$B$8</c15:sqref>
                        </c15:formulaRef>
                      </c:ext>
                    </c:extLst>
                    <c:strCache>
                      <c:ptCount val="1"/>
                    </c:strCache>
                  </c:strRef>
                </c:tx>
                <c:spPr>
                  <a:solidFill>
                    <a:schemeClr val="accent6"/>
                  </a:solidFill>
                  <a:ln>
                    <a:noFill/>
                  </a:ln>
                  <a:effectLst/>
                </c:spPr>
                <c:invertIfNegative val="0"/>
                <c:cat>
                  <c:strRef>
                    <c:extLst xmlns:c15="http://schemas.microsoft.com/office/drawing/2012/chart">
                      <c:ext xmlns:c15="http://schemas.microsoft.com/office/drawing/2012/chart" uri="{02D57815-91ED-43cb-92C2-25804820EDAC}">
                        <c15:formulaRef>
                          <c15:sqref>Leht1!$C$2:$G$2</c15:sqref>
                        </c15:formulaRef>
                      </c:ext>
                    </c:extLst>
                    <c:strCache>
                      <c:ptCount val="5"/>
                      <c:pt idx="0">
                        <c:v>Man City</c:v>
                      </c:pt>
                      <c:pt idx="1">
                        <c:v>Liverpool</c:v>
                      </c:pt>
                      <c:pt idx="2">
                        <c:v>Chelsea</c:v>
                      </c:pt>
                      <c:pt idx="3">
                        <c:v>Tottenham</c:v>
                      </c:pt>
                      <c:pt idx="4">
                        <c:v>Man United</c:v>
                      </c:pt>
                    </c:strCache>
                  </c:strRef>
                </c:cat>
                <c:val>
                  <c:numRef>
                    <c:extLst xmlns:c15="http://schemas.microsoft.com/office/drawing/2012/chart">
                      <c:ext xmlns:c15="http://schemas.microsoft.com/office/drawing/2012/chart" uri="{02D57815-91ED-43cb-92C2-25804820EDAC}">
                        <c15:formulaRef>
                          <c15:sqref>Leht1!$C$8:$G$8</c15:sqref>
                        </c15:formulaRef>
                      </c:ext>
                    </c:extLst>
                    <c:numCache>
                      <c:formatCode>General</c:formatCode>
                      <c:ptCount val="5"/>
                      <c:pt idx="0">
                        <c:v>0</c:v>
                      </c:pt>
                      <c:pt idx="1">
                        <c:v>0</c:v>
                      </c:pt>
                      <c:pt idx="2">
                        <c:v>0</c:v>
                      </c:pt>
                      <c:pt idx="3">
                        <c:v>0</c:v>
                      </c:pt>
                      <c:pt idx="4">
                        <c:v>0</c:v>
                      </c:pt>
                    </c:numCache>
                  </c:numRef>
                </c:val>
                <c:extLst xmlns:c15="http://schemas.microsoft.com/office/drawing/2012/chart">
                  <c:ext xmlns:c16="http://schemas.microsoft.com/office/drawing/2014/chart" uri="{C3380CC4-5D6E-409C-BE32-E72D297353CC}">
                    <c16:uniqueId val="{0000000D-9A8E-4977-82EB-AFC5FFCF6965}"/>
                  </c:ext>
                </c:extLst>
              </c15:ser>
            </c15:filteredBarSeries>
            <c15:filteredBarSeries>
              <c15:ser>
                <c:idx val="8"/>
                <c:order val="8"/>
                <c:tx>
                  <c:strRef>
                    <c:extLst xmlns:c15="http://schemas.microsoft.com/office/drawing/2012/chart">
                      <c:ext xmlns:c15="http://schemas.microsoft.com/office/drawing/2012/chart" uri="{02D57815-91ED-43cb-92C2-25804820EDAC}">
                        <c15:formulaRef>
                          <c15:sqref>Leht1!$B$11</c15:sqref>
                        </c15:formulaRef>
                      </c:ext>
                    </c:extLst>
                    <c:strCache>
                      <c:ptCount val="1"/>
                    </c:strCache>
                  </c:strRef>
                </c:tx>
                <c:spPr>
                  <a:solidFill>
                    <a:schemeClr val="accent3">
                      <a:lumMod val="60000"/>
                    </a:schemeClr>
                  </a:solidFill>
                  <a:ln>
                    <a:noFill/>
                  </a:ln>
                  <a:effectLst/>
                </c:spPr>
                <c:invertIfNegative val="0"/>
                <c:cat>
                  <c:strRef>
                    <c:extLst xmlns:c15="http://schemas.microsoft.com/office/drawing/2012/chart">
                      <c:ext xmlns:c15="http://schemas.microsoft.com/office/drawing/2012/chart" uri="{02D57815-91ED-43cb-92C2-25804820EDAC}">
                        <c15:formulaRef>
                          <c15:sqref>Leht1!$C$2:$G$2</c15:sqref>
                        </c15:formulaRef>
                      </c:ext>
                    </c:extLst>
                    <c:strCache>
                      <c:ptCount val="5"/>
                      <c:pt idx="0">
                        <c:v>Man City</c:v>
                      </c:pt>
                      <c:pt idx="1">
                        <c:v>Liverpool</c:v>
                      </c:pt>
                      <c:pt idx="2">
                        <c:v>Chelsea</c:v>
                      </c:pt>
                      <c:pt idx="3">
                        <c:v>Tottenham</c:v>
                      </c:pt>
                      <c:pt idx="4">
                        <c:v>Man United</c:v>
                      </c:pt>
                    </c:strCache>
                  </c:strRef>
                </c:cat>
                <c:val>
                  <c:numRef>
                    <c:extLst xmlns:c15="http://schemas.microsoft.com/office/drawing/2012/chart">
                      <c:ext xmlns:c15="http://schemas.microsoft.com/office/drawing/2012/chart" uri="{02D57815-91ED-43cb-92C2-25804820EDAC}">
                        <c15:formulaRef>
                          <c15:sqref>Leht1!$C$11:$G$11</c15:sqref>
                        </c15:formulaRef>
                      </c:ext>
                    </c:extLst>
                    <c:numCache>
                      <c:formatCode>General</c:formatCode>
                      <c:ptCount val="5"/>
                      <c:pt idx="0">
                        <c:v>0</c:v>
                      </c:pt>
                      <c:pt idx="1">
                        <c:v>0</c:v>
                      </c:pt>
                      <c:pt idx="2">
                        <c:v>0</c:v>
                      </c:pt>
                      <c:pt idx="3">
                        <c:v>0</c:v>
                      </c:pt>
                      <c:pt idx="4">
                        <c:v>0</c:v>
                      </c:pt>
                    </c:numCache>
                  </c:numRef>
                </c:val>
                <c:extLst xmlns:c15="http://schemas.microsoft.com/office/drawing/2012/chart">
                  <c:ext xmlns:c16="http://schemas.microsoft.com/office/drawing/2014/chart" uri="{C3380CC4-5D6E-409C-BE32-E72D297353CC}">
                    <c16:uniqueId val="{0000000E-9A8E-4977-82EB-AFC5FFCF6965}"/>
                  </c:ext>
                </c:extLst>
              </c15:ser>
            </c15:filteredBarSeries>
            <c15:filteredBarSeries>
              <c15:ser>
                <c:idx val="11"/>
                <c:order val="11"/>
                <c:tx>
                  <c:strRef>
                    <c:extLst xmlns:c15="http://schemas.microsoft.com/office/drawing/2012/chart">
                      <c:ext xmlns:c15="http://schemas.microsoft.com/office/drawing/2012/chart" uri="{02D57815-91ED-43cb-92C2-25804820EDAC}">
                        <c15:formulaRef>
                          <c15:sqref>Leht1!$B$14</c15:sqref>
                        </c15:formulaRef>
                      </c:ext>
                    </c:extLst>
                    <c:strCache>
                      <c:ptCount val="1"/>
                    </c:strCache>
                  </c:strRef>
                </c:tx>
                <c:spPr>
                  <a:solidFill>
                    <a:schemeClr val="accent6">
                      <a:lumMod val="60000"/>
                    </a:schemeClr>
                  </a:solidFill>
                  <a:ln>
                    <a:noFill/>
                  </a:ln>
                  <a:effectLst/>
                </c:spPr>
                <c:invertIfNegative val="0"/>
                <c:cat>
                  <c:strRef>
                    <c:extLst xmlns:c15="http://schemas.microsoft.com/office/drawing/2012/chart">
                      <c:ext xmlns:c15="http://schemas.microsoft.com/office/drawing/2012/chart" uri="{02D57815-91ED-43cb-92C2-25804820EDAC}">
                        <c15:formulaRef>
                          <c15:sqref>Leht1!$C$2:$G$2</c15:sqref>
                        </c15:formulaRef>
                      </c:ext>
                    </c:extLst>
                    <c:strCache>
                      <c:ptCount val="5"/>
                      <c:pt idx="0">
                        <c:v>Man City</c:v>
                      </c:pt>
                      <c:pt idx="1">
                        <c:v>Liverpool</c:v>
                      </c:pt>
                      <c:pt idx="2">
                        <c:v>Chelsea</c:v>
                      </c:pt>
                      <c:pt idx="3">
                        <c:v>Tottenham</c:v>
                      </c:pt>
                      <c:pt idx="4">
                        <c:v>Man United</c:v>
                      </c:pt>
                    </c:strCache>
                  </c:strRef>
                </c:cat>
                <c:val>
                  <c:numRef>
                    <c:extLst xmlns:c15="http://schemas.microsoft.com/office/drawing/2012/chart">
                      <c:ext xmlns:c15="http://schemas.microsoft.com/office/drawing/2012/chart" uri="{02D57815-91ED-43cb-92C2-25804820EDAC}">
                        <c15:formulaRef>
                          <c15:sqref>Leht1!$C$14:$G$14</c15:sqref>
                        </c15:formulaRef>
                      </c:ext>
                    </c:extLst>
                    <c:numCache>
                      <c:formatCode>General</c:formatCode>
                      <c:ptCount val="5"/>
                      <c:pt idx="0">
                        <c:v>0</c:v>
                      </c:pt>
                      <c:pt idx="1">
                        <c:v>0</c:v>
                      </c:pt>
                      <c:pt idx="2">
                        <c:v>0</c:v>
                      </c:pt>
                      <c:pt idx="3">
                        <c:v>0</c:v>
                      </c:pt>
                      <c:pt idx="4">
                        <c:v>0</c:v>
                      </c:pt>
                    </c:numCache>
                  </c:numRef>
                </c:val>
                <c:extLst xmlns:c15="http://schemas.microsoft.com/office/drawing/2012/chart">
                  <c:ext xmlns:c16="http://schemas.microsoft.com/office/drawing/2014/chart" uri="{C3380CC4-5D6E-409C-BE32-E72D297353CC}">
                    <c16:uniqueId val="{0000000F-9A8E-4977-82EB-AFC5FFCF6965}"/>
                  </c:ext>
                </c:extLst>
              </c15:ser>
            </c15:filteredBarSeries>
            <c15:filteredBarSeries>
              <c15:ser>
                <c:idx val="14"/>
                <c:order val="14"/>
                <c:tx>
                  <c:strRef>
                    <c:extLst xmlns:c15="http://schemas.microsoft.com/office/drawing/2012/chart">
                      <c:ext xmlns:c15="http://schemas.microsoft.com/office/drawing/2012/chart" uri="{02D57815-91ED-43cb-92C2-25804820EDAC}">
                        <c15:formulaRef>
                          <c15:sqref>Leht1!$B$17</c15:sqref>
                        </c15:formulaRef>
                      </c:ext>
                    </c:extLst>
                    <c:strCache>
                      <c:ptCount val="1"/>
                    </c:strCache>
                  </c:strRef>
                </c:tx>
                <c:spPr>
                  <a:solidFill>
                    <a:schemeClr val="accent3">
                      <a:lumMod val="80000"/>
                      <a:lumOff val="20000"/>
                    </a:schemeClr>
                  </a:solidFill>
                  <a:ln>
                    <a:noFill/>
                  </a:ln>
                  <a:effectLst/>
                </c:spPr>
                <c:invertIfNegative val="0"/>
                <c:cat>
                  <c:strRef>
                    <c:extLst xmlns:c15="http://schemas.microsoft.com/office/drawing/2012/chart">
                      <c:ext xmlns:c15="http://schemas.microsoft.com/office/drawing/2012/chart" uri="{02D57815-91ED-43cb-92C2-25804820EDAC}">
                        <c15:formulaRef>
                          <c15:sqref>Leht1!$C$2:$G$2</c15:sqref>
                        </c15:formulaRef>
                      </c:ext>
                    </c:extLst>
                    <c:strCache>
                      <c:ptCount val="5"/>
                      <c:pt idx="0">
                        <c:v>Man City</c:v>
                      </c:pt>
                      <c:pt idx="1">
                        <c:v>Liverpool</c:v>
                      </c:pt>
                      <c:pt idx="2">
                        <c:v>Chelsea</c:v>
                      </c:pt>
                      <c:pt idx="3">
                        <c:v>Tottenham</c:v>
                      </c:pt>
                      <c:pt idx="4">
                        <c:v>Man United</c:v>
                      </c:pt>
                    </c:strCache>
                  </c:strRef>
                </c:cat>
                <c:val>
                  <c:numRef>
                    <c:extLst xmlns:c15="http://schemas.microsoft.com/office/drawing/2012/chart">
                      <c:ext xmlns:c15="http://schemas.microsoft.com/office/drawing/2012/chart" uri="{02D57815-91ED-43cb-92C2-25804820EDAC}">
                        <c15:formulaRef>
                          <c15:sqref>Leht1!$C$17:$G$17</c15:sqref>
                        </c15:formulaRef>
                      </c:ext>
                    </c:extLst>
                    <c:numCache>
                      <c:formatCode>General</c:formatCode>
                      <c:ptCount val="5"/>
                      <c:pt idx="0">
                        <c:v>0</c:v>
                      </c:pt>
                      <c:pt idx="1">
                        <c:v>0</c:v>
                      </c:pt>
                      <c:pt idx="2">
                        <c:v>0</c:v>
                      </c:pt>
                      <c:pt idx="3">
                        <c:v>0</c:v>
                      </c:pt>
                      <c:pt idx="4">
                        <c:v>0</c:v>
                      </c:pt>
                    </c:numCache>
                  </c:numRef>
                </c:val>
                <c:extLst xmlns:c15="http://schemas.microsoft.com/office/drawing/2012/chart">
                  <c:ext xmlns:c16="http://schemas.microsoft.com/office/drawing/2014/chart" uri="{C3380CC4-5D6E-409C-BE32-E72D297353CC}">
                    <c16:uniqueId val="{00000010-9A8E-4977-82EB-AFC5FFCF6965}"/>
                  </c:ext>
                </c:extLst>
              </c15:ser>
            </c15:filteredBarSeries>
          </c:ext>
        </c:extLst>
      </c:barChart>
      <c:lineChart>
        <c:grouping val="standard"/>
        <c:varyColors val="0"/>
        <c:ser>
          <c:idx val="12"/>
          <c:order val="12"/>
          <c:tx>
            <c:strRef>
              <c:f>Leht1!$B$15</c:f>
              <c:strCache>
                <c:ptCount val="1"/>
                <c:pt idx="0">
                  <c:v>Home yellow cards</c:v>
                </c:pt>
              </c:strCache>
            </c:strRef>
          </c:tx>
          <c:spPr>
            <a:ln w="38100" cap="rnd">
              <a:solidFill>
                <a:srgbClr val="FFC000"/>
              </a:solidFill>
              <a:prstDash val="sysDash"/>
              <a:round/>
            </a:ln>
            <a:effectLst/>
          </c:spPr>
          <c:marker>
            <c:symbol val="none"/>
          </c:marker>
          <c:cat>
            <c:strRef>
              <c:f>Leht1!$C$2:$G$2</c:f>
              <c:strCache>
                <c:ptCount val="5"/>
                <c:pt idx="0">
                  <c:v>Man City</c:v>
                </c:pt>
                <c:pt idx="1">
                  <c:v>Liverpool</c:v>
                </c:pt>
                <c:pt idx="2">
                  <c:v>Chelsea</c:v>
                </c:pt>
                <c:pt idx="3">
                  <c:v>Tottenham</c:v>
                </c:pt>
                <c:pt idx="4">
                  <c:v>Man United</c:v>
                </c:pt>
              </c:strCache>
            </c:strRef>
          </c:cat>
          <c:val>
            <c:numRef>
              <c:f>Leht1!$C$15:$G$15</c:f>
              <c:numCache>
                <c:formatCode>General</c:formatCode>
                <c:ptCount val="5"/>
                <c:pt idx="0">
                  <c:v>17</c:v>
                </c:pt>
                <c:pt idx="1">
                  <c:v>13</c:v>
                </c:pt>
                <c:pt idx="2">
                  <c:v>20</c:v>
                </c:pt>
                <c:pt idx="3">
                  <c:v>20</c:v>
                </c:pt>
                <c:pt idx="4">
                  <c:v>32</c:v>
                </c:pt>
              </c:numCache>
            </c:numRef>
          </c:val>
          <c:smooth val="0"/>
          <c:extLst>
            <c:ext xmlns:c16="http://schemas.microsoft.com/office/drawing/2014/chart" uri="{C3380CC4-5D6E-409C-BE32-E72D297353CC}">
              <c16:uniqueId val="{00000008-9A8E-4977-82EB-AFC5FFCF6965}"/>
            </c:ext>
          </c:extLst>
        </c:ser>
        <c:ser>
          <c:idx val="13"/>
          <c:order val="13"/>
          <c:tx>
            <c:strRef>
              <c:f>Leht1!$B$16</c:f>
              <c:strCache>
                <c:ptCount val="1"/>
                <c:pt idx="0">
                  <c:v>Away yellow cards</c:v>
                </c:pt>
              </c:strCache>
            </c:strRef>
          </c:tx>
          <c:spPr>
            <a:ln w="38100" cap="rnd">
              <a:solidFill>
                <a:srgbClr val="FFC000"/>
              </a:solidFill>
              <a:round/>
            </a:ln>
            <a:effectLst/>
          </c:spPr>
          <c:marker>
            <c:symbol val="none"/>
          </c:marker>
          <c:cat>
            <c:strRef>
              <c:f>Leht1!$C$2:$G$2</c:f>
              <c:strCache>
                <c:ptCount val="5"/>
                <c:pt idx="0">
                  <c:v>Man City</c:v>
                </c:pt>
                <c:pt idx="1">
                  <c:v>Liverpool</c:v>
                </c:pt>
                <c:pt idx="2">
                  <c:v>Chelsea</c:v>
                </c:pt>
                <c:pt idx="3">
                  <c:v>Tottenham</c:v>
                </c:pt>
                <c:pt idx="4">
                  <c:v>Man United</c:v>
                </c:pt>
              </c:strCache>
            </c:strRef>
          </c:cat>
          <c:val>
            <c:numRef>
              <c:f>Leht1!$C$16:$G$16</c:f>
              <c:numCache>
                <c:formatCode>General</c:formatCode>
                <c:ptCount val="5"/>
                <c:pt idx="0">
                  <c:v>27</c:v>
                </c:pt>
                <c:pt idx="1">
                  <c:v>24</c:v>
                </c:pt>
                <c:pt idx="2">
                  <c:v>29</c:v>
                </c:pt>
                <c:pt idx="3">
                  <c:v>36</c:v>
                </c:pt>
                <c:pt idx="4">
                  <c:v>41</c:v>
                </c:pt>
              </c:numCache>
            </c:numRef>
          </c:val>
          <c:smooth val="0"/>
          <c:extLst>
            <c:ext xmlns:c16="http://schemas.microsoft.com/office/drawing/2014/chart" uri="{C3380CC4-5D6E-409C-BE32-E72D297353CC}">
              <c16:uniqueId val="{00000009-9A8E-4977-82EB-AFC5FFCF6965}"/>
            </c:ext>
          </c:extLst>
        </c:ser>
        <c:ser>
          <c:idx val="15"/>
          <c:order val="15"/>
          <c:tx>
            <c:strRef>
              <c:f>Leht1!$B$18</c:f>
              <c:strCache>
                <c:ptCount val="1"/>
                <c:pt idx="0">
                  <c:v>Home red cards</c:v>
                </c:pt>
              </c:strCache>
            </c:strRef>
          </c:tx>
          <c:spPr>
            <a:ln w="38100" cap="rnd">
              <a:solidFill>
                <a:srgbClr val="C00000"/>
              </a:solidFill>
              <a:prstDash val="sysDash"/>
              <a:round/>
            </a:ln>
            <a:effectLst/>
          </c:spPr>
          <c:marker>
            <c:symbol val="none"/>
          </c:marker>
          <c:cat>
            <c:strRef>
              <c:f>Leht1!$C$2:$G$2</c:f>
              <c:strCache>
                <c:ptCount val="5"/>
                <c:pt idx="0">
                  <c:v>Man City</c:v>
                </c:pt>
                <c:pt idx="1">
                  <c:v>Liverpool</c:v>
                </c:pt>
                <c:pt idx="2">
                  <c:v>Chelsea</c:v>
                </c:pt>
                <c:pt idx="3">
                  <c:v>Tottenham</c:v>
                </c:pt>
                <c:pt idx="4">
                  <c:v>Man United</c:v>
                </c:pt>
              </c:strCache>
            </c:strRef>
          </c:cat>
          <c:val>
            <c:numRef>
              <c:f>Leht1!$C$18:$G$18</c:f>
              <c:numCache>
                <c:formatCode>General</c:formatCode>
                <c:ptCount val="5"/>
                <c:pt idx="0">
                  <c:v>0</c:v>
                </c:pt>
                <c:pt idx="1">
                  <c:v>1</c:v>
                </c:pt>
                <c:pt idx="2">
                  <c:v>0</c:v>
                </c:pt>
                <c:pt idx="3">
                  <c:v>0</c:v>
                </c:pt>
                <c:pt idx="4">
                  <c:v>1</c:v>
                </c:pt>
              </c:numCache>
            </c:numRef>
          </c:val>
          <c:smooth val="0"/>
          <c:extLst>
            <c:ext xmlns:c16="http://schemas.microsoft.com/office/drawing/2014/chart" uri="{C3380CC4-5D6E-409C-BE32-E72D297353CC}">
              <c16:uniqueId val="{0000000A-9A8E-4977-82EB-AFC5FFCF6965}"/>
            </c:ext>
          </c:extLst>
        </c:ser>
        <c:ser>
          <c:idx val="16"/>
          <c:order val="16"/>
          <c:tx>
            <c:strRef>
              <c:f>Leht1!$B$19</c:f>
              <c:strCache>
                <c:ptCount val="1"/>
                <c:pt idx="0">
                  <c:v>Away red cards</c:v>
                </c:pt>
              </c:strCache>
            </c:strRef>
          </c:tx>
          <c:spPr>
            <a:ln w="38100" cap="rnd">
              <a:solidFill>
                <a:srgbClr val="C00000"/>
              </a:solidFill>
              <a:prstDash val="solid"/>
              <a:round/>
            </a:ln>
            <a:effectLst/>
          </c:spPr>
          <c:marker>
            <c:symbol val="none"/>
          </c:marker>
          <c:cat>
            <c:strRef>
              <c:f>Leht1!$C$2:$G$2</c:f>
              <c:strCache>
                <c:ptCount val="5"/>
                <c:pt idx="0">
                  <c:v>Man City</c:v>
                </c:pt>
                <c:pt idx="1">
                  <c:v>Liverpool</c:v>
                </c:pt>
                <c:pt idx="2">
                  <c:v>Chelsea</c:v>
                </c:pt>
                <c:pt idx="3">
                  <c:v>Tottenham</c:v>
                </c:pt>
                <c:pt idx="4">
                  <c:v>Man United</c:v>
                </c:pt>
              </c:strCache>
            </c:strRef>
          </c:cat>
          <c:val>
            <c:numRef>
              <c:f>Leht1!$C$19:$G$19</c:f>
              <c:numCache>
                <c:formatCode>General</c:formatCode>
                <c:ptCount val="5"/>
                <c:pt idx="0">
                  <c:v>1</c:v>
                </c:pt>
                <c:pt idx="1">
                  <c:v>1</c:v>
                </c:pt>
                <c:pt idx="2">
                  <c:v>0</c:v>
                </c:pt>
                <c:pt idx="3">
                  <c:v>3</c:v>
                </c:pt>
                <c:pt idx="4">
                  <c:v>3</c:v>
                </c:pt>
              </c:numCache>
            </c:numRef>
          </c:val>
          <c:smooth val="0"/>
          <c:extLst>
            <c:ext xmlns:c16="http://schemas.microsoft.com/office/drawing/2014/chart" uri="{C3380CC4-5D6E-409C-BE32-E72D297353CC}">
              <c16:uniqueId val="{0000000B-9A8E-4977-82EB-AFC5FFCF6965}"/>
            </c:ext>
          </c:extLst>
        </c:ser>
        <c:dLbls>
          <c:showLegendKey val="0"/>
          <c:showVal val="0"/>
          <c:showCatName val="0"/>
          <c:showSerName val="0"/>
          <c:showPercent val="0"/>
          <c:showBubbleSize val="0"/>
        </c:dLbls>
        <c:marker val="1"/>
        <c:smooth val="0"/>
        <c:axId val="584572856"/>
        <c:axId val="584571544"/>
      </c:lineChart>
      <c:catAx>
        <c:axId val="65586950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000" b="0" i="0" u="none" strike="noStrike" kern="1200" baseline="0">
                <a:solidFill>
                  <a:schemeClr val="tx1"/>
                </a:solidFill>
                <a:latin typeface="+mn-lt"/>
                <a:ea typeface="+mn-ea"/>
                <a:cs typeface="+mn-cs"/>
              </a:defRPr>
            </a:pPr>
            <a:endParaRPr lang="en-US"/>
          </a:p>
        </c:txPr>
        <c:crossAx val="655870160"/>
        <c:crosses val="autoZero"/>
        <c:auto val="1"/>
        <c:lblAlgn val="ctr"/>
        <c:lblOffset val="100"/>
        <c:noMultiLvlLbl val="0"/>
      </c:catAx>
      <c:valAx>
        <c:axId val="65587016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2000" b="0" i="0" u="none" strike="noStrike" kern="1200" baseline="0">
                    <a:solidFill>
                      <a:schemeClr val="tx1"/>
                    </a:solidFill>
                    <a:latin typeface="+mn-lt"/>
                    <a:ea typeface="+mn-ea"/>
                    <a:cs typeface="+mn-cs"/>
                  </a:defRPr>
                </a:pPr>
                <a:r>
                  <a:rPr lang="et-EE"/>
                  <a:t>Number of games</a:t>
                </a:r>
              </a:p>
            </c:rich>
          </c:tx>
          <c:overlay val="0"/>
          <c:spPr>
            <a:noFill/>
            <a:ln>
              <a:noFill/>
            </a:ln>
            <a:effectLst/>
          </c:spPr>
          <c:txPr>
            <a:bodyPr rot="-5400000" spcFirstLastPara="1" vertOverflow="ellipsis" vert="horz" wrap="square" anchor="ctr" anchorCtr="1"/>
            <a:lstStyle/>
            <a:p>
              <a:pPr>
                <a:defRPr sz="2000" b="0" i="0" u="none" strike="noStrike" kern="1200" baseline="0">
                  <a:solidFill>
                    <a:schemeClr val="tx1"/>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2000" b="0" i="0" u="none" strike="noStrike" kern="1200" baseline="0">
                <a:solidFill>
                  <a:schemeClr val="tx1"/>
                </a:solidFill>
                <a:latin typeface="+mn-lt"/>
                <a:ea typeface="+mn-ea"/>
                <a:cs typeface="+mn-cs"/>
              </a:defRPr>
            </a:pPr>
            <a:endParaRPr lang="en-US"/>
          </a:p>
        </c:txPr>
        <c:crossAx val="655869504"/>
        <c:crosses val="autoZero"/>
        <c:crossBetween val="between"/>
      </c:valAx>
      <c:valAx>
        <c:axId val="584571544"/>
        <c:scaling>
          <c:orientation val="minMax"/>
          <c:min val="-10"/>
        </c:scaling>
        <c:delete val="0"/>
        <c:axPos val="r"/>
        <c:title>
          <c:tx>
            <c:rich>
              <a:bodyPr rot="-5400000" spcFirstLastPara="1" vertOverflow="ellipsis" vert="horz" wrap="square" anchor="ctr" anchorCtr="1"/>
              <a:lstStyle/>
              <a:p>
                <a:pPr>
                  <a:defRPr sz="2000" b="0" i="0" u="none" strike="noStrike" kern="1200" baseline="0">
                    <a:solidFill>
                      <a:schemeClr val="tx1"/>
                    </a:solidFill>
                    <a:latin typeface="+mn-lt"/>
                    <a:ea typeface="+mn-ea"/>
                    <a:cs typeface="+mn-cs"/>
                  </a:defRPr>
                </a:pPr>
                <a:r>
                  <a:rPr lang="et-EE"/>
                  <a:t>Number of cards</a:t>
                </a:r>
                <a:endParaRPr lang="en-US"/>
              </a:p>
            </c:rich>
          </c:tx>
          <c:overlay val="0"/>
          <c:spPr>
            <a:noFill/>
            <a:ln>
              <a:noFill/>
            </a:ln>
            <a:effectLst/>
          </c:spPr>
          <c:txPr>
            <a:bodyPr rot="-5400000" spcFirstLastPara="1" vertOverflow="ellipsis" vert="horz" wrap="square" anchor="ctr" anchorCtr="1"/>
            <a:lstStyle/>
            <a:p>
              <a:pPr>
                <a:defRPr sz="2000" b="0" i="0" u="none" strike="noStrike" kern="1200" baseline="0">
                  <a:solidFill>
                    <a:schemeClr val="tx1"/>
                  </a:solidFill>
                  <a:latin typeface="+mn-lt"/>
                  <a:ea typeface="+mn-ea"/>
                  <a:cs typeface="+mn-cs"/>
                </a:defRPr>
              </a:pPr>
              <a:endParaRPr lang="en-US"/>
            </a:p>
          </c:txPr>
        </c:title>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2000" b="0" i="0" u="none" strike="noStrike" kern="1200" baseline="0">
                <a:solidFill>
                  <a:schemeClr val="tx1"/>
                </a:solidFill>
                <a:latin typeface="+mn-lt"/>
                <a:ea typeface="+mn-ea"/>
                <a:cs typeface="+mn-cs"/>
              </a:defRPr>
            </a:pPr>
            <a:endParaRPr lang="en-US"/>
          </a:p>
        </c:txPr>
        <c:crossAx val="584572856"/>
        <c:crosses val="max"/>
        <c:crossBetween val="between"/>
      </c:valAx>
      <c:catAx>
        <c:axId val="584572856"/>
        <c:scaling>
          <c:orientation val="minMax"/>
        </c:scaling>
        <c:delete val="1"/>
        <c:axPos val="b"/>
        <c:numFmt formatCode="General" sourceLinked="1"/>
        <c:majorTickMark val="out"/>
        <c:minorTickMark val="none"/>
        <c:tickLblPos val="nextTo"/>
        <c:crossAx val="584571544"/>
        <c:crosses val="autoZero"/>
        <c:auto val="1"/>
        <c:lblAlgn val="ctr"/>
        <c:lblOffset val="100"/>
        <c:noMultiLvlLbl val="0"/>
      </c:cat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2400" b="0" i="0" u="none" strike="noStrike" kern="1200" baseline="0">
                <a:solidFill>
                  <a:schemeClr val="tx1"/>
                </a:solidFill>
                <a:latin typeface="+mn-lt"/>
                <a:ea typeface="+mn-ea"/>
                <a:cs typeface="+mn-cs"/>
              </a:defRPr>
            </a:pPr>
            <a:endParaRPr lang="en-US"/>
          </a:p>
        </c:txPr>
      </c:dTable>
      <c:spPr>
        <a:noFill/>
        <a:ln>
          <a:noFill/>
        </a:ln>
        <a:effectLst/>
      </c:spPr>
    </c:plotArea>
    <c:plotVisOnly val="1"/>
    <c:dispBlanksAs val="gap"/>
    <c:showDLblsOverMax val="0"/>
  </c:chart>
  <c:spPr>
    <a:solidFill>
      <a:schemeClr val="bg1"/>
    </a:solidFill>
    <a:ln w="9525" cap="flat" cmpd="sng" algn="ctr">
      <a:gradFill flip="none" rotWithShape="1">
        <a:gsLst>
          <a:gs pos="80000">
            <a:srgbClr val="B7D3ED"/>
          </a:gs>
          <a:gs pos="71687">
            <a:srgbClr val="B8D4ED"/>
          </a:gs>
          <a:gs pos="69375">
            <a:srgbClr val="BAD5EE"/>
          </a:gs>
          <a:gs pos="64750">
            <a:srgbClr val="BED7EF"/>
          </a:gs>
          <a:gs pos="55500">
            <a:srgbClr val="C6DCF1"/>
          </a:gs>
          <a:gs pos="37000">
            <a:srgbClr val="D6E6F5"/>
          </a:gs>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circle">
          <a:fillToRect l="100000" t="100000"/>
        </a:path>
        <a:tileRect r="-100000" b="-100000"/>
      </a:gradFill>
      <a:round/>
    </a:ln>
    <a:effectLst/>
  </c:spPr>
  <c:txPr>
    <a:bodyPr/>
    <a:lstStyle/>
    <a:p>
      <a:pPr>
        <a:defRPr sz="2000">
          <a:solidFill>
            <a:schemeClr val="tx1"/>
          </a:solidFill>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5">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defRPr sz="900"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9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3278F-8284-481F-83A1-EB6A450522B7}"/>
              </a:ext>
            </a:extLst>
          </p:cNvPr>
          <p:cNvSpPr>
            <a:spLocks noGrp="1"/>
          </p:cNvSpPr>
          <p:nvPr>
            <p:ph type="ctrTitle"/>
          </p:nvPr>
        </p:nvSpPr>
        <p:spPr>
          <a:xfrm>
            <a:off x="3784402" y="7005156"/>
            <a:ext cx="22706410" cy="14902051"/>
          </a:xfrm>
        </p:spPr>
        <p:txBody>
          <a:bodyPr anchor="b"/>
          <a:lstStyle>
            <a:lvl1pPr algn="ctr">
              <a:defRPr sz="14899"/>
            </a:lvl1pPr>
          </a:lstStyle>
          <a:p>
            <a:r>
              <a:rPr lang="en-US"/>
              <a:t>Click to edit Master title style</a:t>
            </a:r>
          </a:p>
        </p:txBody>
      </p:sp>
      <p:sp>
        <p:nvSpPr>
          <p:cNvPr id="3" name="Subtitle 2">
            <a:extLst>
              <a:ext uri="{FF2B5EF4-FFF2-40B4-BE49-F238E27FC236}">
                <a16:creationId xmlns:a16="http://schemas.microsoft.com/office/drawing/2014/main" id="{0BB68651-B6FB-4FC9-8CE8-4BFBAD432425}"/>
              </a:ext>
            </a:extLst>
          </p:cNvPr>
          <p:cNvSpPr>
            <a:spLocks noGrp="1"/>
          </p:cNvSpPr>
          <p:nvPr>
            <p:ph type="subTitle" idx="1"/>
          </p:nvPr>
        </p:nvSpPr>
        <p:spPr>
          <a:xfrm>
            <a:off x="3784402" y="22481887"/>
            <a:ext cx="22706410" cy="10334331"/>
          </a:xfrm>
        </p:spPr>
        <p:txBody>
          <a:bodyPr/>
          <a:lstStyle>
            <a:lvl1pPr marL="0" indent="0" algn="ctr">
              <a:buNone/>
              <a:defRPr sz="5960"/>
            </a:lvl1pPr>
            <a:lvl2pPr marL="1135319" indent="0" algn="ctr">
              <a:buNone/>
              <a:defRPr sz="4966"/>
            </a:lvl2pPr>
            <a:lvl3pPr marL="2270638" indent="0" algn="ctr">
              <a:buNone/>
              <a:defRPr sz="4470"/>
            </a:lvl3pPr>
            <a:lvl4pPr marL="3405957" indent="0" algn="ctr">
              <a:buNone/>
              <a:defRPr sz="3973"/>
            </a:lvl4pPr>
            <a:lvl5pPr marL="4541276" indent="0" algn="ctr">
              <a:buNone/>
              <a:defRPr sz="3973"/>
            </a:lvl5pPr>
            <a:lvl6pPr marL="5676595" indent="0" algn="ctr">
              <a:buNone/>
              <a:defRPr sz="3973"/>
            </a:lvl6pPr>
            <a:lvl7pPr marL="6811914" indent="0" algn="ctr">
              <a:buNone/>
              <a:defRPr sz="3973"/>
            </a:lvl7pPr>
            <a:lvl8pPr marL="7947233" indent="0" algn="ctr">
              <a:buNone/>
              <a:defRPr sz="3973"/>
            </a:lvl8pPr>
            <a:lvl9pPr marL="9082552" indent="0" algn="ctr">
              <a:buNone/>
              <a:defRPr sz="3973"/>
            </a:lvl9pPr>
          </a:lstStyle>
          <a:p>
            <a:r>
              <a:rPr lang="en-US"/>
              <a:t>Click to edit Master subtitle style</a:t>
            </a:r>
          </a:p>
        </p:txBody>
      </p:sp>
      <p:sp>
        <p:nvSpPr>
          <p:cNvPr id="4" name="Date Placeholder 3">
            <a:extLst>
              <a:ext uri="{FF2B5EF4-FFF2-40B4-BE49-F238E27FC236}">
                <a16:creationId xmlns:a16="http://schemas.microsoft.com/office/drawing/2014/main" id="{0042DF64-FE82-4C74-B43C-B5600E269C2C}"/>
              </a:ext>
            </a:extLst>
          </p:cNvPr>
          <p:cNvSpPr>
            <a:spLocks noGrp="1"/>
          </p:cNvSpPr>
          <p:nvPr>
            <p:ph type="dt" sz="half" idx="10"/>
          </p:nvPr>
        </p:nvSpPr>
        <p:spPr/>
        <p:txBody>
          <a:bodyPr/>
          <a:lstStyle/>
          <a:p>
            <a:fld id="{FF02F886-A6EC-4A2D-B279-21243BFE44BC}" type="datetimeFigureOut">
              <a:rPr lang="en-US" smtClean="0"/>
              <a:t>15-Dec-19</a:t>
            </a:fld>
            <a:endParaRPr lang="en-US"/>
          </a:p>
        </p:txBody>
      </p:sp>
      <p:sp>
        <p:nvSpPr>
          <p:cNvPr id="5" name="Footer Placeholder 4">
            <a:extLst>
              <a:ext uri="{FF2B5EF4-FFF2-40B4-BE49-F238E27FC236}">
                <a16:creationId xmlns:a16="http://schemas.microsoft.com/office/drawing/2014/main" id="{B6F382E1-E8D6-4897-9BD2-C58818BD341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9C6222-B9B6-4FDA-95C5-DACF42F26DEC}"/>
              </a:ext>
            </a:extLst>
          </p:cNvPr>
          <p:cNvSpPr>
            <a:spLocks noGrp="1"/>
          </p:cNvSpPr>
          <p:nvPr>
            <p:ph type="sldNum" sz="quarter" idx="12"/>
          </p:nvPr>
        </p:nvSpPr>
        <p:spPr/>
        <p:txBody>
          <a:bodyPr/>
          <a:lstStyle/>
          <a:p>
            <a:fld id="{A7C153EB-EB70-49CA-A443-C2276EA0AD6D}" type="slidenum">
              <a:rPr lang="en-US" smtClean="0"/>
              <a:t>‹#›</a:t>
            </a:fld>
            <a:endParaRPr lang="en-US"/>
          </a:p>
        </p:txBody>
      </p:sp>
    </p:spTree>
    <p:extLst>
      <p:ext uri="{BB962C8B-B14F-4D97-AF65-F5344CB8AC3E}">
        <p14:creationId xmlns:p14="http://schemas.microsoft.com/office/powerpoint/2010/main" val="15673948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FBB56-8D77-4A4D-9385-0B114961194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4DA5CB8-33CB-4AF2-B5C8-1A8BD94F9B1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86C6679-629C-4F0E-8113-40CFE1052572}"/>
              </a:ext>
            </a:extLst>
          </p:cNvPr>
          <p:cNvSpPr>
            <a:spLocks noGrp="1"/>
          </p:cNvSpPr>
          <p:nvPr>
            <p:ph type="dt" sz="half" idx="10"/>
          </p:nvPr>
        </p:nvSpPr>
        <p:spPr/>
        <p:txBody>
          <a:bodyPr/>
          <a:lstStyle/>
          <a:p>
            <a:fld id="{FF02F886-A6EC-4A2D-B279-21243BFE44BC}" type="datetimeFigureOut">
              <a:rPr lang="en-US" smtClean="0"/>
              <a:t>15-Dec-19</a:t>
            </a:fld>
            <a:endParaRPr lang="en-US"/>
          </a:p>
        </p:txBody>
      </p:sp>
      <p:sp>
        <p:nvSpPr>
          <p:cNvPr id="5" name="Footer Placeholder 4">
            <a:extLst>
              <a:ext uri="{FF2B5EF4-FFF2-40B4-BE49-F238E27FC236}">
                <a16:creationId xmlns:a16="http://schemas.microsoft.com/office/drawing/2014/main" id="{C126705A-B1D7-4255-B2F1-C77373D30B5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3C14EB-4836-4FAB-94AD-3B24974A5C78}"/>
              </a:ext>
            </a:extLst>
          </p:cNvPr>
          <p:cNvSpPr>
            <a:spLocks noGrp="1"/>
          </p:cNvSpPr>
          <p:nvPr>
            <p:ph type="sldNum" sz="quarter" idx="12"/>
          </p:nvPr>
        </p:nvSpPr>
        <p:spPr/>
        <p:txBody>
          <a:bodyPr/>
          <a:lstStyle/>
          <a:p>
            <a:fld id="{A7C153EB-EB70-49CA-A443-C2276EA0AD6D}" type="slidenum">
              <a:rPr lang="en-US" smtClean="0"/>
              <a:t>‹#›</a:t>
            </a:fld>
            <a:endParaRPr lang="en-US"/>
          </a:p>
        </p:txBody>
      </p:sp>
    </p:spTree>
    <p:extLst>
      <p:ext uri="{BB962C8B-B14F-4D97-AF65-F5344CB8AC3E}">
        <p14:creationId xmlns:p14="http://schemas.microsoft.com/office/powerpoint/2010/main" val="10198956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58D0A67-EB60-4382-80C5-68FE2B69AF6F}"/>
              </a:ext>
            </a:extLst>
          </p:cNvPr>
          <p:cNvSpPr>
            <a:spLocks noGrp="1"/>
          </p:cNvSpPr>
          <p:nvPr>
            <p:ph type="title" orient="vert"/>
          </p:nvPr>
        </p:nvSpPr>
        <p:spPr>
          <a:xfrm>
            <a:off x="21665699" y="2278904"/>
            <a:ext cx="6528093" cy="36274211"/>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B8CF5EA-E17F-4256-8BA0-D83051B54BB3}"/>
              </a:ext>
            </a:extLst>
          </p:cNvPr>
          <p:cNvSpPr>
            <a:spLocks noGrp="1"/>
          </p:cNvSpPr>
          <p:nvPr>
            <p:ph type="body" orient="vert" idx="1"/>
          </p:nvPr>
        </p:nvSpPr>
        <p:spPr>
          <a:xfrm>
            <a:off x="2081421" y="2278904"/>
            <a:ext cx="19205838" cy="3627421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91A7F72-E984-4B7A-94C1-7DD0F80BED50}"/>
              </a:ext>
            </a:extLst>
          </p:cNvPr>
          <p:cNvSpPr>
            <a:spLocks noGrp="1"/>
          </p:cNvSpPr>
          <p:nvPr>
            <p:ph type="dt" sz="half" idx="10"/>
          </p:nvPr>
        </p:nvSpPr>
        <p:spPr/>
        <p:txBody>
          <a:bodyPr/>
          <a:lstStyle/>
          <a:p>
            <a:fld id="{FF02F886-A6EC-4A2D-B279-21243BFE44BC}" type="datetimeFigureOut">
              <a:rPr lang="en-US" smtClean="0"/>
              <a:t>15-Dec-19</a:t>
            </a:fld>
            <a:endParaRPr lang="en-US"/>
          </a:p>
        </p:txBody>
      </p:sp>
      <p:sp>
        <p:nvSpPr>
          <p:cNvPr id="5" name="Footer Placeholder 4">
            <a:extLst>
              <a:ext uri="{FF2B5EF4-FFF2-40B4-BE49-F238E27FC236}">
                <a16:creationId xmlns:a16="http://schemas.microsoft.com/office/drawing/2014/main" id="{1F106CFF-2459-475F-9F65-28C6845E80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74028F-3B85-4952-B2FF-1B94140FFC99}"/>
              </a:ext>
            </a:extLst>
          </p:cNvPr>
          <p:cNvSpPr>
            <a:spLocks noGrp="1"/>
          </p:cNvSpPr>
          <p:nvPr>
            <p:ph type="sldNum" sz="quarter" idx="12"/>
          </p:nvPr>
        </p:nvSpPr>
        <p:spPr/>
        <p:txBody>
          <a:bodyPr/>
          <a:lstStyle/>
          <a:p>
            <a:fld id="{A7C153EB-EB70-49CA-A443-C2276EA0AD6D}" type="slidenum">
              <a:rPr lang="en-US" smtClean="0"/>
              <a:t>‹#›</a:t>
            </a:fld>
            <a:endParaRPr lang="en-US"/>
          </a:p>
        </p:txBody>
      </p:sp>
    </p:spTree>
    <p:extLst>
      <p:ext uri="{BB962C8B-B14F-4D97-AF65-F5344CB8AC3E}">
        <p14:creationId xmlns:p14="http://schemas.microsoft.com/office/powerpoint/2010/main" val="26510328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6A62C9-FB71-437D-A4DF-7615E170586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C73CED5-7C55-4FC2-9013-0B4F8ACC085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3C2912A-13EE-42EE-8F4E-234F58286A81}"/>
              </a:ext>
            </a:extLst>
          </p:cNvPr>
          <p:cNvSpPr>
            <a:spLocks noGrp="1"/>
          </p:cNvSpPr>
          <p:nvPr>
            <p:ph type="dt" sz="half" idx="10"/>
          </p:nvPr>
        </p:nvSpPr>
        <p:spPr/>
        <p:txBody>
          <a:bodyPr/>
          <a:lstStyle/>
          <a:p>
            <a:fld id="{FF02F886-A6EC-4A2D-B279-21243BFE44BC}" type="datetimeFigureOut">
              <a:rPr lang="en-US" smtClean="0"/>
              <a:t>15-Dec-19</a:t>
            </a:fld>
            <a:endParaRPr lang="en-US"/>
          </a:p>
        </p:txBody>
      </p:sp>
      <p:sp>
        <p:nvSpPr>
          <p:cNvPr id="5" name="Footer Placeholder 4">
            <a:extLst>
              <a:ext uri="{FF2B5EF4-FFF2-40B4-BE49-F238E27FC236}">
                <a16:creationId xmlns:a16="http://schemas.microsoft.com/office/drawing/2014/main" id="{92917C47-4D76-4578-807B-B6E36F4CCF4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820A18D-4FCD-4297-BA05-D7B4F35FB067}"/>
              </a:ext>
            </a:extLst>
          </p:cNvPr>
          <p:cNvSpPr>
            <a:spLocks noGrp="1"/>
          </p:cNvSpPr>
          <p:nvPr>
            <p:ph type="sldNum" sz="quarter" idx="12"/>
          </p:nvPr>
        </p:nvSpPr>
        <p:spPr/>
        <p:txBody>
          <a:bodyPr/>
          <a:lstStyle/>
          <a:p>
            <a:fld id="{A7C153EB-EB70-49CA-A443-C2276EA0AD6D}" type="slidenum">
              <a:rPr lang="en-US" smtClean="0"/>
              <a:t>‹#›</a:t>
            </a:fld>
            <a:endParaRPr lang="en-US"/>
          </a:p>
        </p:txBody>
      </p:sp>
    </p:spTree>
    <p:extLst>
      <p:ext uri="{BB962C8B-B14F-4D97-AF65-F5344CB8AC3E}">
        <p14:creationId xmlns:p14="http://schemas.microsoft.com/office/powerpoint/2010/main" val="21761628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EA04B7-1620-4817-9D32-BDAAE6CF679A}"/>
              </a:ext>
            </a:extLst>
          </p:cNvPr>
          <p:cNvSpPr>
            <a:spLocks noGrp="1"/>
          </p:cNvSpPr>
          <p:nvPr>
            <p:ph type="title"/>
          </p:nvPr>
        </p:nvSpPr>
        <p:spPr>
          <a:xfrm>
            <a:off x="2065653" y="10671222"/>
            <a:ext cx="26112371" cy="17805173"/>
          </a:xfrm>
        </p:spPr>
        <p:txBody>
          <a:bodyPr anchor="b"/>
          <a:lstStyle>
            <a:lvl1pPr>
              <a:defRPr sz="14899"/>
            </a:lvl1pPr>
          </a:lstStyle>
          <a:p>
            <a:r>
              <a:rPr lang="en-US"/>
              <a:t>Click to edit Master title style</a:t>
            </a:r>
          </a:p>
        </p:txBody>
      </p:sp>
      <p:sp>
        <p:nvSpPr>
          <p:cNvPr id="3" name="Text Placeholder 2">
            <a:extLst>
              <a:ext uri="{FF2B5EF4-FFF2-40B4-BE49-F238E27FC236}">
                <a16:creationId xmlns:a16="http://schemas.microsoft.com/office/drawing/2014/main" id="{763B2702-E4B5-40F7-BAEE-94C6DFBA0A73}"/>
              </a:ext>
            </a:extLst>
          </p:cNvPr>
          <p:cNvSpPr>
            <a:spLocks noGrp="1"/>
          </p:cNvSpPr>
          <p:nvPr>
            <p:ph type="body" idx="1"/>
          </p:nvPr>
        </p:nvSpPr>
        <p:spPr>
          <a:xfrm>
            <a:off x="2065653" y="28644839"/>
            <a:ext cx="26112371" cy="9363320"/>
          </a:xfrm>
        </p:spPr>
        <p:txBody>
          <a:bodyPr/>
          <a:lstStyle>
            <a:lvl1pPr marL="0" indent="0">
              <a:buNone/>
              <a:defRPr sz="5960">
                <a:solidFill>
                  <a:schemeClr val="tx1">
                    <a:tint val="75000"/>
                  </a:schemeClr>
                </a:solidFill>
              </a:defRPr>
            </a:lvl1pPr>
            <a:lvl2pPr marL="1135319" indent="0">
              <a:buNone/>
              <a:defRPr sz="4966">
                <a:solidFill>
                  <a:schemeClr val="tx1">
                    <a:tint val="75000"/>
                  </a:schemeClr>
                </a:solidFill>
              </a:defRPr>
            </a:lvl2pPr>
            <a:lvl3pPr marL="2270638" indent="0">
              <a:buNone/>
              <a:defRPr sz="4470">
                <a:solidFill>
                  <a:schemeClr val="tx1">
                    <a:tint val="75000"/>
                  </a:schemeClr>
                </a:solidFill>
              </a:defRPr>
            </a:lvl3pPr>
            <a:lvl4pPr marL="3405957" indent="0">
              <a:buNone/>
              <a:defRPr sz="3973">
                <a:solidFill>
                  <a:schemeClr val="tx1">
                    <a:tint val="75000"/>
                  </a:schemeClr>
                </a:solidFill>
              </a:defRPr>
            </a:lvl4pPr>
            <a:lvl5pPr marL="4541276" indent="0">
              <a:buNone/>
              <a:defRPr sz="3973">
                <a:solidFill>
                  <a:schemeClr val="tx1">
                    <a:tint val="75000"/>
                  </a:schemeClr>
                </a:solidFill>
              </a:defRPr>
            </a:lvl5pPr>
            <a:lvl6pPr marL="5676595" indent="0">
              <a:buNone/>
              <a:defRPr sz="3973">
                <a:solidFill>
                  <a:schemeClr val="tx1">
                    <a:tint val="75000"/>
                  </a:schemeClr>
                </a:solidFill>
              </a:defRPr>
            </a:lvl6pPr>
            <a:lvl7pPr marL="6811914" indent="0">
              <a:buNone/>
              <a:defRPr sz="3973">
                <a:solidFill>
                  <a:schemeClr val="tx1">
                    <a:tint val="75000"/>
                  </a:schemeClr>
                </a:solidFill>
              </a:defRPr>
            </a:lvl7pPr>
            <a:lvl8pPr marL="7947233" indent="0">
              <a:buNone/>
              <a:defRPr sz="3973">
                <a:solidFill>
                  <a:schemeClr val="tx1">
                    <a:tint val="75000"/>
                  </a:schemeClr>
                </a:solidFill>
              </a:defRPr>
            </a:lvl8pPr>
            <a:lvl9pPr marL="9082552" indent="0">
              <a:buNone/>
              <a:defRPr sz="3973">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0EACEEB-3606-4B98-B0A3-25BBFE0393C3}"/>
              </a:ext>
            </a:extLst>
          </p:cNvPr>
          <p:cNvSpPr>
            <a:spLocks noGrp="1"/>
          </p:cNvSpPr>
          <p:nvPr>
            <p:ph type="dt" sz="half" idx="10"/>
          </p:nvPr>
        </p:nvSpPr>
        <p:spPr/>
        <p:txBody>
          <a:bodyPr/>
          <a:lstStyle/>
          <a:p>
            <a:fld id="{FF02F886-A6EC-4A2D-B279-21243BFE44BC}" type="datetimeFigureOut">
              <a:rPr lang="en-US" smtClean="0"/>
              <a:t>15-Dec-19</a:t>
            </a:fld>
            <a:endParaRPr lang="en-US"/>
          </a:p>
        </p:txBody>
      </p:sp>
      <p:sp>
        <p:nvSpPr>
          <p:cNvPr id="5" name="Footer Placeholder 4">
            <a:extLst>
              <a:ext uri="{FF2B5EF4-FFF2-40B4-BE49-F238E27FC236}">
                <a16:creationId xmlns:a16="http://schemas.microsoft.com/office/drawing/2014/main" id="{03E5BC2B-4EFE-47AD-8958-BD532973C6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8A49337-84F3-4902-911E-54FBEA947070}"/>
              </a:ext>
            </a:extLst>
          </p:cNvPr>
          <p:cNvSpPr>
            <a:spLocks noGrp="1"/>
          </p:cNvSpPr>
          <p:nvPr>
            <p:ph type="sldNum" sz="quarter" idx="12"/>
          </p:nvPr>
        </p:nvSpPr>
        <p:spPr/>
        <p:txBody>
          <a:bodyPr/>
          <a:lstStyle/>
          <a:p>
            <a:fld id="{A7C153EB-EB70-49CA-A443-C2276EA0AD6D}" type="slidenum">
              <a:rPr lang="en-US" smtClean="0"/>
              <a:t>‹#›</a:t>
            </a:fld>
            <a:endParaRPr lang="en-US"/>
          </a:p>
        </p:txBody>
      </p:sp>
    </p:spTree>
    <p:extLst>
      <p:ext uri="{BB962C8B-B14F-4D97-AF65-F5344CB8AC3E}">
        <p14:creationId xmlns:p14="http://schemas.microsoft.com/office/powerpoint/2010/main" val="22016837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8B044E-EDC3-42CC-9072-9D1A36BCCA6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FB1F9D7-F960-401F-9C56-DE375F9D1A32}"/>
              </a:ext>
            </a:extLst>
          </p:cNvPr>
          <p:cNvSpPr>
            <a:spLocks noGrp="1"/>
          </p:cNvSpPr>
          <p:nvPr>
            <p:ph sz="half" idx="1"/>
          </p:nvPr>
        </p:nvSpPr>
        <p:spPr>
          <a:xfrm>
            <a:off x="2081421" y="11394520"/>
            <a:ext cx="12866966" cy="271585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5B8B9C6-958C-4742-9DF1-30437B2BC99A}"/>
              </a:ext>
            </a:extLst>
          </p:cNvPr>
          <p:cNvSpPr>
            <a:spLocks noGrp="1"/>
          </p:cNvSpPr>
          <p:nvPr>
            <p:ph sz="half" idx="2"/>
          </p:nvPr>
        </p:nvSpPr>
        <p:spPr>
          <a:xfrm>
            <a:off x="15326826" y="11394520"/>
            <a:ext cx="12866966" cy="271585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75487E1-828B-4D6D-B307-341533DC9064}"/>
              </a:ext>
            </a:extLst>
          </p:cNvPr>
          <p:cNvSpPr>
            <a:spLocks noGrp="1"/>
          </p:cNvSpPr>
          <p:nvPr>
            <p:ph type="dt" sz="half" idx="10"/>
          </p:nvPr>
        </p:nvSpPr>
        <p:spPr/>
        <p:txBody>
          <a:bodyPr/>
          <a:lstStyle/>
          <a:p>
            <a:fld id="{FF02F886-A6EC-4A2D-B279-21243BFE44BC}" type="datetimeFigureOut">
              <a:rPr lang="en-US" smtClean="0"/>
              <a:t>15-Dec-19</a:t>
            </a:fld>
            <a:endParaRPr lang="en-US"/>
          </a:p>
        </p:txBody>
      </p:sp>
      <p:sp>
        <p:nvSpPr>
          <p:cNvPr id="6" name="Footer Placeholder 5">
            <a:extLst>
              <a:ext uri="{FF2B5EF4-FFF2-40B4-BE49-F238E27FC236}">
                <a16:creationId xmlns:a16="http://schemas.microsoft.com/office/drawing/2014/main" id="{39F77A48-35C4-48E0-B4E3-03DB659C3C7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D855436-0D52-49FE-A459-587B0F3283A0}"/>
              </a:ext>
            </a:extLst>
          </p:cNvPr>
          <p:cNvSpPr>
            <a:spLocks noGrp="1"/>
          </p:cNvSpPr>
          <p:nvPr>
            <p:ph type="sldNum" sz="quarter" idx="12"/>
          </p:nvPr>
        </p:nvSpPr>
        <p:spPr/>
        <p:txBody>
          <a:bodyPr/>
          <a:lstStyle/>
          <a:p>
            <a:fld id="{A7C153EB-EB70-49CA-A443-C2276EA0AD6D}" type="slidenum">
              <a:rPr lang="en-US" smtClean="0"/>
              <a:t>‹#›</a:t>
            </a:fld>
            <a:endParaRPr lang="en-US"/>
          </a:p>
        </p:txBody>
      </p:sp>
    </p:spTree>
    <p:extLst>
      <p:ext uri="{BB962C8B-B14F-4D97-AF65-F5344CB8AC3E}">
        <p14:creationId xmlns:p14="http://schemas.microsoft.com/office/powerpoint/2010/main" val="31741262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9AD134-6713-40B4-AC9D-4AFD10115E15}"/>
              </a:ext>
            </a:extLst>
          </p:cNvPr>
          <p:cNvSpPr>
            <a:spLocks noGrp="1"/>
          </p:cNvSpPr>
          <p:nvPr>
            <p:ph type="title"/>
          </p:nvPr>
        </p:nvSpPr>
        <p:spPr>
          <a:xfrm>
            <a:off x="2085364" y="2278907"/>
            <a:ext cx="26112371" cy="8273416"/>
          </a:xfrm>
        </p:spPr>
        <p:txBody>
          <a:bodyPr/>
          <a:lstStyle/>
          <a:p>
            <a:r>
              <a:rPr lang="en-US"/>
              <a:t>Click to edit Master title style</a:t>
            </a:r>
          </a:p>
        </p:txBody>
      </p:sp>
      <p:sp>
        <p:nvSpPr>
          <p:cNvPr id="3" name="Text Placeholder 2">
            <a:extLst>
              <a:ext uri="{FF2B5EF4-FFF2-40B4-BE49-F238E27FC236}">
                <a16:creationId xmlns:a16="http://schemas.microsoft.com/office/drawing/2014/main" id="{453EB28B-121C-4744-97F6-5E4D77892E22}"/>
              </a:ext>
            </a:extLst>
          </p:cNvPr>
          <p:cNvSpPr>
            <a:spLocks noGrp="1"/>
          </p:cNvSpPr>
          <p:nvPr>
            <p:ph type="body" idx="1"/>
          </p:nvPr>
        </p:nvSpPr>
        <p:spPr>
          <a:xfrm>
            <a:off x="2085365" y="10492870"/>
            <a:ext cx="12807833" cy="5142393"/>
          </a:xfrm>
        </p:spPr>
        <p:txBody>
          <a:bodyPr anchor="b"/>
          <a:lstStyle>
            <a:lvl1pPr marL="0" indent="0">
              <a:buNone/>
              <a:defRPr sz="5960" b="1"/>
            </a:lvl1pPr>
            <a:lvl2pPr marL="1135319" indent="0">
              <a:buNone/>
              <a:defRPr sz="4966" b="1"/>
            </a:lvl2pPr>
            <a:lvl3pPr marL="2270638" indent="0">
              <a:buNone/>
              <a:defRPr sz="4470" b="1"/>
            </a:lvl3pPr>
            <a:lvl4pPr marL="3405957" indent="0">
              <a:buNone/>
              <a:defRPr sz="3973" b="1"/>
            </a:lvl4pPr>
            <a:lvl5pPr marL="4541276" indent="0">
              <a:buNone/>
              <a:defRPr sz="3973" b="1"/>
            </a:lvl5pPr>
            <a:lvl6pPr marL="5676595" indent="0">
              <a:buNone/>
              <a:defRPr sz="3973" b="1"/>
            </a:lvl6pPr>
            <a:lvl7pPr marL="6811914" indent="0">
              <a:buNone/>
              <a:defRPr sz="3973" b="1"/>
            </a:lvl7pPr>
            <a:lvl8pPr marL="7947233" indent="0">
              <a:buNone/>
              <a:defRPr sz="3973" b="1"/>
            </a:lvl8pPr>
            <a:lvl9pPr marL="9082552" indent="0">
              <a:buNone/>
              <a:defRPr sz="3973" b="1"/>
            </a:lvl9pPr>
          </a:lstStyle>
          <a:p>
            <a:pPr lvl="0"/>
            <a:r>
              <a:rPr lang="en-US"/>
              <a:t>Click to edit Master text styles</a:t>
            </a:r>
          </a:p>
        </p:txBody>
      </p:sp>
      <p:sp>
        <p:nvSpPr>
          <p:cNvPr id="4" name="Content Placeholder 3">
            <a:extLst>
              <a:ext uri="{FF2B5EF4-FFF2-40B4-BE49-F238E27FC236}">
                <a16:creationId xmlns:a16="http://schemas.microsoft.com/office/drawing/2014/main" id="{55F9976D-B2A2-41C2-AE0E-9E71BD20F090}"/>
              </a:ext>
            </a:extLst>
          </p:cNvPr>
          <p:cNvSpPr>
            <a:spLocks noGrp="1"/>
          </p:cNvSpPr>
          <p:nvPr>
            <p:ph sz="half" idx="2"/>
          </p:nvPr>
        </p:nvSpPr>
        <p:spPr>
          <a:xfrm>
            <a:off x="2085365" y="15635264"/>
            <a:ext cx="12807833" cy="229971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03CC3B0-6694-46A5-8444-2A815BA2A667}"/>
              </a:ext>
            </a:extLst>
          </p:cNvPr>
          <p:cNvSpPr>
            <a:spLocks noGrp="1"/>
          </p:cNvSpPr>
          <p:nvPr>
            <p:ph type="body" sz="quarter" idx="3"/>
          </p:nvPr>
        </p:nvSpPr>
        <p:spPr>
          <a:xfrm>
            <a:off x="15326827" y="10492870"/>
            <a:ext cx="12870909" cy="5142393"/>
          </a:xfrm>
        </p:spPr>
        <p:txBody>
          <a:bodyPr anchor="b"/>
          <a:lstStyle>
            <a:lvl1pPr marL="0" indent="0">
              <a:buNone/>
              <a:defRPr sz="5960" b="1"/>
            </a:lvl1pPr>
            <a:lvl2pPr marL="1135319" indent="0">
              <a:buNone/>
              <a:defRPr sz="4966" b="1"/>
            </a:lvl2pPr>
            <a:lvl3pPr marL="2270638" indent="0">
              <a:buNone/>
              <a:defRPr sz="4470" b="1"/>
            </a:lvl3pPr>
            <a:lvl4pPr marL="3405957" indent="0">
              <a:buNone/>
              <a:defRPr sz="3973" b="1"/>
            </a:lvl4pPr>
            <a:lvl5pPr marL="4541276" indent="0">
              <a:buNone/>
              <a:defRPr sz="3973" b="1"/>
            </a:lvl5pPr>
            <a:lvl6pPr marL="5676595" indent="0">
              <a:buNone/>
              <a:defRPr sz="3973" b="1"/>
            </a:lvl6pPr>
            <a:lvl7pPr marL="6811914" indent="0">
              <a:buNone/>
              <a:defRPr sz="3973" b="1"/>
            </a:lvl7pPr>
            <a:lvl8pPr marL="7947233" indent="0">
              <a:buNone/>
              <a:defRPr sz="3973" b="1"/>
            </a:lvl8pPr>
            <a:lvl9pPr marL="9082552" indent="0">
              <a:buNone/>
              <a:defRPr sz="3973" b="1"/>
            </a:lvl9pPr>
          </a:lstStyle>
          <a:p>
            <a:pPr lvl="0"/>
            <a:r>
              <a:rPr lang="en-US"/>
              <a:t>Click to edit Master text styles</a:t>
            </a:r>
          </a:p>
        </p:txBody>
      </p:sp>
      <p:sp>
        <p:nvSpPr>
          <p:cNvPr id="6" name="Content Placeholder 5">
            <a:extLst>
              <a:ext uri="{FF2B5EF4-FFF2-40B4-BE49-F238E27FC236}">
                <a16:creationId xmlns:a16="http://schemas.microsoft.com/office/drawing/2014/main" id="{47CF9593-7076-4E16-90ED-5E65E99A9F50}"/>
              </a:ext>
            </a:extLst>
          </p:cNvPr>
          <p:cNvSpPr>
            <a:spLocks noGrp="1"/>
          </p:cNvSpPr>
          <p:nvPr>
            <p:ph sz="quarter" idx="4"/>
          </p:nvPr>
        </p:nvSpPr>
        <p:spPr>
          <a:xfrm>
            <a:off x="15326827" y="15635264"/>
            <a:ext cx="12870909" cy="229971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7012EFF-2D18-4113-AE08-D685653FD075}"/>
              </a:ext>
            </a:extLst>
          </p:cNvPr>
          <p:cNvSpPr>
            <a:spLocks noGrp="1"/>
          </p:cNvSpPr>
          <p:nvPr>
            <p:ph type="dt" sz="half" idx="10"/>
          </p:nvPr>
        </p:nvSpPr>
        <p:spPr/>
        <p:txBody>
          <a:bodyPr/>
          <a:lstStyle/>
          <a:p>
            <a:fld id="{FF02F886-A6EC-4A2D-B279-21243BFE44BC}" type="datetimeFigureOut">
              <a:rPr lang="en-US" smtClean="0"/>
              <a:t>15-Dec-19</a:t>
            </a:fld>
            <a:endParaRPr lang="en-US"/>
          </a:p>
        </p:txBody>
      </p:sp>
      <p:sp>
        <p:nvSpPr>
          <p:cNvPr id="8" name="Footer Placeholder 7">
            <a:extLst>
              <a:ext uri="{FF2B5EF4-FFF2-40B4-BE49-F238E27FC236}">
                <a16:creationId xmlns:a16="http://schemas.microsoft.com/office/drawing/2014/main" id="{01B4537C-E3C8-4371-81FE-6CCDA6748D7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6595250-0D62-4B91-A31E-08B12693E495}"/>
              </a:ext>
            </a:extLst>
          </p:cNvPr>
          <p:cNvSpPr>
            <a:spLocks noGrp="1"/>
          </p:cNvSpPr>
          <p:nvPr>
            <p:ph type="sldNum" sz="quarter" idx="12"/>
          </p:nvPr>
        </p:nvSpPr>
        <p:spPr/>
        <p:txBody>
          <a:bodyPr/>
          <a:lstStyle/>
          <a:p>
            <a:fld id="{A7C153EB-EB70-49CA-A443-C2276EA0AD6D}" type="slidenum">
              <a:rPr lang="en-US" smtClean="0"/>
              <a:t>‹#›</a:t>
            </a:fld>
            <a:endParaRPr lang="en-US"/>
          </a:p>
        </p:txBody>
      </p:sp>
    </p:spTree>
    <p:extLst>
      <p:ext uri="{BB962C8B-B14F-4D97-AF65-F5344CB8AC3E}">
        <p14:creationId xmlns:p14="http://schemas.microsoft.com/office/powerpoint/2010/main" val="5962900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68177A-BDB2-4B6D-B084-70F68E3B3B4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E1360AC-244B-4AD0-8665-66B63E0B619A}"/>
              </a:ext>
            </a:extLst>
          </p:cNvPr>
          <p:cNvSpPr>
            <a:spLocks noGrp="1"/>
          </p:cNvSpPr>
          <p:nvPr>
            <p:ph type="dt" sz="half" idx="10"/>
          </p:nvPr>
        </p:nvSpPr>
        <p:spPr/>
        <p:txBody>
          <a:bodyPr/>
          <a:lstStyle/>
          <a:p>
            <a:fld id="{FF02F886-A6EC-4A2D-B279-21243BFE44BC}" type="datetimeFigureOut">
              <a:rPr lang="en-US" smtClean="0"/>
              <a:t>15-Dec-19</a:t>
            </a:fld>
            <a:endParaRPr lang="en-US"/>
          </a:p>
        </p:txBody>
      </p:sp>
      <p:sp>
        <p:nvSpPr>
          <p:cNvPr id="4" name="Footer Placeholder 3">
            <a:extLst>
              <a:ext uri="{FF2B5EF4-FFF2-40B4-BE49-F238E27FC236}">
                <a16:creationId xmlns:a16="http://schemas.microsoft.com/office/drawing/2014/main" id="{3559C9A1-552E-4D75-8371-F71C4F9CCEA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BEAB906-B1C6-4C56-9E27-3DCB2959E2DD}"/>
              </a:ext>
            </a:extLst>
          </p:cNvPr>
          <p:cNvSpPr>
            <a:spLocks noGrp="1"/>
          </p:cNvSpPr>
          <p:nvPr>
            <p:ph type="sldNum" sz="quarter" idx="12"/>
          </p:nvPr>
        </p:nvSpPr>
        <p:spPr/>
        <p:txBody>
          <a:bodyPr/>
          <a:lstStyle/>
          <a:p>
            <a:fld id="{A7C153EB-EB70-49CA-A443-C2276EA0AD6D}" type="slidenum">
              <a:rPr lang="en-US" smtClean="0"/>
              <a:t>‹#›</a:t>
            </a:fld>
            <a:endParaRPr lang="en-US"/>
          </a:p>
        </p:txBody>
      </p:sp>
    </p:spTree>
    <p:extLst>
      <p:ext uri="{BB962C8B-B14F-4D97-AF65-F5344CB8AC3E}">
        <p14:creationId xmlns:p14="http://schemas.microsoft.com/office/powerpoint/2010/main" val="6108203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EEF6761-4720-4147-B509-5F65608D9FA1}"/>
              </a:ext>
            </a:extLst>
          </p:cNvPr>
          <p:cNvSpPr>
            <a:spLocks noGrp="1"/>
          </p:cNvSpPr>
          <p:nvPr>
            <p:ph type="dt" sz="half" idx="10"/>
          </p:nvPr>
        </p:nvSpPr>
        <p:spPr/>
        <p:txBody>
          <a:bodyPr/>
          <a:lstStyle/>
          <a:p>
            <a:fld id="{FF02F886-A6EC-4A2D-B279-21243BFE44BC}" type="datetimeFigureOut">
              <a:rPr lang="en-US" smtClean="0"/>
              <a:t>15-Dec-19</a:t>
            </a:fld>
            <a:endParaRPr lang="en-US"/>
          </a:p>
        </p:txBody>
      </p:sp>
      <p:sp>
        <p:nvSpPr>
          <p:cNvPr id="3" name="Footer Placeholder 2">
            <a:extLst>
              <a:ext uri="{FF2B5EF4-FFF2-40B4-BE49-F238E27FC236}">
                <a16:creationId xmlns:a16="http://schemas.microsoft.com/office/drawing/2014/main" id="{F7949F9F-1A79-4E86-8945-3CCC9557E1B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9D09E2A-239D-4B90-BEEA-7F13E80F326A}"/>
              </a:ext>
            </a:extLst>
          </p:cNvPr>
          <p:cNvSpPr>
            <a:spLocks noGrp="1"/>
          </p:cNvSpPr>
          <p:nvPr>
            <p:ph type="sldNum" sz="quarter" idx="12"/>
          </p:nvPr>
        </p:nvSpPr>
        <p:spPr/>
        <p:txBody>
          <a:bodyPr/>
          <a:lstStyle/>
          <a:p>
            <a:fld id="{A7C153EB-EB70-49CA-A443-C2276EA0AD6D}" type="slidenum">
              <a:rPr lang="en-US" smtClean="0"/>
              <a:t>‹#›</a:t>
            </a:fld>
            <a:endParaRPr lang="en-US"/>
          </a:p>
        </p:txBody>
      </p:sp>
    </p:spTree>
    <p:extLst>
      <p:ext uri="{BB962C8B-B14F-4D97-AF65-F5344CB8AC3E}">
        <p14:creationId xmlns:p14="http://schemas.microsoft.com/office/powerpoint/2010/main" val="11658481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BA85FB-4784-4751-B872-7E376542282A}"/>
              </a:ext>
            </a:extLst>
          </p:cNvPr>
          <p:cNvSpPr>
            <a:spLocks noGrp="1"/>
          </p:cNvSpPr>
          <p:nvPr>
            <p:ph type="title"/>
          </p:nvPr>
        </p:nvSpPr>
        <p:spPr>
          <a:xfrm>
            <a:off x="2085366" y="2853584"/>
            <a:ext cx="9764543" cy="9987545"/>
          </a:xfrm>
        </p:spPr>
        <p:txBody>
          <a:bodyPr anchor="b"/>
          <a:lstStyle>
            <a:lvl1pPr>
              <a:defRPr sz="7946"/>
            </a:lvl1pPr>
          </a:lstStyle>
          <a:p>
            <a:r>
              <a:rPr lang="en-US"/>
              <a:t>Click to edit Master title style</a:t>
            </a:r>
          </a:p>
        </p:txBody>
      </p:sp>
      <p:sp>
        <p:nvSpPr>
          <p:cNvPr id="3" name="Content Placeholder 2">
            <a:extLst>
              <a:ext uri="{FF2B5EF4-FFF2-40B4-BE49-F238E27FC236}">
                <a16:creationId xmlns:a16="http://schemas.microsoft.com/office/drawing/2014/main" id="{AB2D675E-CA2A-4AE8-A172-899755F5CC51}"/>
              </a:ext>
            </a:extLst>
          </p:cNvPr>
          <p:cNvSpPr>
            <a:spLocks noGrp="1"/>
          </p:cNvSpPr>
          <p:nvPr>
            <p:ph idx="1"/>
          </p:nvPr>
        </p:nvSpPr>
        <p:spPr>
          <a:xfrm>
            <a:off x="12870909" y="6162952"/>
            <a:ext cx="15326827" cy="30418415"/>
          </a:xfrm>
        </p:spPr>
        <p:txBody>
          <a:bodyPr/>
          <a:lstStyle>
            <a:lvl1pPr>
              <a:defRPr sz="7946"/>
            </a:lvl1pPr>
            <a:lvl2pPr>
              <a:defRPr sz="6953"/>
            </a:lvl2pPr>
            <a:lvl3pPr>
              <a:defRPr sz="5960"/>
            </a:lvl3pPr>
            <a:lvl4pPr>
              <a:defRPr sz="4966"/>
            </a:lvl4pPr>
            <a:lvl5pPr>
              <a:defRPr sz="4966"/>
            </a:lvl5pPr>
            <a:lvl6pPr>
              <a:defRPr sz="4966"/>
            </a:lvl6pPr>
            <a:lvl7pPr>
              <a:defRPr sz="4966"/>
            </a:lvl7pPr>
            <a:lvl8pPr>
              <a:defRPr sz="4966"/>
            </a:lvl8pPr>
            <a:lvl9pPr>
              <a:defRPr sz="4966"/>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1A5E886-E2FD-4148-AF05-BD4251F62AA2}"/>
              </a:ext>
            </a:extLst>
          </p:cNvPr>
          <p:cNvSpPr>
            <a:spLocks noGrp="1"/>
          </p:cNvSpPr>
          <p:nvPr>
            <p:ph type="body" sz="half" idx="2"/>
          </p:nvPr>
        </p:nvSpPr>
        <p:spPr>
          <a:xfrm>
            <a:off x="2085366" y="12841129"/>
            <a:ext cx="9764543" cy="23789780"/>
          </a:xfrm>
        </p:spPr>
        <p:txBody>
          <a:bodyPr/>
          <a:lstStyle>
            <a:lvl1pPr marL="0" indent="0">
              <a:buNone/>
              <a:defRPr sz="3973"/>
            </a:lvl1pPr>
            <a:lvl2pPr marL="1135319" indent="0">
              <a:buNone/>
              <a:defRPr sz="3476"/>
            </a:lvl2pPr>
            <a:lvl3pPr marL="2270638" indent="0">
              <a:buNone/>
              <a:defRPr sz="2980"/>
            </a:lvl3pPr>
            <a:lvl4pPr marL="3405957" indent="0">
              <a:buNone/>
              <a:defRPr sz="2483"/>
            </a:lvl4pPr>
            <a:lvl5pPr marL="4541276" indent="0">
              <a:buNone/>
              <a:defRPr sz="2483"/>
            </a:lvl5pPr>
            <a:lvl6pPr marL="5676595" indent="0">
              <a:buNone/>
              <a:defRPr sz="2483"/>
            </a:lvl6pPr>
            <a:lvl7pPr marL="6811914" indent="0">
              <a:buNone/>
              <a:defRPr sz="2483"/>
            </a:lvl7pPr>
            <a:lvl8pPr marL="7947233" indent="0">
              <a:buNone/>
              <a:defRPr sz="2483"/>
            </a:lvl8pPr>
            <a:lvl9pPr marL="9082552" indent="0">
              <a:buNone/>
              <a:defRPr sz="2483"/>
            </a:lvl9pPr>
          </a:lstStyle>
          <a:p>
            <a:pPr lvl="0"/>
            <a:r>
              <a:rPr lang="en-US"/>
              <a:t>Click to edit Master text styles</a:t>
            </a:r>
          </a:p>
        </p:txBody>
      </p:sp>
      <p:sp>
        <p:nvSpPr>
          <p:cNvPr id="5" name="Date Placeholder 4">
            <a:extLst>
              <a:ext uri="{FF2B5EF4-FFF2-40B4-BE49-F238E27FC236}">
                <a16:creationId xmlns:a16="http://schemas.microsoft.com/office/drawing/2014/main" id="{2C574D73-1F27-404C-9E9A-B8C95071C2F6}"/>
              </a:ext>
            </a:extLst>
          </p:cNvPr>
          <p:cNvSpPr>
            <a:spLocks noGrp="1"/>
          </p:cNvSpPr>
          <p:nvPr>
            <p:ph type="dt" sz="half" idx="10"/>
          </p:nvPr>
        </p:nvSpPr>
        <p:spPr/>
        <p:txBody>
          <a:bodyPr/>
          <a:lstStyle/>
          <a:p>
            <a:fld id="{FF02F886-A6EC-4A2D-B279-21243BFE44BC}" type="datetimeFigureOut">
              <a:rPr lang="en-US" smtClean="0"/>
              <a:t>15-Dec-19</a:t>
            </a:fld>
            <a:endParaRPr lang="en-US"/>
          </a:p>
        </p:txBody>
      </p:sp>
      <p:sp>
        <p:nvSpPr>
          <p:cNvPr id="6" name="Footer Placeholder 5">
            <a:extLst>
              <a:ext uri="{FF2B5EF4-FFF2-40B4-BE49-F238E27FC236}">
                <a16:creationId xmlns:a16="http://schemas.microsoft.com/office/drawing/2014/main" id="{571BF5A9-D74C-4985-B6F2-2C712BD1A94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528FEF3-B6A0-42ED-9978-EA97583D7D32}"/>
              </a:ext>
            </a:extLst>
          </p:cNvPr>
          <p:cNvSpPr>
            <a:spLocks noGrp="1"/>
          </p:cNvSpPr>
          <p:nvPr>
            <p:ph type="sldNum" sz="quarter" idx="12"/>
          </p:nvPr>
        </p:nvSpPr>
        <p:spPr/>
        <p:txBody>
          <a:bodyPr/>
          <a:lstStyle/>
          <a:p>
            <a:fld id="{A7C153EB-EB70-49CA-A443-C2276EA0AD6D}" type="slidenum">
              <a:rPr lang="en-US" smtClean="0"/>
              <a:t>‹#›</a:t>
            </a:fld>
            <a:endParaRPr lang="en-US"/>
          </a:p>
        </p:txBody>
      </p:sp>
    </p:spTree>
    <p:extLst>
      <p:ext uri="{BB962C8B-B14F-4D97-AF65-F5344CB8AC3E}">
        <p14:creationId xmlns:p14="http://schemas.microsoft.com/office/powerpoint/2010/main" val="9595912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E903BE-9232-46A6-B98A-38D77092877A}"/>
              </a:ext>
            </a:extLst>
          </p:cNvPr>
          <p:cNvSpPr>
            <a:spLocks noGrp="1"/>
          </p:cNvSpPr>
          <p:nvPr>
            <p:ph type="title"/>
          </p:nvPr>
        </p:nvSpPr>
        <p:spPr>
          <a:xfrm>
            <a:off x="2085366" y="2853584"/>
            <a:ext cx="9764543" cy="9987545"/>
          </a:xfrm>
        </p:spPr>
        <p:txBody>
          <a:bodyPr anchor="b"/>
          <a:lstStyle>
            <a:lvl1pPr>
              <a:defRPr sz="7946"/>
            </a:lvl1pPr>
          </a:lstStyle>
          <a:p>
            <a:r>
              <a:rPr lang="en-US"/>
              <a:t>Click to edit Master title style</a:t>
            </a:r>
          </a:p>
        </p:txBody>
      </p:sp>
      <p:sp>
        <p:nvSpPr>
          <p:cNvPr id="3" name="Picture Placeholder 2">
            <a:extLst>
              <a:ext uri="{FF2B5EF4-FFF2-40B4-BE49-F238E27FC236}">
                <a16:creationId xmlns:a16="http://schemas.microsoft.com/office/drawing/2014/main" id="{5B23F79E-5A58-4F61-A4E1-831C44C59BAE}"/>
              </a:ext>
            </a:extLst>
          </p:cNvPr>
          <p:cNvSpPr>
            <a:spLocks noGrp="1"/>
          </p:cNvSpPr>
          <p:nvPr>
            <p:ph type="pic" idx="1"/>
          </p:nvPr>
        </p:nvSpPr>
        <p:spPr>
          <a:xfrm>
            <a:off x="12870909" y="6162952"/>
            <a:ext cx="15326827" cy="30418415"/>
          </a:xfrm>
        </p:spPr>
        <p:txBody>
          <a:bodyPr/>
          <a:lstStyle>
            <a:lvl1pPr marL="0" indent="0">
              <a:buNone/>
              <a:defRPr sz="7946"/>
            </a:lvl1pPr>
            <a:lvl2pPr marL="1135319" indent="0">
              <a:buNone/>
              <a:defRPr sz="6953"/>
            </a:lvl2pPr>
            <a:lvl3pPr marL="2270638" indent="0">
              <a:buNone/>
              <a:defRPr sz="5960"/>
            </a:lvl3pPr>
            <a:lvl4pPr marL="3405957" indent="0">
              <a:buNone/>
              <a:defRPr sz="4966"/>
            </a:lvl4pPr>
            <a:lvl5pPr marL="4541276" indent="0">
              <a:buNone/>
              <a:defRPr sz="4966"/>
            </a:lvl5pPr>
            <a:lvl6pPr marL="5676595" indent="0">
              <a:buNone/>
              <a:defRPr sz="4966"/>
            </a:lvl6pPr>
            <a:lvl7pPr marL="6811914" indent="0">
              <a:buNone/>
              <a:defRPr sz="4966"/>
            </a:lvl7pPr>
            <a:lvl8pPr marL="7947233" indent="0">
              <a:buNone/>
              <a:defRPr sz="4966"/>
            </a:lvl8pPr>
            <a:lvl9pPr marL="9082552" indent="0">
              <a:buNone/>
              <a:defRPr sz="4966"/>
            </a:lvl9pPr>
          </a:lstStyle>
          <a:p>
            <a:endParaRPr lang="en-US"/>
          </a:p>
        </p:txBody>
      </p:sp>
      <p:sp>
        <p:nvSpPr>
          <p:cNvPr id="4" name="Text Placeholder 3">
            <a:extLst>
              <a:ext uri="{FF2B5EF4-FFF2-40B4-BE49-F238E27FC236}">
                <a16:creationId xmlns:a16="http://schemas.microsoft.com/office/drawing/2014/main" id="{E273A7B0-7E0D-4E90-9CDC-3C59B6893138}"/>
              </a:ext>
            </a:extLst>
          </p:cNvPr>
          <p:cNvSpPr>
            <a:spLocks noGrp="1"/>
          </p:cNvSpPr>
          <p:nvPr>
            <p:ph type="body" sz="half" idx="2"/>
          </p:nvPr>
        </p:nvSpPr>
        <p:spPr>
          <a:xfrm>
            <a:off x="2085366" y="12841129"/>
            <a:ext cx="9764543" cy="23789780"/>
          </a:xfrm>
        </p:spPr>
        <p:txBody>
          <a:bodyPr/>
          <a:lstStyle>
            <a:lvl1pPr marL="0" indent="0">
              <a:buNone/>
              <a:defRPr sz="3973"/>
            </a:lvl1pPr>
            <a:lvl2pPr marL="1135319" indent="0">
              <a:buNone/>
              <a:defRPr sz="3476"/>
            </a:lvl2pPr>
            <a:lvl3pPr marL="2270638" indent="0">
              <a:buNone/>
              <a:defRPr sz="2980"/>
            </a:lvl3pPr>
            <a:lvl4pPr marL="3405957" indent="0">
              <a:buNone/>
              <a:defRPr sz="2483"/>
            </a:lvl4pPr>
            <a:lvl5pPr marL="4541276" indent="0">
              <a:buNone/>
              <a:defRPr sz="2483"/>
            </a:lvl5pPr>
            <a:lvl6pPr marL="5676595" indent="0">
              <a:buNone/>
              <a:defRPr sz="2483"/>
            </a:lvl6pPr>
            <a:lvl7pPr marL="6811914" indent="0">
              <a:buNone/>
              <a:defRPr sz="2483"/>
            </a:lvl7pPr>
            <a:lvl8pPr marL="7947233" indent="0">
              <a:buNone/>
              <a:defRPr sz="2483"/>
            </a:lvl8pPr>
            <a:lvl9pPr marL="9082552" indent="0">
              <a:buNone/>
              <a:defRPr sz="2483"/>
            </a:lvl9pPr>
          </a:lstStyle>
          <a:p>
            <a:pPr lvl="0"/>
            <a:r>
              <a:rPr lang="en-US"/>
              <a:t>Click to edit Master text styles</a:t>
            </a:r>
          </a:p>
        </p:txBody>
      </p:sp>
      <p:sp>
        <p:nvSpPr>
          <p:cNvPr id="5" name="Date Placeholder 4">
            <a:extLst>
              <a:ext uri="{FF2B5EF4-FFF2-40B4-BE49-F238E27FC236}">
                <a16:creationId xmlns:a16="http://schemas.microsoft.com/office/drawing/2014/main" id="{85353285-5593-4F10-83BB-32129B78159E}"/>
              </a:ext>
            </a:extLst>
          </p:cNvPr>
          <p:cNvSpPr>
            <a:spLocks noGrp="1"/>
          </p:cNvSpPr>
          <p:nvPr>
            <p:ph type="dt" sz="half" idx="10"/>
          </p:nvPr>
        </p:nvSpPr>
        <p:spPr/>
        <p:txBody>
          <a:bodyPr/>
          <a:lstStyle/>
          <a:p>
            <a:fld id="{FF02F886-A6EC-4A2D-B279-21243BFE44BC}" type="datetimeFigureOut">
              <a:rPr lang="en-US" smtClean="0"/>
              <a:t>15-Dec-19</a:t>
            </a:fld>
            <a:endParaRPr lang="en-US"/>
          </a:p>
        </p:txBody>
      </p:sp>
      <p:sp>
        <p:nvSpPr>
          <p:cNvPr id="6" name="Footer Placeholder 5">
            <a:extLst>
              <a:ext uri="{FF2B5EF4-FFF2-40B4-BE49-F238E27FC236}">
                <a16:creationId xmlns:a16="http://schemas.microsoft.com/office/drawing/2014/main" id="{3D7AB7D9-57FD-4BB0-8463-6BAC00F0BC1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2151777-6E68-42C6-B4B8-3BBF243EE004}"/>
              </a:ext>
            </a:extLst>
          </p:cNvPr>
          <p:cNvSpPr>
            <a:spLocks noGrp="1"/>
          </p:cNvSpPr>
          <p:nvPr>
            <p:ph type="sldNum" sz="quarter" idx="12"/>
          </p:nvPr>
        </p:nvSpPr>
        <p:spPr/>
        <p:txBody>
          <a:bodyPr/>
          <a:lstStyle/>
          <a:p>
            <a:fld id="{A7C153EB-EB70-49CA-A443-C2276EA0AD6D}" type="slidenum">
              <a:rPr lang="en-US" smtClean="0"/>
              <a:t>‹#›</a:t>
            </a:fld>
            <a:endParaRPr lang="en-US"/>
          </a:p>
        </p:txBody>
      </p:sp>
    </p:spTree>
    <p:extLst>
      <p:ext uri="{BB962C8B-B14F-4D97-AF65-F5344CB8AC3E}">
        <p14:creationId xmlns:p14="http://schemas.microsoft.com/office/powerpoint/2010/main" val="19702505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5E81468-F0D1-413E-9F7D-C4F69B720A86}"/>
              </a:ext>
            </a:extLst>
          </p:cNvPr>
          <p:cNvSpPr>
            <a:spLocks noGrp="1"/>
          </p:cNvSpPr>
          <p:nvPr>
            <p:ph type="title"/>
          </p:nvPr>
        </p:nvSpPr>
        <p:spPr>
          <a:xfrm>
            <a:off x="2081421" y="2278907"/>
            <a:ext cx="26112371" cy="8273416"/>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BC21765-BACA-407A-8201-1D2FEC93529D}"/>
              </a:ext>
            </a:extLst>
          </p:cNvPr>
          <p:cNvSpPr>
            <a:spLocks noGrp="1"/>
          </p:cNvSpPr>
          <p:nvPr>
            <p:ph type="body" idx="1"/>
          </p:nvPr>
        </p:nvSpPr>
        <p:spPr>
          <a:xfrm>
            <a:off x="2081421" y="11394520"/>
            <a:ext cx="26112371" cy="2715859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7B3E16F-F558-4713-9E31-2CB23789C80F}"/>
              </a:ext>
            </a:extLst>
          </p:cNvPr>
          <p:cNvSpPr>
            <a:spLocks noGrp="1"/>
          </p:cNvSpPr>
          <p:nvPr>
            <p:ph type="dt" sz="half" idx="2"/>
          </p:nvPr>
        </p:nvSpPr>
        <p:spPr>
          <a:xfrm>
            <a:off x="2081421" y="39672750"/>
            <a:ext cx="6811923" cy="2278904"/>
          </a:xfrm>
          <a:prstGeom prst="rect">
            <a:avLst/>
          </a:prstGeom>
        </p:spPr>
        <p:txBody>
          <a:bodyPr vert="horz" lIns="91440" tIns="45720" rIns="91440" bIns="45720" rtlCol="0" anchor="ctr"/>
          <a:lstStyle>
            <a:lvl1pPr algn="l">
              <a:defRPr sz="2980">
                <a:solidFill>
                  <a:schemeClr val="tx1">
                    <a:tint val="75000"/>
                  </a:schemeClr>
                </a:solidFill>
              </a:defRPr>
            </a:lvl1pPr>
          </a:lstStyle>
          <a:p>
            <a:fld id="{FF02F886-A6EC-4A2D-B279-21243BFE44BC}" type="datetimeFigureOut">
              <a:rPr lang="en-US" smtClean="0"/>
              <a:t>15-Dec-19</a:t>
            </a:fld>
            <a:endParaRPr lang="en-US"/>
          </a:p>
        </p:txBody>
      </p:sp>
      <p:sp>
        <p:nvSpPr>
          <p:cNvPr id="5" name="Footer Placeholder 4">
            <a:extLst>
              <a:ext uri="{FF2B5EF4-FFF2-40B4-BE49-F238E27FC236}">
                <a16:creationId xmlns:a16="http://schemas.microsoft.com/office/drawing/2014/main" id="{4B71B0D3-9FFC-46AC-94EF-9FFE6B0416DC}"/>
              </a:ext>
            </a:extLst>
          </p:cNvPr>
          <p:cNvSpPr>
            <a:spLocks noGrp="1"/>
          </p:cNvSpPr>
          <p:nvPr>
            <p:ph type="ftr" sz="quarter" idx="3"/>
          </p:nvPr>
        </p:nvSpPr>
        <p:spPr>
          <a:xfrm>
            <a:off x="10028665" y="39672750"/>
            <a:ext cx="10217884" cy="2278904"/>
          </a:xfrm>
          <a:prstGeom prst="rect">
            <a:avLst/>
          </a:prstGeom>
        </p:spPr>
        <p:txBody>
          <a:bodyPr vert="horz" lIns="91440" tIns="45720" rIns="91440" bIns="45720" rtlCol="0" anchor="ctr"/>
          <a:lstStyle>
            <a:lvl1pPr algn="ctr">
              <a:defRPr sz="298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D322B4B-8C2B-450F-97A1-F719FC0D9B20}"/>
              </a:ext>
            </a:extLst>
          </p:cNvPr>
          <p:cNvSpPr>
            <a:spLocks noGrp="1"/>
          </p:cNvSpPr>
          <p:nvPr>
            <p:ph type="sldNum" sz="quarter" idx="4"/>
          </p:nvPr>
        </p:nvSpPr>
        <p:spPr>
          <a:xfrm>
            <a:off x="21381869" y="39672750"/>
            <a:ext cx="6811923" cy="2278904"/>
          </a:xfrm>
          <a:prstGeom prst="rect">
            <a:avLst/>
          </a:prstGeom>
        </p:spPr>
        <p:txBody>
          <a:bodyPr vert="horz" lIns="91440" tIns="45720" rIns="91440" bIns="45720" rtlCol="0" anchor="ctr"/>
          <a:lstStyle>
            <a:lvl1pPr algn="r">
              <a:defRPr sz="2980">
                <a:solidFill>
                  <a:schemeClr val="tx1">
                    <a:tint val="75000"/>
                  </a:schemeClr>
                </a:solidFill>
              </a:defRPr>
            </a:lvl1pPr>
          </a:lstStyle>
          <a:p>
            <a:fld id="{A7C153EB-EB70-49CA-A443-C2276EA0AD6D}" type="slidenum">
              <a:rPr lang="en-US" smtClean="0"/>
              <a:t>‹#›</a:t>
            </a:fld>
            <a:endParaRPr lang="en-US"/>
          </a:p>
        </p:txBody>
      </p:sp>
    </p:spTree>
    <p:extLst>
      <p:ext uri="{BB962C8B-B14F-4D97-AF65-F5344CB8AC3E}">
        <p14:creationId xmlns:p14="http://schemas.microsoft.com/office/powerpoint/2010/main" val="2730990590"/>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2270638" rtl="0" eaLnBrk="1" latinLnBrk="0" hangingPunct="1">
        <a:lnSpc>
          <a:spcPct val="90000"/>
        </a:lnSpc>
        <a:spcBef>
          <a:spcPct val="0"/>
        </a:spcBef>
        <a:buNone/>
        <a:defRPr sz="10926" kern="1200">
          <a:solidFill>
            <a:schemeClr val="tx1"/>
          </a:solidFill>
          <a:latin typeface="+mj-lt"/>
          <a:ea typeface="+mj-ea"/>
          <a:cs typeface="+mj-cs"/>
        </a:defRPr>
      </a:lvl1pPr>
    </p:titleStyle>
    <p:bodyStyle>
      <a:lvl1pPr marL="567660" indent="-567660" algn="l" defTabSz="2270638" rtl="0" eaLnBrk="1" latinLnBrk="0" hangingPunct="1">
        <a:lnSpc>
          <a:spcPct val="90000"/>
        </a:lnSpc>
        <a:spcBef>
          <a:spcPts val="2483"/>
        </a:spcBef>
        <a:buFont typeface="Arial" panose="020B0604020202020204" pitchFamily="34" charset="0"/>
        <a:buChar char="•"/>
        <a:defRPr sz="6953" kern="1200">
          <a:solidFill>
            <a:schemeClr val="tx1"/>
          </a:solidFill>
          <a:latin typeface="+mn-lt"/>
          <a:ea typeface="+mn-ea"/>
          <a:cs typeface="+mn-cs"/>
        </a:defRPr>
      </a:lvl1pPr>
      <a:lvl2pPr marL="1702979" indent="-567660" algn="l" defTabSz="2270638" rtl="0" eaLnBrk="1" latinLnBrk="0" hangingPunct="1">
        <a:lnSpc>
          <a:spcPct val="90000"/>
        </a:lnSpc>
        <a:spcBef>
          <a:spcPts val="1242"/>
        </a:spcBef>
        <a:buFont typeface="Arial" panose="020B0604020202020204" pitchFamily="34" charset="0"/>
        <a:buChar char="•"/>
        <a:defRPr sz="5960" kern="1200">
          <a:solidFill>
            <a:schemeClr val="tx1"/>
          </a:solidFill>
          <a:latin typeface="+mn-lt"/>
          <a:ea typeface="+mn-ea"/>
          <a:cs typeface="+mn-cs"/>
        </a:defRPr>
      </a:lvl2pPr>
      <a:lvl3pPr marL="2838298" indent="-567660" algn="l" defTabSz="2270638" rtl="0" eaLnBrk="1" latinLnBrk="0" hangingPunct="1">
        <a:lnSpc>
          <a:spcPct val="90000"/>
        </a:lnSpc>
        <a:spcBef>
          <a:spcPts val="1242"/>
        </a:spcBef>
        <a:buFont typeface="Arial" panose="020B0604020202020204" pitchFamily="34" charset="0"/>
        <a:buChar char="•"/>
        <a:defRPr sz="4966" kern="1200">
          <a:solidFill>
            <a:schemeClr val="tx1"/>
          </a:solidFill>
          <a:latin typeface="+mn-lt"/>
          <a:ea typeface="+mn-ea"/>
          <a:cs typeface="+mn-cs"/>
        </a:defRPr>
      </a:lvl3pPr>
      <a:lvl4pPr marL="3973617" indent="-567660" algn="l" defTabSz="2270638" rtl="0" eaLnBrk="1" latinLnBrk="0" hangingPunct="1">
        <a:lnSpc>
          <a:spcPct val="90000"/>
        </a:lnSpc>
        <a:spcBef>
          <a:spcPts val="1242"/>
        </a:spcBef>
        <a:buFont typeface="Arial" panose="020B0604020202020204" pitchFamily="34" charset="0"/>
        <a:buChar char="•"/>
        <a:defRPr sz="4470" kern="1200">
          <a:solidFill>
            <a:schemeClr val="tx1"/>
          </a:solidFill>
          <a:latin typeface="+mn-lt"/>
          <a:ea typeface="+mn-ea"/>
          <a:cs typeface="+mn-cs"/>
        </a:defRPr>
      </a:lvl4pPr>
      <a:lvl5pPr marL="5108936" indent="-567660" algn="l" defTabSz="2270638" rtl="0" eaLnBrk="1" latinLnBrk="0" hangingPunct="1">
        <a:lnSpc>
          <a:spcPct val="90000"/>
        </a:lnSpc>
        <a:spcBef>
          <a:spcPts val="1242"/>
        </a:spcBef>
        <a:buFont typeface="Arial" panose="020B0604020202020204" pitchFamily="34" charset="0"/>
        <a:buChar char="•"/>
        <a:defRPr sz="4470" kern="1200">
          <a:solidFill>
            <a:schemeClr val="tx1"/>
          </a:solidFill>
          <a:latin typeface="+mn-lt"/>
          <a:ea typeface="+mn-ea"/>
          <a:cs typeface="+mn-cs"/>
        </a:defRPr>
      </a:lvl5pPr>
      <a:lvl6pPr marL="6244255" indent="-567660" algn="l" defTabSz="2270638" rtl="0" eaLnBrk="1" latinLnBrk="0" hangingPunct="1">
        <a:lnSpc>
          <a:spcPct val="90000"/>
        </a:lnSpc>
        <a:spcBef>
          <a:spcPts val="1242"/>
        </a:spcBef>
        <a:buFont typeface="Arial" panose="020B0604020202020204" pitchFamily="34" charset="0"/>
        <a:buChar char="•"/>
        <a:defRPr sz="4470" kern="1200">
          <a:solidFill>
            <a:schemeClr val="tx1"/>
          </a:solidFill>
          <a:latin typeface="+mn-lt"/>
          <a:ea typeface="+mn-ea"/>
          <a:cs typeface="+mn-cs"/>
        </a:defRPr>
      </a:lvl6pPr>
      <a:lvl7pPr marL="7379574" indent="-567660" algn="l" defTabSz="2270638" rtl="0" eaLnBrk="1" latinLnBrk="0" hangingPunct="1">
        <a:lnSpc>
          <a:spcPct val="90000"/>
        </a:lnSpc>
        <a:spcBef>
          <a:spcPts val="1242"/>
        </a:spcBef>
        <a:buFont typeface="Arial" panose="020B0604020202020204" pitchFamily="34" charset="0"/>
        <a:buChar char="•"/>
        <a:defRPr sz="4470" kern="1200">
          <a:solidFill>
            <a:schemeClr val="tx1"/>
          </a:solidFill>
          <a:latin typeface="+mn-lt"/>
          <a:ea typeface="+mn-ea"/>
          <a:cs typeface="+mn-cs"/>
        </a:defRPr>
      </a:lvl7pPr>
      <a:lvl8pPr marL="8514893" indent="-567660" algn="l" defTabSz="2270638" rtl="0" eaLnBrk="1" latinLnBrk="0" hangingPunct="1">
        <a:lnSpc>
          <a:spcPct val="90000"/>
        </a:lnSpc>
        <a:spcBef>
          <a:spcPts val="1242"/>
        </a:spcBef>
        <a:buFont typeface="Arial" panose="020B0604020202020204" pitchFamily="34" charset="0"/>
        <a:buChar char="•"/>
        <a:defRPr sz="4470" kern="1200">
          <a:solidFill>
            <a:schemeClr val="tx1"/>
          </a:solidFill>
          <a:latin typeface="+mn-lt"/>
          <a:ea typeface="+mn-ea"/>
          <a:cs typeface="+mn-cs"/>
        </a:defRPr>
      </a:lvl8pPr>
      <a:lvl9pPr marL="9650212" indent="-567660" algn="l" defTabSz="2270638" rtl="0" eaLnBrk="1" latinLnBrk="0" hangingPunct="1">
        <a:lnSpc>
          <a:spcPct val="90000"/>
        </a:lnSpc>
        <a:spcBef>
          <a:spcPts val="1242"/>
        </a:spcBef>
        <a:buFont typeface="Arial" panose="020B0604020202020204" pitchFamily="34" charset="0"/>
        <a:buChar char="•"/>
        <a:defRPr sz="4470" kern="1200">
          <a:solidFill>
            <a:schemeClr val="tx1"/>
          </a:solidFill>
          <a:latin typeface="+mn-lt"/>
          <a:ea typeface="+mn-ea"/>
          <a:cs typeface="+mn-cs"/>
        </a:defRPr>
      </a:lvl9pPr>
    </p:bodyStyle>
    <p:otherStyle>
      <a:defPPr>
        <a:defRPr lang="en-US"/>
      </a:defPPr>
      <a:lvl1pPr marL="0" algn="l" defTabSz="2270638" rtl="0" eaLnBrk="1" latinLnBrk="0" hangingPunct="1">
        <a:defRPr sz="4470" kern="1200">
          <a:solidFill>
            <a:schemeClr val="tx1"/>
          </a:solidFill>
          <a:latin typeface="+mn-lt"/>
          <a:ea typeface="+mn-ea"/>
          <a:cs typeface="+mn-cs"/>
        </a:defRPr>
      </a:lvl1pPr>
      <a:lvl2pPr marL="1135319" algn="l" defTabSz="2270638" rtl="0" eaLnBrk="1" latinLnBrk="0" hangingPunct="1">
        <a:defRPr sz="4470" kern="1200">
          <a:solidFill>
            <a:schemeClr val="tx1"/>
          </a:solidFill>
          <a:latin typeface="+mn-lt"/>
          <a:ea typeface="+mn-ea"/>
          <a:cs typeface="+mn-cs"/>
        </a:defRPr>
      </a:lvl2pPr>
      <a:lvl3pPr marL="2270638" algn="l" defTabSz="2270638" rtl="0" eaLnBrk="1" latinLnBrk="0" hangingPunct="1">
        <a:defRPr sz="4470" kern="1200">
          <a:solidFill>
            <a:schemeClr val="tx1"/>
          </a:solidFill>
          <a:latin typeface="+mn-lt"/>
          <a:ea typeface="+mn-ea"/>
          <a:cs typeface="+mn-cs"/>
        </a:defRPr>
      </a:lvl3pPr>
      <a:lvl4pPr marL="3405957" algn="l" defTabSz="2270638" rtl="0" eaLnBrk="1" latinLnBrk="0" hangingPunct="1">
        <a:defRPr sz="4470" kern="1200">
          <a:solidFill>
            <a:schemeClr val="tx1"/>
          </a:solidFill>
          <a:latin typeface="+mn-lt"/>
          <a:ea typeface="+mn-ea"/>
          <a:cs typeface="+mn-cs"/>
        </a:defRPr>
      </a:lvl4pPr>
      <a:lvl5pPr marL="4541276" algn="l" defTabSz="2270638" rtl="0" eaLnBrk="1" latinLnBrk="0" hangingPunct="1">
        <a:defRPr sz="4470" kern="1200">
          <a:solidFill>
            <a:schemeClr val="tx1"/>
          </a:solidFill>
          <a:latin typeface="+mn-lt"/>
          <a:ea typeface="+mn-ea"/>
          <a:cs typeface="+mn-cs"/>
        </a:defRPr>
      </a:lvl5pPr>
      <a:lvl6pPr marL="5676595" algn="l" defTabSz="2270638" rtl="0" eaLnBrk="1" latinLnBrk="0" hangingPunct="1">
        <a:defRPr sz="4470" kern="1200">
          <a:solidFill>
            <a:schemeClr val="tx1"/>
          </a:solidFill>
          <a:latin typeface="+mn-lt"/>
          <a:ea typeface="+mn-ea"/>
          <a:cs typeface="+mn-cs"/>
        </a:defRPr>
      </a:lvl6pPr>
      <a:lvl7pPr marL="6811914" algn="l" defTabSz="2270638" rtl="0" eaLnBrk="1" latinLnBrk="0" hangingPunct="1">
        <a:defRPr sz="4470" kern="1200">
          <a:solidFill>
            <a:schemeClr val="tx1"/>
          </a:solidFill>
          <a:latin typeface="+mn-lt"/>
          <a:ea typeface="+mn-ea"/>
          <a:cs typeface="+mn-cs"/>
        </a:defRPr>
      </a:lvl7pPr>
      <a:lvl8pPr marL="7947233" algn="l" defTabSz="2270638" rtl="0" eaLnBrk="1" latinLnBrk="0" hangingPunct="1">
        <a:defRPr sz="4470" kern="1200">
          <a:solidFill>
            <a:schemeClr val="tx1"/>
          </a:solidFill>
          <a:latin typeface="+mn-lt"/>
          <a:ea typeface="+mn-ea"/>
          <a:cs typeface="+mn-cs"/>
        </a:defRPr>
      </a:lvl8pPr>
      <a:lvl9pPr marL="9082552" algn="l" defTabSz="2270638" rtl="0" eaLnBrk="1" latinLnBrk="0" hangingPunct="1">
        <a:defRPr sz="447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chart" Target="../charts/chart2.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D3C9F64-FC9C-41B6-8A32-99198496BDA3}"/>
              </a:ext>
            </a:extLst>
          </p:cNvPr>
          <p:cNvSpPr/>
          <p:nvPr/>
        </p:nvSpPr>
        <p:spPr>
          <a:xfrm>
            <a:off x="1409700" y="1295400"/>
            <a:ext cx="27432000" cy="4567518"/>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43E34CD8-B7BA-4F69-9DE3-B49C9308F8D8}"/>
              </a:ext>
            </a:extLst>
          </p:cNvPr>
          <p:cNvSpPr/>
          <p:nvPr/>
        </p:nvSpPr>
        <p:spPr>
          <a:xfrm>
            <a:off x="1409700" y="6831106"/>
            <a:ext cx="27432000" cy="34677258"/>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B59E07CA-E569-4C19-B300-D1D9341F1D26}"/>
              </a:ext>
            </a:extLst>
          </p:cNvPr>
          <p:cNvSpPr txBox="1"/>
          <p:nvPr/>
        </p:nvSpPr>
        <p:spPr>
          <a:xfrm>
            <a:off x="3223512" y="1785879"/>
            <a:ext cx="23828188" cy="3586559"/>
          </a:xfrm>
          <a:prstGeom prst="rect">
            <a:avLst/>
          </a:prstGeom>
          <a:noFill/>
        </p:spPr>
        <p:txBody>
          <a:bodyPr wrap="square" rtlCol="0">
            <a:spAutoFit/>
          </a:bodyPr>
          <a:lstStyle/>
          <a:p>
            <a:pPr algn="ctr">
              <a:lnSpc>
                <a:spcPct val="150000"/>
              </a:lnSpc>
            </a:pPr>
            <a:r>
              <a:rPr lang="et-EE" sz="8800" b="1" dirty="0" err="1">
                <a:solidFill>
                  <a:schemeClr val="bg1"/>
                </a:solidFill>
                <a:latin typeface="Times New Roman" panose="02020603050405020304" pitchFamily="18" charset="0"/>
                <a:cs typeface="Times New Roman" panose="02020603050405020304" pitchFamily="18" charset="0"/>
              </a:rPr>
              <a:t>Football</a:t>
            </a:r>
            <a:r>
              <a:rPr lang="et-EE" sz="8800" b="1" dirty="0">
                <a:solidFill>
                  <a:schemeClr val="bg1"/>
                </a:solidFill>
                <a:latin typeface="Times New Roman" panose="02020603050405020304" pitchFamily="18" charset="0"/>
                <a:cs typeface="Times New Roman" panose="02020603050405020304" pitchFamily="18" charset="0"/>
              </a:rPr>
              <a:t> </a:t>
            </a:r>
            <a:r>
              <a:rPr lang="et-EE" sz="8800" b="1" dirty="0" err="1">
                <a:solidFill>
                  <a:schemeClr val="bg1"/>
                </a:solidFill>
                <a:latin typeface="Times New Roman" panose="02020603050405020304" pitchFamily="18" charset="0"/>
                <a:cs typeface="Times New Roman" panose="02020603050405020304" pitchFamily="18" charset="0"/>
              </a:rPr>
              <a:t>bets</a:t>
            </a:r>
            <a:endParaRPr lang="et-EE" sz="8800" b="1" dirty="0">
              <a:solidFill>
                <a:schemeClr val="bg1"/>
              </a:solidFill>
              <a:latin typeface="Times New Roman" panose="02020603050405020304" pitchFamily="18" charset="0"/>
              <a:cs typeface="Times New Roman" panose="02020603050405020304" pitchFamily="18" charset="0"/>
            </a:endParaRPr>
          </a:p>
          <a:p>
            <a:pPr algn="ctr">
              <a:lnSpc>
                <a:spcPct val="150000"/>
              </a:lnSpc>
            </a:pPr>
            <a:r>
              <a:rPr lang="et-EE" sz="7200" dirty="0">
                <a:solidFill>
                  <a:schemeClr val="bg1"/>
                </a:solidFill>
                <a:latin typeface="Times New Roman" panose="02020603050405020304" pitchFamily="18" charset="0"/>
                <a:cs typeface="Times New Roman" panose="02020603050405020304" pitchFamily="18" charset="0"/>
              </a:rPr>
              <a:t>Artjom Valdas, Eduard Rudi</a:t>
            </a:r>
            <a:endParaRPr lang="en-US" sz="7200" dirty="0">
              <a:solidFill>
                <a:schemeClr val="bg1"/>
              </a:solidFill>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1D38D50B-D57E-4B0C-8F30-958227B785F5}"/>
              </a:ext>
            </a:extLst>
          </p:cNvPr>
          <p:cNvSpPr txBox="1"/>
          <p:nvPr/>
        </p:nvSpPr>
        <p:spPr>
          <a:xfrm>
            <a:off x="2338610" y="7787148"/>
            <a:ext cx="12321287" cy="6836487"/>
          </a:xfrm>
          <a:prstGeom prst="rect">
            <a:avLst/>
          </a:prstGeom>
          <a:solidFill>
            <a:schemeClr val="bg2"/>
          </a:solidFill>
        </p:spPr>
        <p:txBody>
          <a:bodyPr wrap="square" rtlCol="0">
            <a:spAutoFit/>
          </a:bodyPr>
          <a:lstStyle/>
          <a:p>
            <a:pPr algn="ctr">
              <a:lnSpc>
                <a:spcPct val="150000"/>
              </a:lnSpc>
            </a:pPr>
            <a:r>
              <a:rPr lang="en-US" sz="4000" b="1" dirty="0">
                <a:latin typeface="Times New Roman" panose="02020603050405020304" pitchFamily="18" charset="0"/>
                <a:cs typeface="Times New Roman" panose="02020603050405020304" pitchFamily="18" charset="0"/>
              </a:rPr>
              <a:t>About</a:t>
            </a:r>
          </a:p>
          <a:p>
            <a:pPr algn="just">
              <a:lnSpc>
                <a:spcPct val="150000"/>
              </a:lnSpc>
            </a:pPr>
            <a:r>
              <a:rPr lang="en-US" sz="3200" dirty="0">
                <a:latin typeface="Times New Roman" panose="02020603050405020304" pitchFamily="18" charset="0"/>
                <a:cs typeface="Times New Roman" panose="02020603050405020304" pitchFamily="18" charset="0"/>
              </a:rPr>
              <a:t>Today, bookmakers provide many different bet</a:t>
            </a:r>
            <a:r>
              <a:rPr lang="et-EE" sz="3200" dirty="0">
                <a:latin typeface="Times New Roman" panose="02020603050405020304" pitchFamily="18" charset="0"/>
                <a:cs typeface="Times New Roman" panose="02020603050405020304" pitchFamily="18" charset="0"/>
              </a:rPr>
              <a:t>ting </a:t>
            </a:r>
            <a:r>
              <a:rPr lang="en-US" sz="3200" dirty="0">
                <a:latin typeface="Times New Roman" panose="02020603050405020304" pitchFamily="18" charset="0"/>
                <a:cs typeface="Times New Roman" panose="02020603050405020304" pitchFamily="18" charset="0"/>
              </a:rPr>
              <a:t>options on sports, including football. Such companies always give out three bet odds</a:t>
            </a:r>
            <a:r>
              <a:rPr lang="et-EE" sz="3200" dirty="0">
                <a:latin typeface="Times New Roman" panose="02020603050405020304" pitchFamily="18" charset="0"/>
                <a:cs typeface="Times New Roman" panose="02020603050405020304" pitchFamily="18" charset="0"/>
              </a:rPr>
              <a:t> - </a:t>
            </a:r>
            <a:r>
              <a:rPr lang="en-US" sz="3200" dirty="0">
                <a:latin typeface="Times New Roman" panose="02020603050405020304" pitchFamily="18" charset="0"/>
                <a:cs typeface="Times New Roman" panose="02020603050405020304" pitchFamily="18" charset="0"/>
              </a:rPr>
              <a:t>one team wins, the other team wins or both teams play a draw.</a:t>
            </a:r>
            <a:endParaRPr lang="et-EE" sz="3200" dirty="0">
              <a:latin typeface="Times New Roman" panose="02020603050405020304" pitchFamily="18" charset="0"/>
              <a:cs typeface="Times New Roman" panose="02020603050405020304" pitchFamily="18" charset="0"/>
            </a:endParaRPr>
          </a:p>
          <a:p>
            <a:pPr algn="just">
              <a:lnSpc>
                <a:spcPct val="150000"/>
              </a:lnSpc>
            </a:pPr>
            <a:r>
              <a:rPr lang="en-US" sz="3200" dirty="0">
                <a:latin typeface="Times New Roman" panose="02020603050405020304" pitchFamily="18" charset="0"/>
                <a:cs typeface="Times New Roman" panose="02020603050405020304" pitchFamily="18" charset="0"/>
              </a:rPr>
              <a:t>The goal of the project was to find interesting and meaningful patterns as well as most dominating team per season. In addition, we wanted to create out own prediction model based on previous matches and their outcome. </a:t>
            </a:r>
          </a:p>
          <a:p>
            <a:pPr algn="just">
              <a:lnSpc>
                <a:spcPct val="150000"/>
              </a:lnSpc>
            </a:pPr>
            <a:r>
              <a:rPr lang="en-US" sz="3200" dirty="0">
                <a:latin typeface="Times New Roman" panose="02020603050405020304" pitchFamily="18" charset="0"/>
                <a:cs typeface="Times New Roman" panose="02020603050405020304" pitchFamily="18" charset="0"/>
              </a:rPr>
              <a:t>We also took bet odds into consideration. Graphs were also made to make it more eye catching, easy on the eyes and easier to understand.</a:t>
            </a:r>
            <a:endParaRPr lang="et-EE" sz="32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6872865B-D551-45D6-AAF0-8560E8302F85}"/>
              </a:ext>
            </a:extLst>
          </p:cNvPr>
          <p:cNvSpPr txBox="1"/>
          <p:nvPr/>
        </p:nvSpPr>
        <p:spPr>
          <a:xfrm>
            <a:off x="2338610" y="14912164"/>
            <a:ext cx="12321287" cy="7575151"/>
          </a:xfrm>
          <a:prstGeom prst="rect">
            <a:avLst/>
          </a:prstGeom>
          <a:solidFill>
            <a:schemeClr val="bg2"/>
          </a:solidFill>
        </p:spPr>
        <p:txBody>
          <a:bodyPr wrap="square" rtlCol="0">
            <a:spAutoFit/>
          </a:bodyPr>
          <a:lstStyle/>
          <a:p>
            <a:pPr algn="ctr">
              <a:lnSpc>
                <a:spcPct val="150000"/>
              </a:lnSpc>
            </a:pPr>
            <a:r>
              <a:rPr lang="en-US" sz="4000" b="1" dirty="0">
                <a:latin typeface="Times New Roman" panose="02020603050405020304" pitchFamily="18" charset="0"/>
                <a:cs typeface="Times New Roman" panose="02020603050405020304" pitchFamily="18" charset="0"/>
              </a:rPr>
              <a:t>Data</a:t>
            </a:r>
            <a:endParaRPr lang="et-EE" sz="3600" b="1" dirty="0">
              <a:latin typeface="Times New Roman" panose="02020603050405020304" pitchFamily="18" charset="0"/>
              <a:cs typeface="Times New Roman" panose="02020603050405020304" pitchFamily="18" charset="0"/>
            </a:endParaRPr>
          </a:p>
          <a:p>
            <a:pPr algn="just">
              <a:lnSpc>
                <a:spcPct val="150000"/>
              </a:lnSpc>
            </a:pPr>
            <a:r>
              <a:rPr lang="en-US" sz="3200" dirty="0">
                <a:latin typeface="Times New Roman" panose="02020603050405020304" pitchFamily="18" charset="0"/>
                <a:cs typeface="Times New Roman" panose="02020603050405020304" pitchFamily="18" charset="0"/>
              </a:rPr>
              <a:t>For data preparation, we had to drop quite a few columns as they were not needed. For example, there</a:t>
            </a:r>
            <a:r>
              <a:rPr lang="et-EE" sz="3200" dirty="0">
                <a:latin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cs typeface="Times New Roman" panose="02020603050405020304" pitchFamily="18" charset="0"/>
              </a:rPr>
              <a:t>were different bookmakers</a:t>
            </a:r>
            <a:r>
              <a:rPr lang="et-EE" sz="3200" dirty="0">
                <a:latin typeface="Times New Roman" panose="02020603050405020304" pitchFamily="18" charset="0"/>
                <a:cs typeface="Times New Roman" panose="02020603050405020304" pitchFamily="18" charset="0"/>
              </a:rPr>
              <a:t>, </a:t>
            </a:r>
            <a:r>
              <a:rPr lang="et-EE" sz="3200" dirty="0" err="1">
                <a:latin typeface="Times New Roman" panose="02020603050405020304" pitchFamily="18" charset="0"/>
                <a:cs typeface="Times New Roman" panose="02020603050405020304" pitchFamily="18" charset="0"/>
              </a:rPr>
              <a:t>who</a:t>
            </a:r>
            <a:r>
              <a:rPr lang="en-US" sz="3200" dirty="0">
                <a:latin typeface="Times New Roman" panose="02020603050405020304" pitchFamily="18" charset="0"/>
                <a:cs typeface="Times New Roman" panose="02020603050405020304" pitchFamily="18" charset="0"/>
              </a:rPr>
              <a:t> gave their coefficient </a:t>
            </a:r>
            <a:r>
              <a:rPr lang="et-EE" sz="3200" dirty="0">
                <a:latin typeface="Times New Roman" panose="02020603050405020304" pitchFamily="18" charset="0"/>
                <a:cs typeface="Times New Roman" panose="02020603050405020304" pitchFamily="18" charset="0"/>
              </a:rPr>
              <a:t>on </a:t>
            </a:r>
            <a:r>
              <a:rPr lang="en-US" sz="3200" dirty="0">
                <a:latin typeface="Times New Roman" panose="02020603050405020304" pitchFamily="18" charset="0"/>
                <a:cs typeface="Times New Roman" panose="02020603050405020304" pitchFamily="18" charset="0"/>
              </a:rPr>
              <a:t>who would win. We only left one bookmaker as</a:t>
            </a:r>
            <a:r>
              <a:rPr lang="et-EE" sz="3200" dirty="0">
                <a:latin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cs typeface="Times New Roman" panose="02020603050405020304" pitchFamily="18" charset="0"/>
              </a:rPr>
              <a:t>every bookmaker coefficient was very similar (difference in 0.1 decimal). The data itself was gotten from football-data.co.uk/ website. The claim that the data was gathered from sources such as BBC, ESPN Soccer, Bundesliga.de, Gazzetta.it and Football.fr and the match coefficient taken for weekend games are collected Friday afternoons, and on Tuesday afternoons for midweek games.</a:t>
            </a:r>
          </a:p>
        </p:txBody>
      </p:sp>
      <p:sp>
        <p:nvSpPr>
          <p:cNvPr id="13" name="TextBox 12">
            <a:extLst>
              <a:ext uri="{FF2B5EF4-FFF2-40B4-BE49-F238E27FC236}">
                <a16:creationId xmlns:a16="http://schemas.microsoft.com/office/drawing/2014/main" id="{4E512496-2038-4A65-8370-BC92D48F69BB}"/>
              </a:ext>
            </a:extLst>
          </p:cNvPr>
          <p:cNvSpPr txBox="1"/>
          <p:nvPr/>
        </p:nvSpPr>
        <p:spPr>
          <a:xfrm>
            <a:off x="20470761" y="31248032"/>
            <a:ext cx="7465842" cy="5913157"/>
          </a:xfrm>
          <a:prstGeom prst="rect">
            <a:avLst/>
          </a:prstGeom>
          <a:solidFill>
            <a:schemeClr val="bg2"/>
          </a:solidFill>
        </p:spPr>
        <p:txBody>
          <a:bodyPr wrap="square" rtlCol="0">
            <a:spAutoFit/>
          </a:bodyPr>
          <a:lstStyle/>
          <a:p>
            <a:pPr algn="just">
              <a:lnSpc>
                <a:spcPct val="150000"/>
              </a:lnSpc>
            </a:pPr>
            <a:r>
              <a:rPr lang="en-US" sz="3200" dirty="0">
                <a:latin typeface="Times New Roman" panose="02020603050405020304" pitchFamily="18" charset="0"/>
                <a:cs typeface="Times New Roman" panose="02020603050405020304" pitchFamily="18" charset="0"/>
              </a:rPr>
              <a:t>On left</a:t>
            </a:r>
            <a:r>
              <a:rPr lang="et-EE" sz="3200" dirty="0">
                <a:latin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cs typeface="Times New Roman" panose="02020603050405020304" pitchFamily="18" charset="0"/>
              </a:rPr>
              <a:t>graph, we have our prediction model versus the actual data for England Premier League 2018-19. For prediction model we used 5 seasons worth of data (2015 to 2020). We also put every team play against each</a:t>
            </a:r>
            <a:r>
              <a:rPr lang="et-EE" sz="3200" dirty="0">
                <a:latin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cs typeface="Times New Roman" panose="02020603050405020304" pitchFamily="18" charset="0"/>
              </a:rPr>
              <a:t>other so every</a:t>
            </a:r>
            <a:r>
              <a:rPr lang="et-EE" sz="3200" dirty="0">
                <a:latin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cs typeface="Times New Roman" panose="02020603050405020304" pitchFamily="18" charset="0"/>
              </a:rPr>
              <a:t>combination</a:t>
            </a:r>
            <a:r>
              <a:rPr lang="et-EE" sz="3200" dirty="0">
                <a:latin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cs typeface="Times New Roman" panose="02020603050405020304" pitchFamily="18" charset="0"/>
              </a:rPr>
              <a:t>while in reality</a:t>
            </a:r>
            <a:r>
              <a:rPr lang="et-EE" sz="3200" dirty="0">
                <a:latin typeface="Times New Roman" panose="02020603050405020304" pitchFamily="18" charset="0"/>
                <a:cs typeface="Times New Roman" panose="02020603050405020304" pitchFamily="18" charset="0"/>
              </a:rPr>
              <a:t>,</a:t>
            </a:r>
            <a:r>
              <a:rPr lang="en-US" sz="3200" dirty="0">
                <a:latin typeface="Times New Roman" panose="02020603050405020304" pitchFamily="18" charset="0"/>
                <a:cs typeface="Times New Roman" panose="02020603050405020304" pitchFamily="18" charset="0"/>
              </a:rPr>
              <a:t> not every team plays against all others.</a:t>
            </a:r>
          </a:p>
        </p:txBody>
      </p:sp>
      <p:graphicFrame>
        <p:nvGraphicFramePr>
          <p:cNvPr id="9" name="Chart 8">
            <a:extLst>
              <a:ext uri="{FF2B5EF4-FFF2-40B4-BE49-F238E27FC236}">
                <a16:creationId xmlns:a16="http://schemas.microsoft.com/office/drawing/2014/main" id="{1807A904-B80A-49C9-B26D-575A85CDE0ED}"/>
              </a:ext>
            </a:extLst>
          </p:cNvPr>
          <p:cNvGraphicFramePr>
            <a:graphicFrameLocks/>
          </p:cNvGraphicFramePr>
          <p:nvPr>
            <p:extLst>
              <p:ext uri="{D42A27DB-BD31-4B8C-83A1-F6EECF244321}">
                <p14:modId xmlns:p14="http://schemas.microsoft.com/office/powerpoint/2010/main" val="3824344123"/>
              </p:ext>
            </p:extLst>
          </p:nvPr>
        </p:nvGraphicFramePr>
        <p:xfrm>
          <a:off x="2240729" y="31248032"/>
          <a:ext cx="17324935" cy="976985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7669540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D3C9F64-FC9C-41B6-8A32-99198496BDA3}"/>
              </a:ext>
            </a:extLst>
          </p:cNvPr>
          <p:cNvSpPr/>
          <p:nvPr/>
        </p:nvSpPr>
        <p:spPr>
          <a:xfrm>
            <a:off x="1409700" y="1295400"/>
            <a:ext cx="27432000" cy="4567518"/>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43E34CD8-B7BA-4F69-9DE3-B49C9308F8D8}"/>
              </a:ext>
            </a:extLst>
          </p:cNvPr>
          <p:cNvSpPr/>
          <p:nvPr/>
        </p:nvSpPr>
        <p:spPr>
          <a:xfrm>
            <a:off x="1409700" y="6831106"/>
            <a:ext cx="27432000" cy="34677258"/>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B59E07CA-E569-4C19-B300-D1D9341F1D26}"/>
              </a:ext>
            </a:extLst>
          </p:cNvPr>
          <p:cNvSpPr txBox="1"/>
          <p:nvPr/>
        </p:nvSpPr>
        <p:spPr>
          <a:xfrm>
            <a:off x="3223512" y="1785879"/>
            <a:ext cx="23828188" cy="3785652"/>
          </a:xfrm>
          <a:prstGeom prst="rect">
            <a:avLst/>
          </a:prstGeom>
          <a:noFill/>
        </p:spPr>
        <p:txBody>
          <a:bodyPr wrap="square" rtlCol="0">
            <a:spAutoFit/>
          </a:bodyPr>
          <a:lstStyle/>
          <a:p>
            <a:pPr algn="ctr">
              <a:lnSpc>
                <a:spcPct val="150000"/>
              </a:lnSpc>
            </a:pPr>
            <a:r>
              <a:rPr lang="et-EE" sz="8800" b="1" dirty="0">
                <a:solidFill>
                  <a:schemeClr val="bg1"/>
                </a:solidFill>
                <a:latin typeface="Berlin Sans FB Demi" panose="020E0802020502020306" pitchFamily="34" charset="0"/>
                <a:cs typeface="Nachlieli CLM" panose="02000603000000000000" pitchFamily="50" charset="-79"/>
              </a:rPr>
              <a:t>FOOTBALL BETS</a:t>
            </a:r>
          </a:p>
          <a:p>
            <a:pPr algn="ctr">
              <a:lnSpc>
                <a:spcPct val="150000"/>
              </a:lnSpc>
            </a:pPr>
            <a:r>
              <a:rPr lang="et-EE" sz="7200" dirty="0">
                <a:solidFill>
                  <a:schemeClr val="bg1"/>
                </a:solidFill>
                <a:latin typeface="Berlin Sans FB Demi" panose="020E0802020502020306" pitchFamily="34" charset="0"/>
                <a:cs typeface="Nachlieli CLM" panose="02000603000000000000" pitchFamily="50" charset="-79"/>
              </a:rPr>
              <a:t>Artjom Valdas</a:t>
            </a:r>
            <a:r>
              <a:rPr lang="ru-RU" sz="7200" dirty="0">
                <a:solidFill>
                  <a:schemeClr val="bg1"/>
                </a:solidFill>
                <a:latin typeface="Berlin Sans FB Demi" panose="020E0802020502020306" pitchFamily="34" charset="0"/>
                <a:cs typeface="Nachlieli CLM" panose="02000603000000000000" pitchFamily="50" charset="-79"/>
              </a:rPr>
              <a:t> </a:t>
            </a:r>
            <a:r>
              <a:rPr lang="et-EE" sz="7200" dirty="0">
                <a:solidFill>
                  <a:schemeClr val="bg1"/>
                </a:solidFill>
                <a:latin typeface="Berlin Sans FB Demi" panose="020E0802020502020306" pitchFamily="34" charset="0"/>
                <a:cs typeface="Nachlieli CLM" panose="02000603000000000000" pitchFamily="50" charset="-79"/>
              </a:rPr>
              <a:t>&amp; Eduard Rudi</a:t>
            </a:r>
            <a:endParaRPr lang="en-US" sz="7200" dirty="0">
              <a:solidFill>
                <a:schemeClr val="bg1"/>
              </a:solidFill>
              <a:latin typeface="Berlin Sans FB Demi" panose="020E0802020502020306" pitchFamily="34" charset="0"/>
              <a:cs typeface="Nachlieli CLM" panose="02000603000000000000" pitchFamily="50" charset="-79"/>
            </a:endParaRPr>
          </a:p>
        </p:txBody>
      </p:sp>
      <p:sp>
        <p:nvSpPr>
          <p:cNvPr id="11" name="TextBox 10">
            <a:extLst>
              <a:ext uri="{FF2B5EF4-FFF2-40B4-BE49-F238E27FC236}">
                <a16:creationId xmlns:a16="http://schemas.microsoft.com/office/drawing/2014/main" id="{1D38D50B-D57E-4B0C-8F30-958227B785F5}"/>
              </a:ext>
            </a:extLst>
          </p:cNvPr>
          <p:cNvSpPr txBox="1"/>
          <p:nvPr/>
        </p:nvSpPr>
        <p:spPr>
          <a:xfrm>
            <a:off x="2368104" y="7207466"/>
            <a:ext cx="12321287" cy="2800767"/>
          </a:xfrm>
          <a:prstGeom prst="rect">
            <a:avLst/>
          </a:prstGeom>
          <a:solidFill>
            <a:schemeClr val="bg2"/>
          </a:solidFill>
        </p:spPr>
        <p:txBody>
          <a:bodyPr wrap="square" rtlCol="0">
            <a:spAutoFit/>
          </a:bodyPr>
          <a:lstStyle/>
          <a:p>
            <a:pPr algn="ctr">
              <a:lnSpc>
                <a:spcPct val="150000"/>
              </a:lnSpc>
            </a:pPr>
            <a:r>
              <a:rPr lang="en-US" sz="3200" dirty="0">
                <a:latin typeface="Berlin Sans FB Demi" panose="020E0802020502020306" pitchFamily="34" charset="0"/>
                <a:cs typeface="Times New Roman" panose="02020603050405020304" pitchFamily="18" charset="0"/>
              </a:rPr>
              <a:t>Introduction</a:t>
            </a:r>
          </a:p>
          <a:p>
            <a:pPr algn="just"/>
            <a:r>
              <a:rPr lang="en-US" sz="3200" dirty="0">
                <a:latin typeface="Berlin Sans FB" panose="020E0602020502020306" pitchFamily="34" charset="0"/>
                <a:cs typeface="Times New Roman" panose="02020603050405020304" pitchFamily="18" charset="0"/>
              </a:rPr>
              <a:t>Today, almost everyone has faced sports betting. Some people believe that if you constantly analyze, for example, football teams, you can make money on it.</a:t>
            </a:r>
            <a:r>
              <a:rPr lang="ru-RU" sz="3200" dirty="0">
                <a:latin typeface="Berlin Sans FB" panose="020E0602020502020306" pitchFamily="34" charset="0"/>
                <a:cs typeface="Times New Roman" panose="02020603050405020304" pitchFamily="18" charset="0"/>
              </a:rPr>
              <a:t> </a:t>
            </a:r>
            <a:r>
              <a:rPr lang="en-US" sz="3200" dirty="0">
                <a:latin typeface="Berlin Sans FB" panose="020E0602020502020306" pitchFamily="34" charset="0"/>
                <a:cs typeface="Times New Roman" panose="02020603050405020304" pitchFamily="18" charset="0"/>
              </a:rPr>
              <a:t>With this project, we wanted to know if this is actually so.</a:t>
            </a:r>
            <a:endParaRPr lang="et-EE" sz="3200" dirty="0">
              <a:latin typeface="Berlin Sans FB" panose="020E0602020502020306" pitchFamily="34" charset="0"/>
              <a:cs typeface="Times New Roman" panose="02020603050405020304" pitchFamily="18" charset="0"/>
            </a:endParaRPr>
          </a:p>
        </p:txBody>
      </p:sp>
      <p:sp>
        <p:nvSpPr>
          <p:cNvPr id="12" name="TextBox 11">
            <a:extLst>
              <a:ext uri="{FF2B5EF4-FFF2-40B4-BE49-F238E27FC236}">
                <a16:creationId xmlns:a16="http://schemas.microsoft.com/office/drawing/2014/main" id="{6872865B-D551-45D6-AAF0-8560E8302F85}"/>
              </a:ext>
            </a:extLst>
          </p:cNvPr>
          <p:cNvSpPr txBox="1"/>
          <p:nvPr/>
        </p:nvSpPr>
        <p:spPr>
          <a:xfrm>
            <a:off x="15930167" y="7207466"/>
            <a:ext cx="12321287" cy="2800767"/>
          </a:xfrm>
          <a:prstGeom prst="rect">
            <a:avLst/>
          </a:prstGeom>
          <a:solidFill>
            <a:schemeClr val="bg2"/>
          </a:solidFill>
        </p:spPr>
        <p:txBody>
          <a:bodyPr wrap="square" rtlCol="0">
            <a:spAutoFit/>
          </a:bodyPr>
          <a:lstStyle/>
          <a:p>
            <a:pPr algn="ctr">
              <a:lnSpc>
                <a:spcPct val="150000"/>
              </a:lnSpc>
            </a:pPr>
            <a:r>
              <a:rPr lang="en-US" sz="3200" dirty="0">
                <a:latin typeface="Berlin Sans FB Demi" panose="020E0802020502020306" pitchFamily="34" charset="0"/>
                <a:cs typeface="Times New Roman" panose="02020603050405020304" pitchFamily="18" charset="0"/>
              </a:rPr>
              <a:t>Goals</a:t>
            </a:r>
            <a:endParaRPr lang="et-EE" sz="3200" dirty="0">
              <a:latin typeface="Berlin Sans FB Demi" panose="020E0802020502020306" pitchFamily="34" charset="0"/>
              <a:cs typeface="Times New Roman" panose="02020603050405020304" pitchFamily="18" charset="0"/>
            </a:endParaRPr>
          </a:p>
          <a:p>
            <a:pPr marL="457200" indent="-457200" algn="just">
              <a:buClr>
                <a:schemeClr val="accent6"/>
              </a:buClr>
              <a:buFont typeface="Wingdings" panose="05000000000000000000" pitchFamily="2" charset="2"/>
              <a:buChar char="ü"/>
            </a:pPr>
            <a:r>
              <a:rPr lang="en-US" sz="3200" dirty="0">
                <a:latin typeface="Berlin Sans FB" panose="020E0602020502020306" pitchFamily="34" charset="0"/>
                <a:cs typeface="Times New Roman" panose="02020603050405020304" pitchFamily="18" charset="0"/>
              </a:rPr>
              <a:t>Data preprocessing</a:t>
            </a:r>
          </a:p>
          <a:p>
            <a:pPr marL="457200" indent="-457200" algn="just">
              <a:buClr>
                <a:schemeClr val="accent6"/>
              </a:buClr>
              <a:buFont typeface="Wingdings" panose="05000000000000000000" pitchFamily="2" charset="2"/>
              <a:buChar char="ü"/>
            </a:pPr>
            <a:r>
              <a:rPr lang="en-US" sz="3200" dirty="0">
                <a:latin typeface="Berlin Sans FB" panose="020E0602020502020306" pitchFamily="34" charset="0"/>
                <a:cs typeface="Times New Roman" panose="02020603050405020304" pitchFamily="18" charset="0"/>
              </a:rPr>
              <a:t>Make data human readable</a:t>
            </a:r>
          </a:p>
          <a:p>
            <a:pPr marL="457200" indent="-457200" algn="just">
              <a:buClr>
                <a:schemeClr val="accent6"/>
              </a:buClr>
              <a:buFont typeface="Wingdings" panose="05000000000000000000" pitchFamily="2" charset="2"/>
              <a:buChar char="ü"/>
            </a:pPr>
            <a:r>
              <a:rPr lang="en-US" sz="3200" dirty="0">
                <a:latin typeface="Berlin Sans FB" panose="020E0602020502020306" pitchFamily="34" charset="0"/>
                <a:cs typeface="Times New Roman" panose="02020603050405020304" pitchFamily="18" charset="0"/>
              </a:rPr>
              <a:t>Try to find what the outcome of the match depends on</a:t>
            </a:r>
            <a:endParaRPr lang="ru-RU" sz="3200" dirty="0">
              <a:latin typeface="Berlin Sans FB" panose="020E0602020502020306" pitchFamily="34" charset="0"/>
              <a:cs typeface="Times New Roman" panose="02020603050405020304" pitchFamily="18" charset="0"/>
            </a:endParaRPr>
          </a:p>
          <a:p>
            <a:pPr marL="457200" indent="-457200" algn="just">
              <a:buClr>
                <a:schemeClr val="accent6"/>
              </a:buClr>
              <a:buFont typeface="Wingdings" panose="05000000000000000000" pitchFamily="2" charset="2"/>
              <a:buChar char="ü"/>
            </a:pPr>
            <a:r>
              <a:rPr lang="en-US" sz="3200" dirty="0">
                <a:latin typeface="Berlin Sans FB" panose="020E0602020502020306" pitchFamily="34" charset="0"/>
                <a:cs typeface="Times New Roman" panose="02020603050405020304" pitchFamily="18" charset="0"/>
              </a:rPr>
              <a:t>Create a model that will predict future matches</a:t>
            </a:r>
            <a:endParaRPr lang="ru-RU" sz="3200" dirty="0">
              <a:latin typeface="Berlin Sans FB" panose="020E0602020502020306" pitchFamily="34" charset="0"/>
              <a:cs typeface="Times New Roman" panose="02020603050405020304" pitchFamily="18" charset="0"/>
            </a:endParaRPr>
          </a:p>
        </p:txBody>
      </p:sp>
      <p:sp>
        <p:nvSpPr>
          <p:cNvPr id="3" name="TextBox 2"/>
          <p:cNvSpPr txBox="1"/>
          <p:nvPr/>
        </p:nvSpPr>
        <p:spPr>
          <a:xfrm>
            <a:off x="4445025" y="9841252"/>
            <a:ext cx="21385161" cy="1323439"/>
          </a:xfrm>
          <a:prstGeom prst="rect">
            <a:avLst/>
          </a:prstGeom>
          <a:noFill/>
        </p:spPr>
        <p:txBody>
          <a:bodyPr wrap="square" rtlCol="0">
            <a:spAutoFit/>
          </a:bodyPr>
          <a:lstStyle/>
          <a:p>
            <a:pPr algn="ctr"/>
            <a:r>
              <a:rPr lang="en-US" sz="8000" dirty="0">
                <a:latin typeface="Berlin Sans FB Demi" panose="020E0802020502020306" pitchFamily="34" charset="0"/>
              </a:rPr>
              <a:t>What did we finally get…</a:t>
            </a:r>
            <a:endParaRPr lang="et-EE" sz="8000" dirty="0">
              <a:latin typeface="Berlin Sans FB Demi" panose="020E0802020502020306" pitchFamily="34" charset="0"/>
            </a:endParaRPr>
          </a:p>
        </p:txBody>
      </p:sp>
      <p:cxnSp>
        <p:nvCxnSpPr>
          <p:cNvPr id="22" name="Kõverkonnektor 21"/>
          <p:cNvCxnSpPr>
            <a:cxnSpLocks/>
            <a:stCxn id="3" idx="2"/>
          </p:cNvCxnSpPr>
          <p:nvPr/>
        </p:nvCxnSpPr>
        <p:spPr>
          <a:xfrm rot="16200000" flipH="1">
            <a:off x="18408817" y="7893480"/>
            <a:ext cx="968188" cy="7510610"/>
          </a:xfrm>
          <a:prstGeom prst="curvedConnector3">
            <a:avLst/>
          </a:prstGeom>
          <a:ln w="825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Kõverkonnektor 23"/>
          <p:cNvCxnSpPr>
            <a:cxnSpLocks/>
            <a:stCxn id="3" idx="2"/>
          </p:cNvCxnSpPr>
          <p:nvPr/>
        </p:nvCxnSpPr>
        <p:spPr>
          <a:xfrm rot="5400000">
            <a:off x="10918453" y="7919582"/>
            <a:ext cx="974045" cy="7464263"/>
          </a:xfrm>
          <a:prstGeom prst="curvedConnector3">
            <a:avLst/>
          </a:prstGeom>
          <a:ln w="825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3" name="Joonviiktekst 2 32"/>
          <p:cNvSpPr/>
          <p:nvPr/>
        </p:nvSpPr>
        <p:spPr>
          <a:xfrm>
            <a:off x="19855544" y="19729662"/>
            <a:ext cx="8556170" cy="2669584"/>
          </a:xfrm>
          <a:prstGeom prst="borderCallout2">
            <a:avLst>
              <a:gd name="adj1" fmla="val 18750"/>
              <a:gd name="adj2" fmla="val -2052"/>
              <a:gd name="adj3" fmla="val 18750"/>
              <a:gd name="adj4" fmla="val -16667"/>
              <a:gd name="adj5" fmla="val -9526"/>
              <a:gd name="adj6" fmla="val -22041"/>
            </a:avLst>
          </a:prstGeom>
          <a:solidFill>
            <a:schemeClr val="bg2"/>
          </a:soli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latin typeface="Berlin Sans FB" panose="020E0602020502020306" pitchFamily="34" charset="0"/>
              </a:rPr>
              <a:t>This is perhaps the only bet that has the highest percentage of accuracy. This means that if Man City or Liverpool plays in the English Premier League, then with the highest probability these teams will score a goal.</a:t>
            </a:r>
            <a:endParaRPr lang="et-EE" sz="2800" dirty="0">
              <a:solidFill>
                <a:schemeClr val="tx1"/>
              </a:solidFill>
              <a:latin typeface="Berlin Sans FB" panose="020E0602020502020306" pitchFamily="34" charset="0"/>
            </a:endParaRPr>
          </a:p>
        </p:txBody>
      </p:sp>
      <p:graphicFrame>
        <p:nvGraphicFramePr>
          <p:cNvPr id="23" name="Diagramm 1">
            <a:extLst>
              <a:ext uri="{FF2B5EF4-FFF2-40B4-BE49-F238E27FC236}">
                <a16:creationId xmlns:a16="http://schemas.microsoft.com/office/drawing/2014/main" id="{00000000-0008-0000-0200-000002000000}"/>
              </a:ext>
            </a:extLst>
          </p:cNvPr>
          <p:cNvGraphicFramePr>
            <a:graphicFrameLocks noGrp="1"/>
          </p:cNvGraphicFramePr>
          <p:nvPr>
            <p:extLst>
              <p:ext uri="{D42A27DB-BD31-4B8C-83A1-F6EECF244321}">
                <p14:modId xmlns:p14="http://schemas.microsoft.com/office/powerpoint/2010/main" val="432405510"/>
              </p:ext>
            </p:extLst>
          </p:nvPr>
        </p:nvGraphicFramePr>
        <p:xfrm>
          <a:off x="15585821" y="12159052"/>
          <a:ext cx="12321287" cy="6932547"/>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25" name="Diagramm 1">
            <a:extLst>
              <a:ext uri="{FF2B5EF4-FFF2-40B4-BE49-F238E27FC236}">
                <a16:creationId xmlns:a16="http://schemas.microsoft.com/office/drawing/2014/main" id="{00000000-0008-0000-0100-000002000000}"/>
              </a:ext>
            </a:extLst>
          </p:cNvPr>
          <p:cNvGraphicFramePr>
            <a:graphicFrameLocks noGrp="1"/>
          </p:cNvGraphicFramePr>
          <p:nvPr>
            <p:extLst>
              <p:ext uri="{D42A27DB-BD31-4B8C-83A1-F6EECF244321}">
                <p14:modId xmlns:p14="http://schemas.microsoft.com/office/powerpoint/2010/main" val="1501205082"/>
              </p:ext>
            </p:extLst>
          </p:nvPr>
        </p:nvGraphicFramePr>
        <p:xfrm>
          <a:off x="2368104" y="12159051"/>
          <a:ext cx="12339515" cy="1562691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7080673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166</TotalTime>
  <Words>436</Words>
  <Application>Microsoft Office PowerPoint</Application>
  <PresentationFormat>Custom</PresentationFormat>
  <Paragraphs>26</Paragraphs>
  <Slides>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vt:i4>
      </vt:variant>
    </vt:vector>
  </HeadingPairs>
  <TitlesOfParts>
    <vt:vector size="10" baseType="lpstr">
      <vt:lpstr>Arial</vt:lpstr>
      <vt:lpstr>Berlin Sans FB</vt:lpstr>
      <vt:lpstr>Berlin Sans FB Demi</vt:lpstr>
      <vt:lpstr>Calibri</vt:lpstr>
      <vt:lpstr>Calibri Light</vt:lpstr>
      <vt:lpstr>Times New Roman</vt:lpstr>
      <vt:lpstr>Wingdings</vt:lpstr>
      <vt:lpstr>Office Theme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Eduard Rudi</dc:creator>
  <cp:lastModifiedBy>Eduard Rudi</cp:lastModifiedBy>
  <cp:revision>20</cp:revision>
  <dcterms:created xsi:type="dcterms:W3CDTF">2019-12-14T13:33:46Z</dcterms:created>
  <dcterms:modified xsi:type="dcterms:W3CDTF">2019-12-15T09:56:48Z</dcterms:modified>
</cp:coreProperties>
</file>