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34" y="656285"/>
            <a:ext cx="6551174" cy="14358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SOLUTION FOR ENHANCED DIETARY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19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738">
              <a:srgbClr val="FBFCF7"/>
            </a:gs>
            <a:gs pos="78923">
              <a:srgbClr val="E6EDD0"/>
            </a:gs>
            <a:gs pos="47700">
              <a:srgbClr val="F0F4E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37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8" y="1948721"/>
            <a:ext cx="7375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Funding Opportunities: Seeking investors or partnerships for development.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Contact: +254 757 184 454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THANK YOU.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62" y="4120421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53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484026" y="1963711"/>
            <a:ext cx="9458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mobile application to track dietary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SDG Alignment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2 (Zero Hunger) and 3 (Good Health and Well-Being).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Promote healthier eating habits and provide nutritional insights to improve overall well-being.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3610443" y="716518"/>
            <a:ext cx="439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PROBLEM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TARGET AUDIENCE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Serve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Individuals (students, professionals, families) seeking to improve their diet.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organizations wanting to monitor community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Dietitians and nutritionists for client management.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AND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760251" y="1351508"/>
            <a:ext cx="67605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Users, Food Items, Eating Habits, Physical Activities,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Example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age, weight, 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Food_Items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food_item_id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calories, proteins,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carhydrates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Eating_Habits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eating_habit_id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food_item_id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portion_size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eating_date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Physical_Activity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activity_type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duration,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activity_date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76897-E82E-042D-622A-B4915793B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16" y="3822492"/>
            <a:ext cx="4292184" cy="315088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259174" y="1978702"/>
            <a:ext cx="94887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dietary habits and common food choices across demographics.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physical activity and dietary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food groups most consumed and areas needing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charts representing these insights.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603947" y="494270"/>
            <a:ext cx="72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0AD05-8DFC-C9D1-2006-57ACC60E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8" y="1131655"/>
            <a:ext cx="491677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displaying: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vs average duration.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vs total duration.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eating dates per month.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weight vs average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A95D1C-671C-D9A8-59E7-22F222076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519" y="2381250"/>
            <a:ext cx="688548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603949" y="494270"/>
            <a:ext cx="712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2274054" y="2171700"/>
            <a:ext cx="82558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Strategies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Gamification: Rewards and achievements for hitting nutritional goals.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features: Connect users for accountability and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reminders and tips based on user behavior.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437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ROADMAP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1603949" y="2023672"/>
            <a:ext cx="91889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development and user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with health organizations and nutritionists.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launch strategies and marketing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Goals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improvement based on user feedback and data analytics.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465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1</cp:revision>
  <dcterms:created xsi:type="dcterms:W3CDTF">2024-08-19T07:15:06Z</dcterms:created>
  <dcterms:modified xsi:type="dcterms:W3CDTF">2024-08-19T11:05:23Z</dcterms:modified>
</cp:coreProperties>
</file>