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64" r:id="rId5"/>
    <p:sldId id="259" r:id="rId6"/>
    <p:sldId id="262" r:id="rId7"/>
    <p:sldId id="263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0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49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37FB-0DD5-4D5D-801C-E86BE6288A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rgbClr val="C3E5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21092">
              <a:srgbClr val="ECF7FF"/>
            </a:gs>
            <a:gs pos="52000">
              <a:srgbClr val="B5DF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D07-D358-C595-68B1-C60D4812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0"/>
            <a:ext cx="8544867" cy="1435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APP</a:t>
            </a:r>
            <a:endParaRPr lang="en-US" sz="5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CF87-B987-DF00-274B-181705A2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291" y="2224259"/>
            <a:ext cx="9346705" cy="14358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HEARTFUL INTRODUCTION TO BALANCED EATING HABITS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38C5-A901-71D6-6C27-F826E450A7CC}"/>
              </a:ext>
            </a:extLst>
          </p:cNvPr>
          <p:cNvSpPr txBox="1"/>
          <p:nvPr/>
        </p:nvSpPr>
        <p:spPr>
          <a:xfrm>
            <a:off x="2199503" y="3959196"/>
            <a:ext cx="71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VALARY AYUMA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FCC2-CEC8-DBAB-6D13-9AF1B8EF9FC0}"/>
              </a:ext>
            </a:extLst>
          </p:cNvPr>
          <p:cNvSpPr txBox="1"/>
          <p:nvPr/>
        </p:nvSpPr>
        <p:spPr>
          <a:xfrm>
            <a:off x="8204886" y="5366305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18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C073C1-9C57-7D92-85E0-071B39D7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D95A8-847B-2A19-5C0B-374229BA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063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905A7-F46C-C5A4-70C2-B245B440FF13}"/>
              </a:ext>
            </a:extLst>
          </p:cNvPr>
          <p:cNvSpPr txBox="1"/>
          <p:nvPr/>
        </p:nvSpPr>
        <p:spPr>
          <a:xfrm>
            <a:off x="2743200" y="494270"/>
            <a:ext cx="4781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US IN PROMOTING HEALTH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D67BA-F4C5-3C8C-89BF-6AA4CBC0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765BB-984A-9861-BAE7-CA703DDD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89994-CE92-D129-25BA-BBC80E536446}"/>
              </a:ext>
            </a:extLst>
          </p:cNvPr>
          <p:cNvSpPr txBox="1"/>
          <p:nvPr/>
        </p:nvSpPr>
        <p:spPr>
          <a:xfrm>
            <a:off x="1648919" y="1948722"/>
            <a:ext cx="5653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Join Us and be  part of promoting healthier lifestyles!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 Information;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Email: valaryayuma03@gmail.com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Contact: +254 757 184 454.</a:t>
            </a:r>
          </a:p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 We believe Diet Tracker can transform how we approach dietary health. If you have any questions or feedback, please feel free to reach out.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B573A1-2CED-F8BC-32B0-46F0AA3B0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0" y="4120420"/>
            <a:ext cx="4666939" cy="273758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612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0000"/>
                <a:satMod val="92000"/>
                <a:lumMod val="120000"/>
              </a:schemeClr>
            </a:gs>
            <a:gs pos="100000">
              <a:srgbClr val="D1EBFF"/>
            </a:gs>
            <a:gs pos="94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F1C4E-B4CB-16CF-E18D-BBA56ED5640D}"/>
              </a:ext>
            </a:extLst>
          </p:cNvPr>
          <p:cNvSpPr txBox="1"/>
          <p:nvPr/>
        </p:nvSpPr>
        <p:spPr>
          <a:xfrm>
            <a:off x="1804086" y="716518"/>
            <a:ext cx="689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24E2D-C01A-83E5-B245-56DBDBF9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AD274-240C-DFE9-159E-8EEFF13E7A0C}"/>
              </a:ext>
            </a:extLst>
          </p:cNvPr>
          <p:cNvSpPr txBox="1"/>
          <p:nvPr/>
        </p:nvSpPr>
        <p:spPr>
          <a:xfrm>
            <a:off x="1618938" y="1428095"/>
            <a:ext cx="9293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rates of obesity and dietary-related illnesses globally.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nutritional values and healthy eating.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issues can lead to improved health outcomes and reduced healthcare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with global health initiatives and supports sustainable diet practices.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989E6-A650-F816-621A-D419DBE5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8" y="57150"/>
            <a:ext cx="3197902" cy="2057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DF141-F49E-7DA9-EF96-1A09E25C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5086350"/>
            <a:ext cx="3495675" cy="17145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172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chemeClr val="bg2">
                <a:tint val="90000"/>
                <a:satMod val="92000"/>
                <a:lumMod val="120000"/>
              </a:schemeClr>
            </a:gs>
            <a:gs pos="6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FAC9C-A733-9890-4FC7-715864E2273D}"/>
              </a:ext>
            </a:extLst>
          </p:cNvPr>
          <p:cNvSpPr txBox="1"/>
          <p:nvPr/>
        </p:nvSpPr>
        <p:spPr>
          <a:xfrm>
            <a:off x="2833141" y="716518"/>
            <a:ext cx="626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F821-2D5D-A4BF-2D39-60579FB8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37E49-9356-A751-AEFD-6C2099E7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D3C3F-F1F5-1D50-4F03-DC586493B3F2}"/>
              </a:ext>
            </a:extLst>
          </p:cNvPr>
          <p:cNvSpPr txBox="1"/>
          <p:nvPr/>
        </p:nvSpPr>
        <p:spPr>
          <a:xfrm>
            <a:off x="1366603" y="1720840"/>
            <a:ext cx="94587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offers a user-friendly platform where individuals can log their meals, track nutrient intake, and receive reminders about dietary limitations. Additionally, it provides sustainability tips to promote environmentally conscious eating habits. User-friendly interface built with flutter for both iOS and Android platforms.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0A43F-8782-14C8-51A3-084E486D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4809971"/>
            <a:ext cx="3095625" cy="20573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1078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85300">
              <a:srgbClr val="B1DDFF"/>
            </a:gs>
            <a:gs pos="37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DB29-FB48-DE54-F922-C32BF3556AF6}"/>
              </a:ext>
            </a:extLst>
          </p:cNvPr>
          <p:cNvSpPr txBox="1"/>
          <p:nvPr/>
        </p:nvSpPr>
        <p:spPr>
          <a:xfrm>
            <a:off x="1758378" y="716597"/>
            <a:ext cx="712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B8C-B4F2-42DE-1D8C-60430D02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36B1-5EE7-CF24-688B-DC9F59D5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9C32C-6FF6-C9F4-24CC-C6253F715DEF}"/>
              </a:ext>
            </a:extLst>
          </p:cNvPr>
          <p:cNvSpPr txBox="1"/>
          <p:nvPr/>
        </p:nvSpPr>
        <p:spPr>
          <a:xfrm>
            <a:off x="1190625" y="1720840"/>
            <a:ext cx="82558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Diet Tracker, users can simplify their meal tracking, adopt healthier eating habits, minimize food waste, and cultivate a mindset of sustainability, all while staying informed about their dietary choices.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61F32-F5E3-75DC-D396-6127D2B0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4482059"/>
            <a:ext cx="3324225" cy="23759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1035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85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FDF85-9B8D-A95E-1937-C9BCD9544EA3}"/>
              </a:ext>
            </a:extLst>
          </p:cNvPr>
          <p:cNvSpPr txBox="1"/>
          <p:nvPr/>
        </p:nvSpPr>
        <p:spPr>
          <a:xfrm>
            <a:off x="2817341" y="69197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637DF-4C8D-3A6E-6558-72885180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2A9E8-687F-4DBE-15B5-39EBAA74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E9A42-C377-C501-6DBD-021744353DD1}"/>
              </a:ext>
            </a:extLst>
          </p:cNvPr>
          <p:cNvSpPr txBox="1"/>
          <p:nvPr/>
        </p:nvSpPr>
        <p:spPr>
          <a:xfrm>
            <a:off x="1514007" y="1963711"/>
            <a:ext cx="9608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boasts several key features such as secure registration, meal logging, expiration alerts, sustainability tips.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E9D187-D952-8D7F-631B-99DDC5FD2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03" y="3957403"/>
            <a:ext cx="4576998" cy="286698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932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7000">
              <a:schemeClr val="bg2">
                <a:tint val="90000"/>
                <a:satMod val="92000"/>
                <a:lumMod val="120000"/>
              </a:schemeClr>
            </a:gs>
            <a:gs pos="8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24704-C057-4244-D556-0F1462BA387A}"/>
              </a:ext>
            </a:extLst>
          </p:cNvPr>
          <p:cNvSpPr txBox="1"/>
          <p:nvPr/>
        </p:nvSpPr>
        <p:spPr>
          <a:xfrm>
            <a:off x="2381250" y="665721"/>
            <a:ext cx="579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JOURNEY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47CD1-C3CE-08FE-9E79-81503CF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D264-7C2A-DF02-89E6-89C69AC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AA917-18C2-DAEA-48EF-4DE292D36811}"/>
              </a:ext>
            </a:extLst>
          </p:cNvPr>
          <p:cNvSpPr txBox="1"/>
          <p:nvPr/>
        </p:nvSpPr>
        <p:spPr>
          <a:xfrm>
            <a:off x="1351613" y="2353670"/>
            <a:ext cx="9488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journey is designed to be intuitive. Users register, log in, and begin logging meals, receiving valuable insights throughout the process</a:t>
            </a:r>
            <a:r>
              <a:rPr lang="en-US" sz="28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3C6A5-A725-CD7B-D1BA-4CFB9EAB2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049" y="4991725"/>
            <a:ext cx="3122951" cy="18662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5725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E31E8B-F07D-93BD-2D8A-9DDF7AB4AA8C}"/>
              </a:ext>
            </a:extLst>
          </p:cNvPr>
          <p:cNvSpPr txBox="1"/>
          <p:nvPr/>
        </p:nvSpPr>
        <p:spPr>
          <a:xfrm>
            <a:off x="1875797" y="422729"/>
            <a:ext cx="726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MOCKUPS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950D2-A74C-6CBF-84B8-35877CF1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254A48-7805-CD88-8E30-E663202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9" y="900823"/>
            <a:ext cx="275818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look at the application in action. Here are some screenshots showing user registration, meal logging, and the alert system that informs users about their dietary choices.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34947C-8433-2A48-CB60-C07BCBD3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48" y="1424044"/>
            <a:ext cx="2968052" cy="2503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EB656F-A00F-CD81-FCFC-5BB0C0E4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431296"/>
            <a:ext cx="2975996" cy="2496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85E50A-C85B-1D00-FC14-F5181AD9D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79" y="3927425"/>
            <a:ext cx="4225275" cy="2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5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7000">
              <a:schemeClr val="bg2">
                <a:tint val="90000"/>
                <a:satMod val="92000"/>
                <a:lumMod val="120000"/>
              </a:schemeClr>
            </a:gs>
            <a:gs pos="29000">
              <a:srgbClr val="E8F5FF"/>
            </a:gs>
            <a:gs pos="46000">
              <a:srgbClr val="D1EBFF"/>
            </a:gs>
            <a:gs pos="1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9083-1DC0-20E7-A54E-936E602EF414}"/>
              </a:ext>
            </a:extLst>
          </p:cNvPr>
          <p:cNvSpPr txBox="1"/>
          <p:nvPr/>
        </p:nvSpPr>
        <p:spPr>
          <a:xfrm>
            <a:off x="1963712" y="617838"/>
            <a:ext cx="6904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F210-3975-C7D2-D487-676619BE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3431-663C-C232-E4ED-15D8B9FD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7F425-C012-630A-096F-55A071A22431}"/>
              </a:ext>
            </a:extLst>
          </p:cNvPr>
          <p:cNvSpPr txBox="1"/>
          <p:nvPr/>
        </p:nvSpPr>
        <p:spPr>
          <a:xfrm>
            <a:off x="1650363" y="1905215"/>
            <a:ext cx="8891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is built using a modern technology stack that is dart with flutter for cross-platform compatibility and smooth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0730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57E38-8D2C-2917-05D4-EF16782C1390}"/>
              </a:ext>
            </a:extLst>
          </p:cNvPr>
          <p:cNvSpPr txBox="1"/>
          <p:nvPr/>
        </p:nvSpPr>
        <p:spPr>
          <a:xfrm>
            <a:off x="2743200" y="494270"/>
            <a:ext cx="6722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ADE47-DE6F-AEF4-CCE5-B81525CE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41019-A096-A59B-939C-93E92AC8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9C626-DF44-4588-57A1-D36DF4BB202F}"/>
              </a:ext>
            </a:extLst>
          </p:cNvPr>
          <p:cNvSpPr txBox="1"/>
          <p:nvPr/>
        </p:nvSpPr>
        <p:spPr>
          <a:xfrm>
            <a:off x="691978" y="2023672"/>
            <a:ext cx="10305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plan on implementing a freemium model, allowing users access to basic features for free while offering premium subscriptions for more advanced tools. Additional revenue can come from targeted advertisements and affiliate marketing.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754DD-5594-D4A4-44CB-DFBFE49F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71" y="4377128"/>
            <a:ext cx="4831830" cy="24808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546790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334</TotalTime>
  <Words>373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DIET MANAGEMENT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TRACKER</dc:title>
  <dc:creator>Valary Ayuma</dc:creator>
  <cp:lastModifiedBy>Valary Ayuma</cp:lastModifiedBy>
  <cp:revision>4</cp:revision>
  <dcterms:created xsi:type="dcterms:W3CDTF">2024-08-19T07:15:06Z</dcterms:created>
  <dcterms:modified xsi:type="dcterms:W3CDTF">2024-09-18T15:35:59Z</dcterms:modified>
</cp:coreProperties>
</file>