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8" r:id="rId3"/>
    <p:sldId id="257" r:id="rId4"/>
    <p:sldId id="264" r:id="rId5"/>
    <p:sldId id="259" r:id="rId6"/>
    <p:sldId id="262" r:id="rId7"/>
    <p:sldId id="263" r:id="rId8"/>
    <p:sldId id="260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4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27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6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824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52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7493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165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02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78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50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86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7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17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29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94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25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637FB-0DD5-4D5D-801C-E86BE6288A7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9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1000">
              <a:srgbClr val="C3E5FF"/>
            </a:gs>
            <a:gs pos="0">
              <a:schemeClr val="bg2">
                <a:tint val="90000"/>
                <a:satMod val="92000"/>
                <a:lumMod val="120000"/>
              </a:schemeClr>
            </a:gs>
            <a:gs pos="21092">
              <a:srgbClr val="ECF7FF"/>
            </a:gs>
            <a:gs pos="52000">
              <a:srgbClr val="B5DFFF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D07-D358-C595-68B1-C60D48122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0625" y="0"/>
            <a:ext cx="8544867" cy="1435826"/>
          </a:xfrm>
        </p:spPr>
        <p:txBody>
          <a:bodyPr>
            <a:normAutofit fontScale="90000"/>
          </a:bodyPr>
          <a:lstStyle/>
          <a:p>
            <a:r>
              <a:rPr lang="en-US" sz="5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DIET 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 APP</a:t>
            </a:r>
            <a:endParaRPr lang="en-US" sz="5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7ECF87-B987-DF00-274B-181705A28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6291" y="2224259"/>
            <a:ext cx="9346705" cy="143582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HEARTFUL INTRODUCTION TO BALANCED EATING HABITS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0638C5-A901-71D6-6C27-F826E450A7CC}"/>
              </a:ext>
            </a:extLst>
          </p:cNvPr>
          <p:cNvSpPr txBox="1"/>
          <p:nvPr/>
        </p:nvSpPr>
        <p:spPr>
          <a:xfrm>
            <a:off x="2199503" y="3959196"/>
            <a:ext cx="7117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AUTHOR: VALARY AYUMA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ADFCC2-CEC8-DBAB-6D13-9AF1B8EF9FC0}"/>
              </a:ext>
            </a:extLst>
          </p:cNvPr>
          <p:cNvSpPr txBox="1"/>
          <p:nvPr/>
        </p:nvSpPr>
        <p:spPr>
          <a:xfrm>
            <a:off x="8204886" y="5366305"/>
            <a:ext cx="345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DATE: 18</a:t>
            </a:r>
            <a:r>
              <a:rPr lang="en-US" b="1" baseline="30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SEPTEMBER 2024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7C073C1-9C57-7D92-85E0-071B39D77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75" y="0"/>
            <a:ext cx="3324225" cy="21717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0D95A8-847B-2A19-5C0B-374229BAB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3806311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E905A7-F46C-C5A4-70C2-B245B440FF13}"/>
              </a:ext>
            </a:extLst>
          </p:cNvPr>
          <p:cNvSpPr txBox="1"/>
          <p:nvPr/>
        </p:nvSpPr>
        <p:spPr>
          <a:xfrm>
            <a:off x="2743200" y="494270"/>
            <a:ext cx="47818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 US IN PROMOTING HEALTH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0D67BA-F4C5-3C8C-89BF-6AA4CBC0F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75" y="0"/>
            <a:ext cx="3324225" cy="21717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2765BB-984A-9861-BAE7-CA703DDDB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E89994-CE92-D129-25BA-BBC80E536446}"/>
              </a:ext>
            </a:extLst>
          </p:cNvPr>
          <p:cNvSpPr txBox="1"/>
          <p:nvPr/>
        </p:nvSpPr>
        <p:spPr>
          <a:xfrm>
            <a:off x="1648919" y="1948722"/>
            <a:ext cx="565372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Join Us and be  part of promoting healthier lifestyles!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Contact Information;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Email: valaryayuma03@gmail.com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Contact: +254 757 184 454.</a:t>
            </a:r>
          </a:p>
          <a:p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time! We believe Diet Tracker can transform how we approach dietary health. If you have any questions or feedback, please feel free to reach out.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2B573A1-2CED-F8BC-32B0-46F0AA3B0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2640" y="4120420"/>
            <a:ext cx="4666939" cy="2737580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386129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4000">
              <a:schemeClr val="bg2">
                <a:tint val="90000"/>
                <a:satMod val="92000"/>
                <a:lumMod val="120000"/>
              </a:schemeClr>
            </a:gs>
            <a:gs pos="100000">
              <a:srgbClr val="D1EBFF"/>
            </a:gs>
            <a:gs pos="94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CF1C4E-B4CB-16CF-E18D-BBA56ED5640D}"/>
              </a:ext>
            </a:extLst>
          </p:cNvPr>
          <p:cNvSpPr txBox="1"/>
          <p:nvPr/>
        </p:nvSpPr>
        <p:spPr>
          <a:xfrm>
            <a:off x="1804086" y="716518"/>
            <a:ext cx="6892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PROBLEM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824E2D-C01A-83E5-B245-56DBDBF9D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6AD274-240C-DFE9-159E-8EEFF13E7A0C}"/>
              </a:ext>
            </a:extLst>
          </p:cNvPr>
          <p:cNvSpPr txBox="1"/>
          <p:nvPr/>
        </p:nvSpPr>
        <p:spPr>
          <a:xfrm>
            <a:off x="1618938" y="1428095"/>
            <a:ext cx="929390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Problem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Increasing rates of obesity and dietary-related illnesses globally.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of awareness about nutritional values and healthy eating.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Significance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Addressing these issues can lead to improved health outcomes and reduced healthcare costs.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Aligns with global health initiatives and supports sustainable diet practices.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1989E6-A650-F816-621A-D419DBE53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098" y="57150"/>
            <a:ext cx="3197902" cy="20574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56DF141-F49E-7DA9-EF96-1A09E25CD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6325" y="5086350"/>
            <a:ext cx="3495675" cy="1714500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211721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4000">
              <a:schemeClr val="bg2">
                <a:tint val="90000"/>
                <a:satMod val="92000"/>
                <a:lumMod val="120000"/>
              </a:schemeClr>
            </a:gs>
            <a:gs pos="66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0FAC9C-A733-9890-4FC7-715864E2273D}"/>
              </a:ext>
            </a:extLst>
          </p:cNvPr>
          <p:cNvSpPr txBox="1"/>
          <p:nvPr/>
        </p:nvSpPr>
        <p:spPr>
          <a:xfrm>
            <a:off x="2833141" y="716518"/>
            <a:ext cx="6263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 OVERVIEW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F9F821-2D5D-A4BF-2D39-60579FB8F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75" y="0"/>
            <a:ext cx="3324225" cy="21717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F37E49-9356-A751-AEFD-6C2099E77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DD3C3F-F1F5-1D50-4F03-DC586493B3F2}"/>
              </a:ext>
            </a:extLst>
          </p:cNvPr>
          <p:cNvSpPr txBox="1"/>
          <p:nvPr/>
        </p:nvSpPr>
        <p:spPr>
          <a:xfrm>
            <a:off x="1366603" y="1720840"/>
            <a:ext cx="94587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Diet Tracker offers a user-friendly platform where individuals can log their meals, track nutrient intake, and receive reminders about dietary limitations. Additionally, it provides sustainability tips to promote environmentally conscious eating habits. User-friendly interface built with flutter for both iOS and Android platforms.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C30A43F-8782-14C8-51A3-084E486D2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6375" y="4809971"/>
            <a:ext cx="3095625" cy="2057399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4110784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85300">
              <a:srgbClr val="B1DDFF"/>
            </a:gs>
            <a:gs pos="37000">
              <a:srgbClr val="D1EBFF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8BDB29-FB48-DE54-F922-C32BF3556AF6}"/>
              </a:ext>
            </a:extLst>
          </p:cNvPr>
          <p:cNvSpPr txBox="1"/>
          <p:nvPr/>
        </p:nvSpPr>
        <p:spPr>
          <a:xfrm>
            <a:off x="1758378" y="716597"/>
            <a:ext cx="7120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 FOR USERS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D3EB8C-B4F2-42DE-1D8C-60430D021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75" y="0"/>
            <a:ext cx="3324225" cy="21717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9E36B1-5EE7-CF24-688B-DC9F59D50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99C32C-6FF6-C9F4-24CC-C6253F715DEF}"/>
              </a:ext>
            </a:extLst>
          </p:cNvPr>
          <p:cNvSpPr txBox="1"/>
          <p:nvPr/>
        </p:nvSpPr>
        <p:spPr>
          <a:xfrm>
            <a:off x="1190625" y="1720840"/>
            <a:ext cx="825583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utilizing Diet Tracker, users can simplify their meal tracking, adopt healthier eating habits, minimize food waste, and cultivate a mindset of sustainability.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061F32-F5E3-75DC-D396-6127D2B00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7775" y="4482059"/>
            <a:ext cx="3324225" cy="2375941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1410353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2">
                <a:tint val="90000"/>
                <a:satMod val="92000"/>
                <a:lumMod val="120000"/>
              </a:schemeClr>
            </a:gs>
            <a:gs pos="85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DCFDF85-9B8D-A95E-1937-C9BCD9544EA3}"/>
              </a:ext>
            </a:extLst>
          </p:cNvPr>
          <p:cNvSpPr txBox="1"/>
          <p:nvPr/>
        </p:nvSpPr>
        <p:spPr>
          <a:xfrm>
            <a:off x="2817341" y="691978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FEATURES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3637DF-4C8D-3A6E-6558-72885180D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75" y="0"/>
            <a:ext cx="3324225" cy="21717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A2A9E8-687F-4DBE-15B5-39EBAA748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DE9A42-C377-C501-6DBD-021744353DD1}"/>
              </a:ext>
            </a:extLst>
          </p:cNvPr>
          <p:cNvSpPr txBox="1"/>
          <p:nvPr/>
        </p:nvSpPr>
        <p:spPr>
          <a:xfrm>
            <a:off x="1514007" y="1963711"/>
            <a:ext cx="96086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application boasts several key features such as secure registration, meal logging, expiration alerts, sustainability tips.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E9D187-D952-8D7F-631B-99DDC5FD2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5003" y="3957403"/>
            <a:ext cx="4576998" cy="2866989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9325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7000">
              <a:schemeClr val="bg2">
                <a:tint val="90000"/>
                <a:satMod val="92000"/>
                <a:lumMod val="120000"/>
              </a:schemeClr>
            </a:gs>
            <a:gs pos="86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924704-C057-4244-D556-0F1462BA387A}"/>
              </a:ext>
            </a:extLst>
          </p:cNvPr>
          <p:cNvSpPr txBox="1"/>
          <p:nvPr/>
        </p:nvSpPr>
        <p:spPr>
          <a:xfrm>
            <a:off x="2381250" y="665721"/>
            <a:ext cx="5791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JOURNEY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347CD1-C3CE-08FE-9E79-81503CFD4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75" y="0"/>
            <a:ext cx="3324225" cy="21717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B8D264-7C2A-DF02-89E6-89C69AC30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BAA917-18C2-DAEA-48EF-4DE292D36811}"/>
              </a:ext>
            </a:extLst>
          </p:cNvPr>
          <p:cNvSpPr txBox="1"/>
          <p:nvPr/>
        </p:nvSpPr>
        <p:spPr>
          <a:xfrm>
            <a:off x="1351613" y="2353670"/>
            <a:ext cx="94887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user journey is designed to be intuitive. Users register, log in, and begin logging meals, receiving valuable insights throughout the process</a:t>
            </a:r>
            <a:r>
              <a:rPr lang="en-US" sz="2800" dirty="0"/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23C6A5-A725-CD7B-D1BA-4CFB9EAB2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9049" y="4991725"/>
            <a:ext cx="3122951" cy="1866275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1572571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50000">
              <a:srgbClr val="D1EBFF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E31E8B-F07D-93BD-2D8A-9DDF7AB4AA8C}"/>
              </a:ext>
            </a:extLst>
          </p:cNvPr>
          <p:cNvSpPr txBox="1"/>
          <p:nvPr/>
        </p:nvSpPr>
        <p:spPr>
          <a:xfrm>
            <a:off x="1875797" y="422729"/>
            <a:ext cx="7263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MOCKUPS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4950D2-A74C-6CBF-84B8-35877CF10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E7254A48-7805-CD88-8E30-E663202B1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559" y="900823"/>
            <a:ext cx="2758189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Let’s take a look at the application in action. Here are some screenshots showing user registration, meal logging, and the alert system that informs users about their dietary choices.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A7796D-CAA8-9831-A200-0A61B00CA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748" y="1242500"/>
            <a:ext cx="3109912" cy="2186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A06E1D-9129-7AF0-F474-92B5324235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2660" y="1242500"/>
            <a:ext cx="3109913" cy="2186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CD4F66-A288-FD9A-5B4A-BCEF859CE1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2748" y="3429000"/>
            <a:ext cx="6219826" cy="252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052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7000">
              <a:schemeClr val="bg2">
                <a:tint val="90000"/>
                <a:satMod val="92000"/>
                <a:lumMod val="120000"/>
              </a:schemeClr>
            </a:gs>
            <a:gs pos="29000">
              <a:srgbClr val="E8F5FF"/>
            </a:gs>
            <a:gs pos="46000">
              <a:srgbClr val="D1EBFF"/>
            </a:gs>
            <a:gs pos="11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189083-1DC0-20E7-A54E-936E602EF414}"/>
              </a:ext>
            </a:extLst>
          </p:cNvPr>
          <p:cNvSpPr txBox="1"/>
          <p:nvPr/>
        </p:nvSpPr>
        <p:spPr>
          <a:xfrm>
            <a:off x="1963712" y="617838"/>
            <a:ext cx="6904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STACK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20F210-3975-C7D2-D487-676619BEA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75" y="0"/>
            <a:ext cx="3324225" cy="21717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783431-663C-C232-E4ED-15D8B9FDE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27F425-C012-630A-096F-55A071A22431}"/>
              </a:ext>
            </a:extLst>
          </p:cNvPr>
          <p:cNvSpPr txBox="1"/>
          <p:nvPr/>
        </p:nvSpPr>
        <p:spPr>
          <a:xfrm>
            <a:off x="1650363" y="1905215"/>
            <a:ext cx="88912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Diet Tracker is built using a modern technology stack that is dart with flutter for cross-platform compatibility and smooth performance.</a:t>
            </a:r>
          </a:p>
        </p:txBody>
      </p:sp>
    </p:spTree>
    <p:extLst>
      <p:ext uri="{BB962C8B-B14F-4D97-AF65-F5344CB8AC3E}">
        <p14:creationId xmlns:p14="http://schemas.microsoft.com/office/powerpoint/2010/main" val="1807309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50000">
              <a:srgbClr val="D1EBFF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2B57E38-8D2C-2917-05D4-EF16782C1390}"/>
              </a:ext>
            </a:extLst>
          </p:cNvPr>
          <p:cNvSpPr txBox="1"/>
          <p:nvPr/>
        </p:nvSpPr>
        <p:spPr>
          <a:xfrm>
            <a:off x="2743200" y="494270"/>
            <a:ext cx="67220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MARKETING STRATEGY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BADE47-DE6F-AEF4-CCE5-B81525CE2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75" y="0"/>
            <a:ext cx="3324225" cy="21717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D41019-A096-A59B-939C-93E92AC86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99C626-DF44-4588-57A1-D36DF4BB202F}"/>
              </a:ext>
            </a:extLst>
          </p:cNvPr>
          <p:cNvSpPr txBox="1"/>
          <p:nvPr/>
        </p:nvSpPr>
        <p:spPr>
          <a:xfrm>
            <a:off x="691978" y="2023672"/>
            <a:ext cx="103055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plan on implementing a freemium model, allowing users access to basic features for free while offering premium subscriptions for more advanced tools. Additional revenue can come from targeted advertisements and affiliate marketing.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C754DD-5594-D4A4-44CB-DFBFE49F5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0171" y="4377128"/>
            <a:ext cx="4831830" cy="2480873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25467907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354</TotalTime>
  <Words>364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Times New Roman</vt:lpstr>
      <vt:lpstr>Wingdings 3</vt:lpstr>
      <vt:lpstr>Wisp</vt:lpstr>
      <vt:lpstr>DIET MANAGEMENT 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DIET TRACKER</dc:title>
  <dc:creator>Valary Ayuma</dc:creator>
  <cp:lastModifiedBy>Valary Ayuma</cp:lastModifiedBy>
  <cp:revision>6</cp:revision>
  <dcterms:created xsi:type="dcterms:W3CDTF">2024-08-19T07:15:06Z</dcterms:created>
  <dcterms:modified xsi:type="dcterms:W3CDTF">2024-09-22T20:04:37Z</dcterms:modified>
</cp:coreProperties>
</file>