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34" y="656285"/>
            <a:ext cx="6551174" cy="14358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NUTRITION MEETS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738">
              <a:srgbClr val="FBFCF7"/>
            </a:gs>
            <a:gs pos="78923">
              <a:srgbClr val="E6EDD0"/>
            </a:gs>
            <a:gs pos="47700">
              <a:srgbClr val="F0F4E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03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 and track nutrient intake. Additionally, it provides sustainability tips to promote environmentally conscious eating habits.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 and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stack. The frontend utilizes HTML, CSS, and JavaScript, while Node.js and Express handle the backend with MySQL storing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OF MY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1824153"/>
            <a:ext cx="275818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 and meal logging.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47C-8433-2A48-CB60-C07BCBD3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424044"/>
            <a:ext cx="2968052" cy="250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656F-A00F-CD81-FCFC-5BB0C0E4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31296"/>
            <a:ext cx="2975996" cy="249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5E50A-C85B-1D00-FC14-F5181AD9D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9" y="3927425"/>
            <a:ext cx="4225275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437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342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5</cp:revision>
  <dcterms:created xsi:type="dcterms:W3CDTF">2024-08-19T07:15:06Z</dcterms:created>
  <dcterms:modified xsi:type="dcterms:W3CDTF">2024-09-22T20:25:01Z</dcterms:modified>
</cp:coreProperties>
</file>