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2" r:id="rId8"/>
    <p:sldId id="260" r:id="rId9"/>
    <p:sldId id="270" r:id="rId10"/>
    <p:sldId id="265" r:id="rId11"/>
    <p:sldId id="272" r:id="rId12"/>
    <p:sldId id="273" r:id="rId13"/>
    <p:sldId id="26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C3E5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21092">
              <a:srgbClr val="ECF7FF"/>
            </a:gs>
            <a:gs pos="52000">
              <a:srgbClr val="B5DF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0"/>
            <a:ext cx="8544867" cy="1435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APP</a:t>
            </a:r>
            <a:endParaRPr lang="en-US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HEARTFUL INTRODUCTION TO BALANCED EATING HABITS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18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199" y="494270"/>
            <a:ext cx="723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46266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Digital Marketing:</a:t>
            </a:r>
            <a:r>
              <a:rPr lang="en-US" sz="2800" dirty="0">
                <a:solidFill>
                  <a:srgbClr val="00B050"/>
                </a:solidFill>
              </a:rPr>
              <a:t> Leverage SEO, social media (Instagram, TikTok), and PPC advertising tailored to health and wellness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Influencer Collaborations:</a:t>
            </a:r>
            <a:r>
              <a:rPr lang="en-US" sz="2800" dirty="0">
                <a:solidFill>
                  <a:srgbClr val="00B050"/>
                </a:solidFill>
              </a:rPr>
              <a:t> Engaging fitness influencers and nutritionists to promote the app through authentic use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Content Marketing:</a:t>
            </a:r>
            <a:r>
              <a:rPr lang="en-US" sz="2800" dirty="0">
                <a:solidFill>
                  <a:srgbClr val="00B050"/>
                </a:solidFill>
              </a:rPr>
              <a:t> Regular blog posts and webinars on nutrition best practices, meal prep, and health benefits to establish authority and attract users</a:t>
            </a:r>
            <a:r>
              <a:rPr lang="en-US" sz="2800" dirty="0"/>
              <a:t>.</a:t>
            </a:r>
          </a:p>
          <a:p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911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6657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563825" y="73190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Seeking $ 50000 in seed funding to accelerate development and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Funds allocated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Hiring additional developers and nutrition experts.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Enhancing marketing strategies to increase user acquisition.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Expanding the product roadmap and feature 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2560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BAC7E-DB49-3698-8F37-D33FF436C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904" y="4313282"/>
            <a:ext cx="3781317" cy="235185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F0742-9BCC-E9D4-0019-2A5DC4B1FA69}"/>
              </a:ext>
            </a:extLst>
          </p:cNvPr>
          <p:cNvSpPr txBox="1"/>
          <p:nvPr/>
        </p:nvSpPr>
        <p:spPr>
          <a:xfrm>
            <a:off x="2087381" y="1668732"/>
            <a:ext cx="6093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Our team of 5 experts includes 1 experienced Dart with flutter programmer, 1 python with </a:t>
            </a:r>
            <a:r>
              <a:rPr lang="en-US" sz="2400" dirty="0" err="1">
                <a:solidFill>
                  <a:srgbClr val="00B050"/>
                </a:solidFill>
              </a:rPr>
              <a:t>django</a:t>
            </a:r>
            <a:r>
              <a:rPr lang="en-US" sz="2400" dirty="0">
                <a:solidFill>
                  <a:srgbClr val="00B050"/>
                </a:solidFill>
              </a:rPr>
              <a:t>, 2 DevOps engineer, and 1 web developer.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26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 Contact Information;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Contact: +254 757 184 454.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8395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0000"/>
                <a:satMod val="92000"/>
                <a:lumMod val="120000"/>
              </a:schemeClr>
            </a:gs>
            <a:gs pos="100000">
              <a:srgbClr val="D1EBFF"/>
            </a:gs>
            <a:gs pos="94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chemeClr val="bg2">
                <a:tint val="90000"/>
                <a:satMod val="92000"/>
                <a:lumMod val="120000"/>
              </a:schemeClr>
            </a:gs>
            <a:gs pos="6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26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 and track nutrient intake. Additionally, it provides sustainability tips to promote environmentally conscious eating habits. User-friendly interface built with dart with </a:t>
            </a:r>
            <a:r>
              <a:rPr lang="en-US" sz="3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flutter,python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Django and web technology(</a:t>
            </a:r>
            <a:r>
              <a:rPr lang="en-US" sz="3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html) for both iOS and Android platforms.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1085490"/>
            <a:ext cx="204832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 and meal logging.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7796D-CAA8-9831-A200-0A61B00C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00" y="2475150"/>
            <a:ext cx="2048321" cy="1216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06E1D-9129-7AF0-F474-92B53242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923" y="2481450"/>
            <a:ext cx="1714878" cy="123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D4F66-A288-FD9A-5B4A-BCEF859CE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600" y="3665324"/>
            <a:ext cx="3763201" cy="10148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FDEB63-182A-CE0C-6D65-6A18122F4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196" y="1180233"/>
            <a:ext cx="1714878" cy="1278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C22CE9-801C-B51F-C650-672807E2E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074" y="1158745"/>
            <a:ext cx="1886274" cy="129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66E4A-92F6-AD41-F482-03E3DD199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197" y="2414125"/>
            <a:ext cx="3601152" cy="101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E39985-187E-B0E7-C261-C8976EF1D931}"/>
              </a:ext>
            </a:extLst>
          </p:cNvPr>
          <p:cNvSpPr txBox="1"/>
          <p:nvPr/>
        </p:nvSpPr>
        <p:spPr>
          <a:xfrm>
            <a:off x="6572196" y="856738"/>
            <a:ext cx="31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project screenshots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D650A-C8EE-88F9-182E-671C7E6AEC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197" y="3714100"/>
            <a:ext cx="1714878" cy="1086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B0D64-CCB8-F94E-2683-E9FF63CDB7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7074" y="3714100"/>
            <a:ext cx="1886274" cy="1086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19BEE0-F2DB-1CE2-FB91-C221547DF1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3348" y="3714100"/>
            <a:ext cx="1480770" cy="1086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EDEDA2-9C47-547E-39BB-29C04E48A6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2196" y="4812772"/>
            <a:ext cx="2751098" cy="11884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6BDEDE-45C9-FABD-B81D-DECA053F20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3295" y="4779625"/>
            <a:ext cx="2330824" cy="1221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2D8373-6B6B-BB82-A62E-09103B3B7C4A}"/>
              </a:ext>
            </a:extLst>
          </p:cNvPr>
          <p:cNvSpPr txBox="1"/>
          <p:nvPr/>
        </p:nvSpPr>
        <p:spPr>
          <a:xfrm>
            <a:off x="2556341" y="2108968"/>
            <a:ext cx="36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Dart with flutter screenshots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DEB74-C07F-910F-AC20-6188262DE574}"/>
              </a:ext>
            </a:extLst>
          </p:cNvPr>
          <p:cNvSpPr txBox="1"/>
          <p:nvPr/>
        </p:nvSpPr>
        <p:spPr>
          <a:xfrm>
            <a:off x="6591488" y="3397624"/>
            <a:ext cx="40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with Django screenshots</a:t>
            </a:r>
          </a:p>
        </p:txBody>
      </p:sp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85300">
              <a:srgbClr val="B1DDFF"/>
            </a:gs>
            <a:gs pos="37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563825" y="73190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Health-conscious individuals aged 18-45.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Families looking to manage nutrition for themselves and their children.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Fitness enthusiasts and individuals with dietary restrictions.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85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758975" y="61415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MARKET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0307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Global health and wellness market projected to reach $500000 by 2026.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Health app market is expected to grow from $4000 in 2024 to $5 million by 2028.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Identified target audience of around 100 million potential users all over the world.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7000">
              <a:schemeClr val="bg2">
                <a:tint val="90000"/>
                <a:satMod val="92000"/>
                <a:lumMod val="120000"/>
              </a:schemeClr>
            </a:gs>
            <a:gs pos="8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46266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Overview of existing diet tracker apps (e.g., MyFitnessPal, Lose It!, </a:t>
            </a:r>
            <a:r>
              <a:rPr lang="en-US" sz="2800" dirty="0" err="1">
                <a:solidFill>
                  <a:srgbClr val="00B050"/>
                </a:solidFill>
              </a:rPr>
              <a:t>Cronometer</a:t>
            </a:r>
            <a:r>
              <a:rPr lang="en-US" sz="2800" dirty="0">
                <a:solidFill>
                  <a:srgbClr val="00B050"/>
                </a:solidFill>
              </a:rPr>
              <a:t>).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29000">
              <a:srgbClr val="E8F5FF"/>
            </a:gs>
            <a:gs pos="46000">
              <a:srgbClr val="D1EBFF"/>
            </a:gs>
            <a:gs pos="1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1" y="617838"/>
            <a:ext cx="721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Unique focus on food expiration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Comprehensive yet intuitive interface designed for seamless user experience.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1" y="617838"/>
            <a:ext cx="721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TRACTION AND ROADMAP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Traction</a:t>
            </a:r>
          </a:p>
          <a:p>
            <a:r>
              <a:rPr lang="en-US" sz="3600" dirty="0">
                <a:solidFill>
                  <a:srgbClr val="00B050"/>
                </a:solidFill>
              </a:rPr>
              <a:t> Successfully completed a beta launch with over [X] active users.</a:t>
            </a:r>
          </a:p>
          <a:p>
            <a:r>
              <a:rPr lang="en-US" sz="3600" dirty="0">
                <a:solidFill>
                  <a:srgbClr val="00B050"/>
                </a:solidFill>
              </a:rPr>
              <a:t>Future roadmap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Launch of additional features like recipe suggestions and advanced analytics.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983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402</TotalTime>
  <Words>536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DIET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9</cp:revision>
  <dcterms:created xsi:type="dcterms:W3CDTF">2024-08-19T07:15:06Z</dcterms:created>
  <dcterms:modified xsi:type="dcterms:W3CDTF">2024-10-11T20:11:09Z</dcterms:modified>
</cp:coreProperties>
</file>