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4" r:id="rId5"/>
    <p:sldId id="259" r:id="rId6"/>
    <p:sldId id="262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C3E5FF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21092">
              <a:srgbClr val="ECF7FF"/>
            </a:gs>
            <a:gs pos="52000">
              <a:srgbClr val="B5DF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0"/>
            <a:ext cx="8544867" cy="1435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APP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HEARTFUL INTRODUCTION TO BALANCED EATING HABITS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18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rgbClr val="D1EBFF"/>
            </a:gs>
            <a:gs pos="94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4000">
              <a:schemeClr val="bg2">
                <a:tint val="90000"/>
                <a:satMod val="92000"/>
                <a:lumMod val="120000"/>
              </a:schemeClr>
            </a:gs>
            <a:gs pos="6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62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meals, track nutrient intake, and receive reminders about dietary limitations. Additionally, it provides sustainability tips to promote environmentally conscious eating habits. User-friendly interface built with flutter for both iOS and Android platforms.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85300">
              <a:srgbClr val="B1DDFF"/>
            </a:gs>
            <a:gs pos="37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sustainability, all while staying informed about their dietary choices.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85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meal logging, expiration alerts, sustainability tips.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7000">
              <a:schemeClr val="bg2">
                <a:tint val="90000"/>
                <a:satMod val="92000"/>
                <a:lumMod val="12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MOCKUPS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900823"/>
            <a:ext cx="275818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registration, meal logging, and the alert system that informs users about their dietary choices.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7796D-CAA8-9831-A200-0A61B00C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242500"/>
            <a:ext cx="3109912" cy="218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06E1D-9129-7AF0-F474-92B53242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660" y="1242500"/>
            <a:ext cx="3109913" cy="218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D4F66-A288-FD9A-5B4A-BCEF859C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748" y="3429000"/>
            <a:ext cx="6219826" cy="25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7000">
              <a:schemeClr val="bg2">
                <a:tint val="90000"/>
                <a:satMod val="92000"/>
                <a:lumMod val="120000"/>
              </a:schemeClr>
            </a:gs>
            <a:gs pos="29000">
              <a:srgbClr val="E8F5FF"/>
            </a:gs>
            <a:gs pos="46000">
              <a:srgbClr val="D1EBFF"/>
            </a:gs>
            <a:gs pos="1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 that is dart with flutter for cross-platform compatibility and smooth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rgbClr val="D1EBFF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6722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373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5</cp:revision>
  <dcterms:created xsi:type="dcterms:W3CDTF">2024-08-19T07:15:06Z</dcterms:created>
  <dcterms:modified xsi:type="dcterms:W3CDTF">2024-09-19T06:01:21Z</dcterms:modified>
</cp:coreProperties>
</file>