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D07-D358-C595-68B1-C60D481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534" y="656285"/>
            <a:ext cx="6551174" cy="143582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CF87-B987-DF00-274B-181705A2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291" y="2224259"/>
            <a:ext cx="9346705" cy="14358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NUTRITION MEETS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38C5-A901-71D6-6C27-F826E450A7CC}"/>
              </a:ext>
            </a:extLst>
          </p:cNvPr>
          <p:cNvSpPr txBox="1"/>
          <p:nvPr/>
        </p:nvSpPr>
        <p:spPr>
          <a:xfrm>
            <a:off x="2199503" y="3959196"/>
            <a:ext cx="71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VALARY AYUMA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FCC2-CEC8-DBAB-6D13-9AF1B8EF9FC0}"/>
              </a:ext>
            </a:extLst>
          </p:cNvPr>
          <p:cNvSpPr txBox="1"/>
          <p:nvPr/>
        </p:nvSpPr>
        <p:spPr>
          <a:xfrm>
            <a:off x="8204886" y="5366305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5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073C1-9C57-7D92-85E0-071B39D7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D95A8-847B-2A19-5C0B-374229BA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63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3738">
              <a:srgbClr val="FBFCF7"/>
            </a:gs>
            <a:gs pos="78923">
              <a:srgbClr val="E6EDD0"/>
            </a:gs>
            <a:gs pos="47700">
              <a:srgbClr val="F0F4E3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05A7-F46C-C5A4-70C2-B245B440FF13}"/>
              </a:ext>
            </a:extLst>
          </p:cNvPr>
          <p:cNvSpPr txBox="1"/>
          <p:nvPr/>
        </p:nvSpPr>
        <p:spPr>
          <a:xfrm>
            <a:off x="2743200" y="494270"/>
            <a:ext cx="478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US IN PROMOTING HEALTH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67BA-F4C5-3C8C-89BF-6AA4CBC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765BB-984A-9861-BAE7-CA703DDD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89994-CE92-D129-25BA-BBC80E536446}"/>
              </a:ext>
            </a:extLst>
          </p:cNvPr>
          <p:cNvSpPr txBox="1"/>
          <p:nvPr/>
        </p:nvSpPr>
        <p:spPr>
          <a:xfrm>
            <a:off x="1648919" y="1948722"/>
            <a:ext cx="5653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Join Us and be  part of promoting healthier lifestyles!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 Information;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Email: valaryayuma03@gmail.com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Contact: +254 757 184 454.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 We believe Diet Tracker can transform how we approach dietary health. If you have any questions or feedback, please feel free to reach out.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B573A1-2CED-F8BC-32B0-46F0AA3B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0" y="4120420"/>
            <a:ext cx="4666939" cy="273758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612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F1C4E-B4CB-16CF-E18D-BBA56ED5640D}"/>
              </a:ext>
            </a:extLst>
          </p:cNvPr>
          <p:cNvSpPr txBox="1"/>
          <p:nvPr/>
        </p:nvSpPr>
        <p:spPr>
          <a:xfrm>
            <a:off x="1804086" y="716518"/>
            <a:ext cx="689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24E2D-C01A-83E5-B245-56DBDBF9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AD274-240C-DFE9-159E-8EEFF13E7A0C}"/>
              </a:ext>
            </a:extLst>
          </p:cNvPr>
          <p:cNvSpPr txBox="1"/>
          <p:nvPr/>
        </p:nvSpPr>
        <p:spPr>
          <a:xfrm>
            <a:off x="1618938" y="1428095"/>
            <a:ext cx="9293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rates of obesity and dietary-related illnesses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nutritional values and healthy 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can lead to improved health outcomes and reduced healthcare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initiatives and supports sustainable diet practices.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89E6-A650-F816-621A-D419DBE5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8" y="57150"/>
            <a:ext cx="3197902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DF141-F49E-7DA9-EF96-1A09E25C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086350"/>
            <a:ext cx="3495675" cy="1714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172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53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offers a user-friendly platform where individuals can log their meals, track nutrient intake, and receive reminders about dietary limitations. Additionally, it provides sustainability tips to promote environmentally conscious eating habits.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107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F85-9B8D-A95E-1937-C9BCD9544EA3}"/>
              </a:ext>
            </a:extLst>
          </p:cNvPr>
          <p:cNvSpPr txBox="1"/>
          <p:nvPr/>
        </p:nvSpPr>
        <p:spPr>
          <a:xfrm>
            <a:off x="2817341" y="69197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637DF-4C8D-3A6E-6558-72885180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2A9E8-687F-4DBE-15B5-39EBAA74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E9A42-C377-C501-6DBD-021744353DD1}"/>
              </a:ext>
            </a:extLst>
          </p:cNvPr>
          <p:cNvSpPr txBox="1"/>
          <p:nvPr/>
        </p:nvSpPr>
        <p:spPr>
          <a:xfrm>
            <a:off x="1514007" y="1963711"/>
            <a:ext cx="9608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boasts several key features such as secure registration, meal logging, expiration alerts and sustainability tips.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E9D187-D952-8D7F-631B-99DDC5FD2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03" y="3957403"/>
            <a:ext cx="4576998" cy="28669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3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2" y="617838"/>
            <a:ext cx="690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is built using a modern technology stack. The frontend utilizes HTML, CSS, and JavaScript, while Node.js and Express handle the backend with MySQL storing user data securely.</a:t>
            </a:r>
          </a:p>
        </p:txBody>
      </p:sp>
    </p:spTree>
    <p:extLst>
      <p:ext uri="{BB962C8B-B14F-4D97-AF65-F5344CB8AC3E}">
        <p14:creationId xmlns:p14="http://schemas.microsoft.com/office/powerpoint/2010/main" val="180730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65721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JOURNEY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journey is designed to be intuitive. Users register, log in, and begin logging meals, receiving valuable insights throughout the process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9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725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31E8B-F07D-93BD-2D8A-9DDF7AB4AA8C}"/>
              </a:ext>
            </a:extLst>
          </p:cNvPr>
          <p:cNvSpPr txBox="1"/>
          <p:nvPr/>
        </p:nvSpPr>
        <p:spPr>
          <a:xfrm>
            <a:off x="1875797" y="422729"/>
            <a:ext cx="726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OF MY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950D2-A74C-6CBF-84B8-35877CF1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254A48-7805-CD88-8E30-E663202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9" y="900823"/>
            <a:ext cx="275818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at the application in action. Here are some screenshots showing user registration, meal logging, and the alert system that informs users about their dietary choices.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34947C-8433-2A48-CB60-C07BCBD3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48" y="1424044"/>
            <a:ext cx="2968052" cy="2503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EB656F-A00F-CD81-FCFC-5BB0C0E4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431296"/>
            <a:ext cx="2975996" cy="2496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85E50A-C85B-1D00-FC14-F5181AD9D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79" y="3927425"/>
            <a:ext cx="4225275" cy="2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758378" y="71659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Diet Tracker, users can simplify their meal tracking, adopt healthier eating habits, minimize food waste, and cultivate a mindset of sustainability.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03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57E38-8D2C-2917-05D4-EF16782C1390}"/>
              </a:ext>
            </a:extLst>
          </p:cNvPr>
          <p:cNvSpPr txBox="1"/>
          <p:nvPr/>
        </p:nvSpPr>
        <p:spPr>
          <a:xfrm>
            <a:off x="2743200" y="494270"/>
            <a:ext cx="437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DE47-DE6F-AEF4-CCE5-B81525CE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1019-A096-A59B-939C-93E92AC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C626-DF44-4588-57A1-D36DF4BB202F}"/>
              </a:ext>
            </a:extLst>
          </p:cNvPr>
          <p:cNvSpPr txBox="1"/>
          <p:nvPr/>
        </p:nvSpPr>
        <p:spPr>
          <a:xfrm>
            <a:off x="691978" y="2023672"/>
            <a:ext cx="10305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plan on implementing a freemium model, allowing users access to basic features for free while offering premium subscriptions for more advanced tools. Additional revenue can come from targeted advertisements and affiliate marketing.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54DD-5594-D4A4-44CB-DFBFE49F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71" y="4377128"/>
            <a:ext cx="4831830" cy="24808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546790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364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DIET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TRACKER</dc:title>
  <dc:creator>Valary Ayuma</dc:creator>
  <cp:lastModifiedBy>Valary Ayuma</cp:lastModifiedBy>
  <cp:revision>4</cp:revision>
  <dcterms:created xsi:type="dcterms:W3CDTF">2024-08-19T07:15:06Z</dcterms:created>
  <dcterms:modified xsi:type="dcterms:W3CDTF">2024-09-22T20:02:20Z</dcterms:modified>
</cp:coreProperties>
</file>