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8C081-CAFC-4B8A-BD93-112C5A8D0418}" v="2" dt="2024-05-11T09:19:23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>
        <p:scale>
          <a:sx n="66" d="100"/>
          <a:sy n="66" d="100"/>
        </p:scale>
        <p:origin x="605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 Deepthi" userId="17f1d88c988d45c6" providerId="LiveId" clId="{33E8C081-CAFC-4B8A-BD93-112C5A8D0418}"/>
    <pc:docChg chg="addSld modSld">
      <pc:chgData name="V Deepthi" userId="17f1d88c988d45c6" providerId="LiveId" clId="{33E8C081-CAFC-4B8A-BD93-112C5A8D0418}" dt="2024-05-11T09:19:24.570" v="6" actId="962"/>
      <pc:docMkLst>
        <pc:docMk/>
      </pc:docMkLst>
      <pc:sldChg chg="addSp modSp mod">
        <pc:chgData name="V Deepthi" userId="17f1d88c988d45c6" providerId="LiveId" clId="{33E8C081-CAFC-4B8A-BD93-112C5A8D0418}" dt="2024-05-11T09:19:02.115" v="2" actId="962"/>
        <pc:sldMkLst>
          <pc:docMk/>
          <pc:sldMk cId="3542931750" sldId="261"/>
        </pc:sldMkLst>
        <pc:picChg chg="add mod">
          <ac:chgData name="V Deepthi" userId="17f1d88c988d45c6" providerId="LiveId" clId="{33E8C081-CAFC-4B8A-BD93-112C5A8D0418}" dt="2024-05-11T09:19:02.115" v="2" actId="962"/>
          <ac:picMkLst>
            <pc:docMk/>
            <pc:sldMk cId="3542931750" sldId="261"/>
            <ac:picMk id="3" creationId="{BED24BEB-F36B-C1F1-15FC-D1C6D7AA0E3D}"/>
          </ac:picMkLst>
        </pc:picChg>
      </pc:sldChg>
      <pc:sldChg chg="addSp modSp new mod">
        <pc:chgData name="V Deepthi" userId="17f1d88c988d45c6" providerId="LiveId" clId="{33E8C081-CAFC-4B8A-BD93-112C5A8D0418}" dt="2024-05-11T09:19:24.570" v="6" actId="962"/>
        <pc:sldMkLst>
          <pc:docMk/>
          <pc:sldMk cId="3863512614" sldId="262"/>
        </pc:sldMkLst>
        <pc:picChg chg="add mod">
          <ac:chgData name="V Deepthi" userId="17f1d88c988d45c6" providerId="LiveId" clId="{33E8C081-CAFC-4B8A-BD93-112C5A8D0418}" dt="2024-05-11T09:19:24.570" v="6" actId="962"/>
          <ac:picMkLst>
            <pc:docMk/>
            <pc:sldMk cId="3863512614" sldId="262"/>
            <ac:picMk id="3" creationId="{99FAE923-0222-018F-6CD4-7F405497F4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6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3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8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35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1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hyperlink" Target="https://www.bing.com/maps?cp=25~0&amp;lvl=2&amp;style=w&amp;FORM=BMLOGO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7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4581E-9230-5C8D-4386-5912ABBD1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76" b="1379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906214"/>
            <a:ext cx="12192000" cy="4957314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B8DC1-56F3-DEF1-5328-72D25071D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4445"/>
            <a:ext cx="7355457" cy="1560167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Hotel aggregate Analysis report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918BA-98F3-1ACE-713E-95345A466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analysis consists of how the hotel is rated , and its analysis of </a:t>
            </a:r>
            <a:r>
              <a:rPr lang="en-US" dirty="0" err="1"/>
              <a:t>hows</a:t>
            </a:r>
            <a:r>
              <a:rPr lang="en-US" dirty="0"/>
              <a:t> its rated and </a:t>
            </a:r>
            <a:r>
              <a:rPr lang="en-US" dirty="0" err="1"/>
              <a:t>sepearted</a:t>
            </a:r>
            <a:r>
              <a:rPr lang="en-US" dirty="0"/>
              <a:t> by the visual analyzation tool called power bi.</a:t>
            </a:r>
          </a:p>
          <a:p>
            <a:r>
              <a:rPr lang="en-US" dirty="0"/>
              <a:t>Using power bi we can analyze the given dataset and we can analyze the top rated hotel </a:t>
            </a:r>
            <a:r>
              <a:rPr lang="en-US" dirty="0" err="1"/>
              <a:t>basecd</a:t>
            </a:r>
            <a:r>
              <a:rPr lang="en-US" dirty="0"/>
              <a:t> of the </a:t>
            </a:r>
            <a:r>
              <a:rPr lang="en-US" dirty="0" err="1"/>
              <a:t>contnts</a:t>
            </a:r>
            <a:r>
              <a:rPr lang="en-US" dirty="0"/>
              <a:t> of the dataset given</a:t>
            </a:r>
          </a:p>
          <a:p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2574" y="460241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45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33D4-BA8A-C041-272F-770668263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47" y="-197144"/>
            <a:ext cx="2189560" cy="3263285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IN" sz="1200" b="0" i="1" spc="-10" dirty="0">
                <a:solidFill>
                  <a:srgbClr val="252423"/>
                </a:solidFill>
                <a:latin typeface="Arial Black"/>
                <a:cs typeface="Arial Black"/>
              </a:rPr>
              <a:t>Country</a:t>
            </a:r>
            <a:br>
              <a:rPr lang="en-IN" sz="1200" b="0" i="1" dirty="0">
                <a:latin typeface="Arial Black"/>
                <a:cs typeface="Arial Black"/>
              </a:rPr>
            </a:br>
            <a:r>
              <a:rPr lang="en-IN" sz="1200" b="0" i="1" spc="1289" baseline="-5208" dirty="0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lang="en-IN" sz="1200" b="0" i="1" spc="240" baseline="-5208" dirty="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lang="en-IN" sz="1200" b="0" i="1" spc="-10" dirty="0">
                <a:solidFill>
                  <a:srgbClr val="252423"/>
                </a:solidFill>
                <a:latin typeface="Segoe UI"/>
                <a:cs typeface="Segoe UI"/>
              </a:rPr>
              <a:t>(Blank)</a:t>
            </a:r>
            <a:br>
              <a:rPr lang="en-IN" sz="1200" b="0" i="1" dirty="0">
                <a:latin typeface="Segoe UI"/>
                <a:cs typeface="Segoe UI"/>
              </a:rPr>
            </a:br>
            <a:r>
              <a:rPr lang="en-IN" sz="1200" b="0" i="1" spc="1289" baseline="-5208" dirty="0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lang="en-IN" sz="1200" b="0" i="1" spc="240" baseline="-5208" dirty="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lang="en-IN" sz="1200" b="0" i="1" spc="-25" dirty="0">
                <a:solidFill>
                  <a:srgbClr val="252423"/>
                </a:solidFill>
                <a:latin typeface="Segoe UI"/>
                <a:cs typeface="Segoe UI"/>
              </a:rPr>
              <a:t>AL</a:t>
            </a:r>
            <a:br>
              <a:rPr lang="en-IN" sz="1200" b="0" i="1" dirty="0">
                <a:latin typeface="Segoe UI"/>
                <a:cs typeface="Segoe UI"/>
              </a:rPr>
            </a:br>
            <a:r>
              <a:rPr lang="en-IN" sz="1200" b="0" i="1" spc="1289" baseline="-5208" dirty="0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lang="en-IN" sz="1200" b="0" i="1" spc="240" baseline="-5208" dirty="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lang="en-IN" sz="1200" b="0" i="1" spc="-10" dirty="0">
                <a:solidFill>
                  <a:srgbClr val="252423"/>
                </a:solidFill>
                <a:latin typeface="Segoe UI"/>
                <a:cs typeface="Segoe UI"/>
              </a:rPr>
              <a:t>Argentina</a:t>
            </a:r>
            <a:br>
              <a:rPr lang="en-IN" sz="1200" b="0" i="1" dirty="0">
                <a:latin typeface="Segoe UI"/>
                <a:cs typeface="Segoe UI"/>
              </a:rPr>
            </a:br>
            <a:r>
              <a:rPr lang="en-IN" sz="1200" b="0" i="1" spc="1289" baseline="-5208" dirty="0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lang="en-IN" sz="1200" b="0" i="1" spc="240" baseline="-5208" dirty="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lang="en-IN" sz="1200" b="0" i="1" spc="-10" dirty="0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br>
              <a:rPr lang="en-IN" sz="1200" b="0" i="1" dirty="0">
                <a:latin typeface="Segoe UI"/>
                <a:cs typeface="Segoe UI"/>
              </a:rPr>
            </a:br>
            <a:r>
              <a:rPr lang="en-IN" sz="1200" b="0" i="1" spc="1289" baseline="-5208" dirty="0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lang="en-IN" sz="1200" b="0" i="1" spc="240" baseline="-5208" dirty="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lang="en-IN" sz="1200" b="0" i="1" spc="-10" dirty="0">
                <a:solidFill>
                  <a:srgbClr val="252423"/>
                </a:solidFill>
                <a:latin typeface="Segoe UI"/>
                <a:cs typeface="Segoe UI"/>
              </a:rPr>
              <a:t>Austria</a:t>
            </a:r>
            <a:br>
              <a:rPr lang="en-IN" sz="1200" b="0" i="1" dirty="0">
                <a:latin typeface="Segoe UI"/>
                <a:cs typeface="Segoe UI"/>
              </a:rPr>
            </a:br>
            <a:r>
              <a:rPr lang="en-IN" sz="1200" b="0" i="1" spc="1289" baseline="-5208" dirty="0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lang="en-IN" sz="1200" b="0" i="1" spc="240" baseline="-5208" dirty="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lang="en-IN" sz="1200" b="0" i="1" spc="-85" dirty="0">
                <a:solidFill>
                  <a:srgbClr val="252423"/>
                </a:solidFill>
                <a:latin typeface="Segoe UI"/>
                <a:cs typeface="Segoe UI"/>
              </a:rPr>
              <a:t>Bangladesh</a:t>
            </a:r>
            <a:br>
              <a:rPr lang="en-IN" sz="1200" b="0" i="1" dirty="0">
                <a:latin typeface="Segoe UI"/>
                <a:cs typeface="Segoe UI"/>
              </a:rPr>
            </a:br>
            <a:r>
              <a:rPr lang="en-IN" sz="1200" b="0" i="1" spc="1289" baseline="-5208" dirty="0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lang="en-IN" sz="1200" b="0" i="1" spc="240" baseline="-5208" dirty="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lang="en-IN" sz="1200" b="0" i="1" spc="-10" dirty="0">
                <a:solidFill>
                  <a:srgbClr val="252423"/>
                </a:solidFill>
                <a:latin typeface="Segoe UI"/>
                <a:cs typeface="Segoe UI"/>
              </a:rPr>
              <a:t>Belgium</a:t>
            </a:r>
            <a:br>
              <a:rPr lang="en-IN" sz="1200" b="0" i="1" dirty="0">
                <a:latin typeface="Segoe UI"/>
                <a:cs typeface="Segoe UI"/>
              </a:rPr>
            </a:br>
            <a:r>
              <a:rPr lang="en-IN" sz="1200" b="0" i="1" spc="1289" baseline="-5208" dirty="0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lang="en-IN" sz="1200" b="0" i="1" spc="240" baseline="-5208" dirty="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lang="en-IN" sz="1200" b="0" i="1" spc="-10" dirty="0">
                <a:solidFill>
                  <a:srgbClr val="252423"/>
                </a:solidFill>
                <a:latin typeface="Segoe UI"/>
                <a:cs typeface="Segoe UI"/>
              </a:rPr>
              <a:t>Brazil</a:t>
            </a:r>
            <a:br>
              <a:rPr lang="en-IN" sz="1200" dirty="0">
                <a:latin typeface="Segoe UI"/>
                <a:cs typeface="Segoe UI"/>
              </a:rPr>
            </a:br>
            <a:br>
              <a:rPr lang="en-IN" sz="2800" dirty="0">
                <a:latin typeface="Segoe UI"/>
                <a:cs typeface="Segoe UI"/>
              </a:rPr>
            </a:br>
            <a:br>
              <a:rPr lang="en-IN" sz="12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0D115-33D2-1AB6-F7EA-0868370FC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2360" y="1085009"/>
            <a:ext cx="1447793" cy="2328829"/>
          </a:xfrm>
        </p:spPr>
        <p:txBody>
          <a:bodyPr>
            <a:normAutofit fontScale="62500" lnSpcReduction="20000"/>
          </a:bodyPr>
          <a:lstStyle/>
          <a:p>
            <a:br>
              <a:rPr lang="en-IN" sz="4000" dirty="0">
                <a:latin typeface="Segoe UI"/>
                <a:cs typeface="Segoe UI"/>
              </a:rPr>
            </a:br>
            <a:r>
              <a:rPr lang="en-IN" sz="1800" b="0" spc="-10" dirty="0">
                <a:solidFill>
                  <a:srgbClr val="2524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b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0" spc="810" dirty="0">
                <a:solidFill>
                  <a:srgbClr val="7877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</a:t>
            </a:r>
            <a:b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0" spc="1289" baseline="-5208" dirty="0">
                <a:solidFill>
                  <a:srgbClr val="7877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</a:t>
            </a:r>
            <a:r>
              <a:rPr lang="en-IN" sz="1800" b="0" spc="240" baseline="-5208" dirty="0">
                <a:solidFill>
                  <a:srgbClr val="7877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0" spc="-10" dirty="0">
                <a:solidFill>
                  <a:srgbClr val="2524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Abbotsford</a:t>
            </a:r>
            <a:b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0" spc="1289" baseline="-5208" dirty="0">
                <a:solidFill>
                  <a:srgbClr val="7877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</a:t>
            </a:r>
            <a:r>
              <a:rPr lang="en-IN" sz="1800" b="0" spc="240" baseline="-5208" dirty="0">
                <a:solidFill>
                  <a:srgbClr val="7877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0" spc="-10" dirty="0">
                <a:solidFill>
                  <a:srgbClr val="2524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Aberfeldie</a:t>
            </a:r>
            <a:b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0" spc="1289" baseline="-5208" dirty="0">
                <a:solidFill>
                  <a:srgbClr val="7877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</a:t>
            </a:r>
            <a:r>
              <a:rPr lang="en-IN" sz="1800" b="0" spc="240" baseline="-5208" dirty="0">
                <a:solidFill>
                  <a:srgbClr val="7877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0" spc="-10" dirty="0">
                <a:solidFill>
                  <a:srgbClr val="2524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Adelaide</a:t>
            </a:r>
            <a:b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0" spc="1289" baseline="-5208" dirty="0">
                <a:solidFill>
                  <a:srgbClr val="7877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</a:t>
            </a:r>
            <a:r>
              <a:rPr lang="en-IN" sz="1800" b="0" spc="225" baseline="-5208" dirty="0">
                <a:solidFill>
                  <a:srgbClr val="7877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0" dirty="0">
                <a:solidFill>
                  <a:srgbClr val="2524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Agnes</a:t>
            </a:r>
            <a:r>
              <a:rPr lang="en-IN" sz="1800" b="0" spc="-10" dirty="0">
                <a:solidFill>
                  <a:srgbClr val="2524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0" spc="-175" dirty="0">
                <a:solidFill>
                  <a:srgbClr val="2524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b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0" spc="1289" baseline="-5208" dirty="0">
                <a:solidFill>
                  <a:srgbClr val="7877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</a:t>
            </a:r>
            <a:r>
              <a:rPr lang="en-IN" sz="1800" b="0" spc="240" baseline="-5208" dirty="0">
                <a:solidFill>
                  <a:srgbClr val="7877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0" spc="-10" dirty="0">
                <a:solidFill>
                  <a:srgbClr val="2524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Aintree</a:t>
            </a:r>
            <a:b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0" spc="1289" baseline="-5208" dirty="0">
                <a:solidFill>
                  <a:srgbClr val="7877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</a:t>
            </a:r>
            <a:r>
              <a:rPr lang="en-IN" sz="1800" b="0" spc="209" baseline="-5208" dirty="0">
                <a:solidFill>
                  <a:srgbClr val="7877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0" dirty="0">
                <a:solidFill>
                  <a:srgbClr val="2524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Aireys</a:t>
            </a:r>
            <a:r>
              <a:rPr lang="en-IN" sz="1800" b="0" spc="-20" dirty="0">
                <a:solidFill>
                  <a:srgbClr val="2524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Inlet</a:t>
            </a:r>
            <a:b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0" spc="1289" baseline="-5208" dirty="0">
                <a:solidFill>
                  <a:srgbClr val="7877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</a:t>
            </a:r>
            <a:r>
              <a:rPr lang="en-IN" sz="1800" b="0" spc="209" baseline="-5208" dirty="0">
                <a:solidFill>
                  <a:srgbClr val="7877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0" dirty="0">
                <a:solidFill>
                  <a:srgbClr val="2524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  <a:r>
              <a:rPr lang="en-IN" sz="1800" b="0" spc="-20" dirty="0">
                <a:solidFill>
                  <a:srgbClr val="2524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0" spc="-185" dirty="0">
                <a:solidFill>
                  <a:srgbClr val="2524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</a:t>
            </a:r>
            <a:b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grpSp>
        <p:nvGrpSpPr>
          <p:cNvPr id="4" name="object 6">
            <a:extLst>
              <a:ext uri="{FF2B5EF4-FFF2-40B4-BE49-F238E27FC236}">
                <a16:creationId xmlns:a16="http://schemas.microsoft.com/office/drawing/2014/main" id="{EC7B9409-DD1A-E9F7-8C57-F21EE9ECC5A4}"/>
              </a:ext>
            </a:extLst>
          </p:cNvPr>
          <p:cNvGrpSpPr/>
          <p:nvPr/>
        </p:nvGrpSpPr>
        <p:grpSpPr>
          <a:xfrm>
            <a:off x="5613353" y="990078"/>
            <a:ext cx="4965909" cy="4745560"/>
            <a:chOff x="942975" y="933450"/>
            <a:chExt cx="7053262" cy="6105525"/>
          </a:xfrm>
        </p:grpSpPr>
        <p:pic>
          <p:nvPicPr>
            <p:cNvPr id="5" name="object 7">
              <a:extLst>
                <a:ext uri="{FF2B5EF4-FFF2-40B4-BE49-F238E27FC236}">
                  <a16:creationId xmlns:a16="http://schemas.microsoft.com/office/drawing/2014/main" id="{4CD24BF1-8B6E-15EB-D8A1-82E7670F9A3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2975" y="933450"/>
              <a:ext cx="7048500" cy="6105525"/>
            </a:xfrm>
            <a:prstGeom prst="rect">
              <a:avLst/>
            </a:prstGeom>
          </p:spPr>
        </p:pic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BE2324A1-EA0F-2B62-6E13-F686439C2B80}"/>
                </a:ext>
              </a:extLst>
            </p:cNvPr>
            <p:cNvSpPr/>
            <p:nvPr/>
          </p:nvSpPr>
          <p:spPr>
            <a:xfrm>
              <a:off x="7955334" y="4668839"/>
              <a:ext cx="36195" cy="106045"/>
            </a:xfrm>
            <a:custGeom>
              <a:avLst/>
              <a:gdLst/>
              <a:ahLst/>
              <a:cxnLst/>
              <a:rect l="l" t="t" r="r" b="b"/>
              <a:pathLst>
                <a:path w="36195" h="106045">
                  <a:moveTo>
                    <a:pt x="36141" y="105982"/>
                  </a:moveTo>
                  <a:lnTo>
                    <a:pt x="5760" y="78218"/>
                  </a:lnTo>
                  <a:lnTo>
                    <a:pt x="0" y="56727"/>
                  </a:lnTo>
                  <a:lnTo>
                    <a:pt x="0" y="49255"/>
                  </a:lnTo>
                  <a:lnTo>
                    <a:pt x="19308" y="10113"/>
                  </a:lnTo>
                  <a:lnTo>
                    <a:pt x="36141" y="0"/>
                  </a:lnTo>
                  <a:lnTo>
                    <a:pt x="36141" y="105982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B20A156A-B03D-6FB8-EB79-DD07583CE787}"/>
                </a:ext>
              </a:extLst>
            </p:cNvPr>
            <p:cNvSpPr/>
            <p:nvPr/>
          </p:nvSpPr>
          <p:spPr>
            <a:xfrm>
              <a:off x="7955334" y="4668839"/>
              <a:ext cx="36195" cy="106045"/>
            </a:xfrm>
            <a:custGeom>
              <a:avLst/>
              <a:gdLst/>
              <a:ahLst/>
              <a:cxnLst/>
              <a:rect l="l" t="t" r="r" b="b"/>
              <a:pathLst>
                <a:path w="36195" h="106045">
                  <a:moveTo>
                    <a:pt x="36141" y="105982"/>
                  </a:moveTo>
                  <a:lnTo>
                    <a:pt x="5760" y="78218"/>
                  </a:lnTo>
                  <a:lnTo>
                    <a:pt x="1093" y="64092"/>
                  </a:lnTo>
                  <a:lnTo>
                    <a:pt x="364" y="60427"/>
                  </a:lnTo>
                  <a:lnTo>
                    <a:pt x="0" y="56727"/>
                  </a:lnTo>
                  <a:lnTo>
                    <a:pt x="0" y="52991"/>
                  </a:lnTo>
                  <a:lnTo>
                    <a:pt x="0" y="49255"/>
                  </a:lnTo>
                  <a:lnTo>
                    <a:pt x="364" y="45554"/>
                  </a:lnTo>
                  <a:lnTo>
                    <a:pt x="1093" y="41890"/>
                  </a:lnTo>
                  <a:lnTo>
                    <a:pt x="1821" y="38225"/>
                  </a:lnTo>
                  <a:lnTo>
                    <a:pt x="25289" y="5678"/>
                  </a:lnTo>
                  <a:lnTo>
                    <a:pt x="35126" y="420"/>
                  </a:lnTo>
                  <a:lnTo>
                    <a:pt x="36141" y="0"/>
                  </a:lnTo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12ADA902-0EDF-B4F0-B569-C020EA9C212D}"/>
                </a:ext>
              </a:extLst>
            </p:cNvPr>
            <p:cNvSpPr/>
            <p:nvPr/>
          </p:nvSpPr>
          <p:spPr>
            <a:xfrm>
              <a:off x="2496166" y="528686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60638" y="113804"/>
                  </a:moveTo>
                  <a:lnTo>
                    <a:pt x="53166" y="113804"/>
                  </a:lnTo>
                  <a:lnTo>
                    <a:pt x="49465" y="113439"/>
                  </a:lnTo>
                  <a:lnTo>
                    <a:pt x="14024" y="94495"/>
                  </a:lnTo>
                  <a:lnTo>
                    <a:pt x="0" y="60638"/>
                  </a:lnTo>
                  <a:lnTo>
                    <a:pt x="0" y="53165"/>
                  </a:lnTo>
                  <a:lnTo>
                    <a:pt x="19308" y="14024"/>
                  </a:lnTo>
                  <a:lnTo>
                    <a:pt x="53166" y="0"/>
                  </a:lnTo>
                  <a:lnTo>
                    <a:pt x="60638" y="0"/>
                  </a:lnTo>
                  <a:lnTo>
                    <a:pt x="99780" y="19308"/>
                  </a:lnTo>
                  <a:lnTo>
                    <a:pt x="113804" y="53165"/>
                  </a:lnTo>
                  <a:lnTo>
                    <a:pt x="113804" y="56902"/>
                  </a:lnTo>
                  <a:lnTo>
                    <a:pt x="113804" y="60638"/>
                  </a:lnTo>
                  <a:lnTo>
                    <a:pt x="94496" y="99779"/>
                  </a:lnTo>
                  <a:lnTo>
                    <a:pt x="64339" y="113439"/>
                  </a:lnTo>
                  <a:lnTo>
                    <a:pt x="60638" y="113804"/>
                  </a:lnTo>
                  <a:close/>
                </a:path>
              </a:pathLst>
            </a:custGeom>
            <a:solidFill>
              <a:srgbClr val="E66B37">
                <a:alpha val="5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031C45CA-4471-B43A-0737-7B6253ED5773}"/>
                </a:ext>
              </a:extLst>
            </p:cNvPr>
            <p:cNvSpPr/>
            <p:nvPr/>
          </p:nvSpPr>
          <p:spPr>
            <a:xfrm>
              <a:off x="2496166" y="528686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3804" y="56902"/>
                  </a:moveTo>
                  <a:lnTo>
                    <a:pt x="113804" y="60638"/>
                  </a:lnTo>
                  <a:lnTo>
                    <a:pt x="113440" y="64338"/>
                  </a:lnTo>
                  <a:lnTo>
                    <a:pt x="104214" y="88514"/>
                  </a:lnTo>
                  <a:lnTo>
                    <a:pt x="102139" y="91621"/>
                  </a:lnTo>
                  <a:lnTo>
                    <a:pt x="88515" y="104213"/>
                  </a:lnTo>
                  <a:lnTo>
                    <a:pt x="85408" y="106289"/>
                  </a:lnTo>
                  <a:lnTo>
                    <a:pt x="68003" y="112710"/>
                  </a:lnTo>
                  <a:lnTo>
                    <a:pt x="64339" y="113439"/>
                  </a:lnTo>
                  <a:lnTo>
                    <a:pt x="60638" y="113804"/>
                  </a:lnTo>
                  <a:lnTo>
                    <a:pt x="56902" y="113804"/>
                  </a:lnTo>
                  <a:lnTo>
                    <a:pt x="53166" y="113804"/>
                  </a:lnTo>
                  <a:lnTo>
                    <a:pt x="49465" y="113439"/>
                  </a:lnTo>
                  <a:lnTo>
                    <a:pt x="45801" y="112710"/>
                  </a:lnTo>
                  <a:lnTo>
                    <a:pt x="42136" y="111981"/>
                  </a:lnTo>
                  <a:lnTo>
                    <a:pt x="25289" y="104213"/>
                  </a:lnTo>
                  <a:lnTo>
                    <a:pt x="22182" y="102138"/>
                  </a:lnTo>
                  <a:lnTo>
                    <a:pt x="4331" y="78677"/>
                  </a:lnTo>
                  <a:lnTo>
                    <a:pt x="2901" y="75225"/>
                  </a:lnTo>
                  <a:lnTo>
                    <a:pt x="1822" y="71667"/>
                  </a:lnTo>
                  <a:lnTo>
                    <a:pt x="1093" y="68002"/>
                  </a:lnTo>
                  <a:lnTo>
                    <a:pt x="364" y="64338"/>
                  </a:lnTo>
                  <a:lnTo>
                    <a:pt x="0" y="60638"/>
                  </a:lnTo>
                  <a:lnTo>
                    <a:pt x="0" y="56902"/>
                  </a:lnTo>
                  <a:lnTo>
                    <a:pt x="0" y="53165"/>
                  </a:lnTo>
                  <a:lnTo>
                    <a:pt x="364" y="49465"/>
                  </a:lnTo>
                  <a:lnTo>
                    <a:pt x="1093" y="45801"/>
                  </a:lnTo>
                  <a:lnTo>
                    <a:pt x="1822" y="42136"/>
                  </a:lnTo>
                  <a:lnTo>
                    <a:pt x="2901" y="38578"/>
                  </a:lnTo>
                  <a:lnTo>
                    <a:pt x="4331" y="35126"/>
                  </a:lnTo>
                  <a:lnTo>
                    <a:pt x="5761" y="31674"/>
                  </a:lnTo>
                  <a:lnTo>
                    <a:pt x="16666" y="16666"/>
                  </a:lnTo>
                  <a:lnTo>
                    <a:pt x="19308" y="14024"/>
                  </a:lnTo>
                  <a:lnTo>
                    <a:pt x="22182" y="11665"/>
                  </a:lnTo>
                  <a:lnTo>
                    <a:pt x="25289" y="9589"/>
                  </a:lnTo>
                  <a:lnTo>
                    <a:pt x="28395" y="7513"/>
                  </a:lnTo>
                  <a:lnTo>
                    <a:pt x="31674" y="5760"/>
                  </a:lnTo>
                  <a:lnTo>
                    <a:pt x="35126" y="4330"/>
                  </a:lnTo>
                  <a:lnTo>
                    <a:pt x="38578" y="2901"/>
                  </a:lnTo>
                  <a:lnTo>
                    <a:pt x="42136" y="1821"/>
                  </a:lnTo>
                  <a:lnTo>
                    <a:pt x="45801" y="1092"/>
                  </a:lnTo>
                  <a:lnTo>
                    <a:pt x="49465" y="364"/>
                  </a:lnTo>
                  <a:lnTo>
                    <a:pt x="53166" y="0"/>
                  </a:lnTo>
                  <a:lnTo>
                    <a:pt x="56902" y="0"/>
                  </a:lnTo>
                  <a:lnTo>
                    <a:pt x="60638" y="0"/>
                  </a:lnTo>
                  <a:lnTo>
                    <a:pt x="64339" y="364"/>
                  </a:lnTo>
                  <a:lnTo>
                    <a:pt x="68003" y="1093"/>
                  </a:lnTo>
                  <a:lnTo>
                    <a:pt x="71667" y="1822"/>
                  </a:lnTo>
                  <a:lnTo>
                    <a:pt x="75225" y="2901"/>
                  </a:lnTo>
                  <a:lnTo>
                    <a:pt x="78677" y="4330"/>
                  </a:lnTo>
                  <a:lnTo>
                    <a:pt x="82129" y="5760"/>
                  </a:lnTo>
                  <a:lnTo>
                    <a:pt x="85408" y="7513"/>
                  </a:lnTo>
                  <a:lnTo>
                    <a:pt x="88515" y="9589"/>
                  </a:lnTo>
                  <a:lnTo>
                    <a:pt x="91622" y="11665"/>
                  </a:lnTo>
                  <a:lnTo>
                    <a:pt x="94496" y="14024"/>
                  </a:lnTo>
                  <a:lnTo>
                    <a:pt x="97138" y="16666"/>
                  </a:lnTo>
                  <a:lnTo>
                    <a:pt x="99780" y="19308"/>
                  </a:lnTo>
                  <a:lnTo>
                    <a:pt x="112711" y="45801"/>
                  </a:lnTo>
                  <a:lnTo>
                    <a:pt x="113440" y="49465"/>
                  </a:lnTo>
                  <a:lnTo>
                    <a:pt x="113804" y="53165"/>
                  </a:lnTo>
                  <a:lnTo>
                    <a:pt x="113804" y="56902"/>
                  </a:lnTo>
                  <a:close/>
                </a:path>
              </a:pathLst>
            </a:custGeom>
            <a:ln w="9525">
              <a:solidFill>
                <a:srgbClr val="A62D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" name="object 12">
              <a:extLst>
                <a:ext uri="{FF2B5EF4-FFF2-40B4-BE49-F238E27FC236}">
                  <a16:creationId xmlns:a16="http://schemas.microsoft.com/office/drawing/2014/main" id="{4ADD0F42-6BCE-A629-90AE-7D600256A6A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4195" y="5038300"/>
              <a:ext cx="103043" cy="103043"/>
            </a:xfrm>
            <a:prstGeom prst="rect">
              <a:avLst/>
            </a:prstGeom>
          </p:spPr>
        </p:pic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A906D542-D704-D273-9BE3-D8824E3FE2B1}"/>
                </a:ext>
              </a:extLst>
            </p:cNvPr>
            <p:cNvSpPr/>
            <p:nvPr/>
          </p:nvSpPr>
          <p:spPr>
            <a:xfrm>
              <a:off x="1772184" y="3473765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1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87586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" name="object 14">
              <a:extLst>
                <a:ext uri="{FF2B5EF4-FFF2-40B4-BE49-F238E27FC236}">
                  <a16:creationId xmlns:a16="http://schemas.microsoft.com/office/drawing/2014/main" id="{D829A42C-A9B2-0DDB-3680-A890E3A17EA2}"/>
                </a:ext>
              </a:extLst>
            </p:cNvPr>
            <p:cNvSpPr/>
            <p:nvPr/>
          </p:nvSpPr>
          <p:spPr>
            <a:xfrm>
              <a:off x="1772184" y="3473765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93518" y="46759"/>
                  </a:moveTo>
                  <a:lnTo>
                    <a:pt x="93518" y="52959"/>
                  </a:lnTo>
                  <a:lnTo>
                    <a:pt x="92331" y="58924"/>
                  </a:lnTo>
                  <a:lnTo>
                    <a:pt x="89958" y="64652"/>
                  </a:lnTo>
                  <a:lnTo>
                    <a:pt x="87586" y="70381"/>
                  </a:lnTo>
                  <a:lnTo>
                    <a:pt x="64653" y="89958"/>
                  </a:lnTo>
                  <a:lnTo>
                    <a:pt x="58924" y="92331"/>
                  </a:lnTo>
                  <a:lnTo>
                    <a:pt x="52959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34593" y="92331"/>
                  </a:lnTo>
                  <a:lnTo>
                    <a:pt x="28865" y="89958"/>
                  </a:lnTo>
                  <a:lnTo>
                    <a:pt x="23136" y="87585"/>
                  </a:lnTo>
                  <a:lnTo>
                    <a:pt x="3559" y="64652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6" y="5931"/>
                  </a:lnTo>
                  <a:lnTo>
                    <a:pt x="28865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58924" y="1186"/>
                  </a:lnTo>
                  <a:lnTo>
                    <a:pt x="64653" y="3559"/>
                  </a:lnTo>
                  <a:lnTo>
                    <a:pt x="70381" y="5931"/>
                  </a:lnTo>
                  <a:lnTo>
                    <a:pt x="75438" y="9310"/>
                  </a:lnTo>
                  <a:lnTo>
                    <a:pt x="79822" y="13695"/>
                  </a:lnTo>
                  <a:lnTo>
                    <a:pt x="84207" y="18079"/>
                  </a:lnTo>
                  <a:lnTo>
                    <a:pt x="87586" y="23136"/>
                  </a:lnTo>
                  <a:lnTo>
                    <a:pt x="89958" y="28864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" name="object 15">
              <a:extLst>
                <a:ext uri="{FF2B5EF4-FFF2-40B4-BE49-F238E27FC236}">
                  <a16:creationId xmlns:a16="http://schemas.microsoft.com/office/drawing/2014/main" id="{4D724709-6BED-A699-6456-15E6451402F9}"/>
                </a:ext>
              </a:extLst>
            </p:cNvPr>
            <p:cNvSpPr/>
            <p:nvPr/>
          </p:nvSpPr>
          <p:spPr>
            <a:xfrm>
              <a:off x="1881325" y="3401979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1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87586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" name="object 16">
              <a:extLst>
                <a:ext uri="{FF2B5EF4-FFF2-40B4-BE49-F238E27FC236}">
                  <a16:creationId xmlns:a16="http://schemas.microsoft.com/office/drawing/2014/main" id="{736DAD14-D113-2A82-4A54-C96F9A6C6FBB}"/>
                </a:ext>
              </a:extLst>
            </p:cNvPr>
            <p:cNvSpPr/>
            <p:nvPr/>
          </p:nvSpPr>
          <p:spPr>
            <a:xfrm>
              <a:off x="1881325" y="3401979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93518" y="46759"/>
                  </a:moveTo>
                  <a:lnTo>
                    <a:pt x="75438" y="84207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5932" y="70381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186" y="34593"/>
                  </a:lnTo>
                  <a:lnTo>
                    <a:pt x="3559" y="28865"/>
                  </a:lnTo>
                  <a:lnTo>
                    <a:pt x="5932" y="23136"/>
                  </a:lnTo>
                  <a:lnTo>
                    <a:pt x="9310" y="18079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6" y="5931"/>
                  </a:lnTo>
                  <a:lnTo>
                    <a:pt x="28865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58924" y="1186"/>
                  </a:lnTo>
                  <a:lnTo>
                    <a:pt x="64653" y="3559"/>
                  </a:lnTo>
                  <a:lnTo>
                    <a:pt x="70381" y="5932"/>
                  </a:lnTo>
                  <a:lnTo>
                    <a:pt x="75438" y="9310"/>
                  </a:lnTo>
                  <a:lnTo>
                    <a:pt x="79822" y="13695"/>
                  </a:lnTo>
                  <a:lnTo>
                    <a:pt x="84207" y="18079"/>
                  </a:lnTo>
                  <a:lnTo>
                    <a:pt x="87586" y="23136"/>
                  </a:lnTo>
                  <a:lnTo>
                    <a:pt x="89958" y="28865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5" name="object 17">
              <a:extLst>
                <a:ext uri="{FF2B5EF4-FFF2-40B4-BE49-F238E27FC236}">
                  <a16:creationId xmlns:a16="http://schemas.microsoft.com/office/drawing/2014/main" id="{DE65BD6A-9EA0-47B8-B0DC-864FC4B27DA4}"/>
                </a:ext>
              </a:extLst>
            </p:cNvPr>
            <p:cNvSpPr/>
            <p:nvPr/>
          </p:nvSpPr>
          <p:spPr>
            <a:xfrm>
              <a:off x="7915724" y="3318142"/>
              <a:ext cx="76200" cy="93980"/>
            </a:xfrm>
            <a:custGeom>
              <a:avLst/>
              <a:gdLst/>
              <a:ahLst/>
              <a:cxnLst/>
              <a:rect l="l" t="t" r="r" b="b"/>
              <a:pathLst>
                <a:path w="76200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5" y="5931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58924" y="1186"/>
                  </a:lnTo>
                  <a:lnTo>
                    <a:pt x="70381" y="5931"/>
                  </a:lnTo>
                  <a:lnTo>
                    <a:pt x="75751" y="9623"/>
                  </a:lnTo>
                  <a:lnTo>
                    <a:pt x="75751" y="83893"/>
                  </a:lnTo>
                  <a:lnTo>
                    <a:pt x="70381" y="87585"/>
                  </a:lnTo>
                  <a:lnTo>
                    <a:pt x="58924" y="92331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6" name="object 18">
              <a:extLst>
                <a:ext uri="{FF2B5EF4-FFF2-40B4-BE49-F238E27FC236}">
                  <a16:creationId xmlns:a16="http://schemas.microsoft.com/office/drawing/2014/main" id="{BF2EA6B9-2241-67CA-504C-461F8CFCCDFA}"/>
                </a:ext>
              </a:extLst>
            </p:cNvPr>
            <p:cNvSpPr/>
            <p:nvPr/>
          </p:nvSpPr>
          <p:spPr>
            <a:xfrm>
              <a:off x="7915724" y="3318142"/>
              <a:ext cx="76200" cy="93980"/>
            </a:xfrm>
            <a:custGeom>
              <a:avLst/>
              <a:gdLst/>
              <a:ahLst/>
              <a:cxnLst/>
              <a:rect l="l" t="t" r="r" b="b"/>
              <a:pathLst>
                <a:path w="76200" h="93979">
                  <a:moveTo>
                    <a:pt x="75751" y="83893"/>
                  </a:moveTo>
                  <a:lnTo>
                    <a:pt x="75437" y="84207"/>
                  </a:lnTo>
                  <a:lnTo>
                    <a:pt x="70381" y="87585"/>
                  </a:lnTo>
                  <a:lnTo>
                    <a:pt x="64652" y="89958"/>
                  </a:lnTo>
                  <a:lnTo>
                    <a:pt x="58924" y="92331"/>
                  </a:lnTo>
                  <a:lnTo>
                    <a:pt x="52959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13695" y="79822"/>
                  </a:lnTo>
                  <a:lnTo>
                    <a:pt x="9311" y="75438"/>
                  </a:lnTo>
                  <a:lnTo>
                    <a:pt x="5932" y="70381"/>
                  </a:lnTo>
                  <a:lnTo>
                    <a:pt x="3559" y="64653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186" y="34593"/>
                  </a:lnTo>
                  <a:lnTo>
                    <a:pt x="3559" y="28864"/>
                  </a:lnTo>
                  <a:lnTo>
                    <a:pt x="5932" y="23136"/>
                  </a:lnTo>
                  <a:lnTo>
                    <a:pt x="9311" y="18079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5" y="5931"/>
                  </a:lnTo>
                  <a:lnTo>
                    <a:pt x="28864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58924" y="1186"/>
                  </a:lnTo>
                  <a:lnTo>
                    <a:pt x="64652" y="3559"/>
                  </a:lnTo>
                  <a:lnTo>
                    <a:pt x="70381" y="5931"/>
                  </a:lnTo>
                  <a:lnTo>
                    <a:pt x="75437" y="9310"/>
                  </a:lnTo>
                  <a:lnTo>
                    <a:pt x="75751" y="9623"/>
                  </a:lnTo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7" name="object 19">
              <a:extLst>
                <a:ext uri="{FF2B5EF4-FFF2-40B4-BE49-F238E27FC236}">
                  <a16:creationId xmlns:a16="http://schemas.microsoft.com/office/drawing/2014/main" id="{BB557FAB-9FDE-DA34-822E-31967F323CD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8273" y="2140385"/>
              <a:ext cx="103043" cy="103043"/>
            </a:xfrm>
            <a:prstGeom prst="rect">
              <a:avLst/>
            </a:prstGeom>
          </p:spPr>
        </p:pic>
        <p:pic>
          <p:nvPicPr>
            <p:cNvPr id="18" name="object 20">
              <a:extLst>
                <a:ext uri="{FF2B5EF4-FFF2-40B4-BE49-F238E27FC236}">
                  <a16:creationId xmlns:a16="http://schemas.microsoft.com/office/drawing/2014/main" id="{C9E5033D-38ED-5E2D-4852-27CCB13B7D4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4764" y="5308173"/>
              <a:ext cx="103043" cy="103043"/>
            </a:xfrm>
            <a:prstGeom prst="rect">
              <a:avLst/>
            </a:prstGeom>
          </p:spPr>
        </p:pic>
        <p:pic>
          <p:nvPicPr>
            <p:cNvPr id="19" name="object 21">
              <a:extLst>
                <a:ext uri="{FF2B5EF4-FFF2-40B4-BE49-F238E27FC236}">
                  <a16:creationId xmlns:a16="http://schemas.microsoft.com/office/drawing/2014/main" id="{BC32BB58-AE06-ACA9-1D4D-D9EF68E2444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0201" y="4432587"/>
              <a:ext cx="103043" cy="103043"/>
            </a:xfrm>
            <a:prstGeom prst="rect">
              <a:avLst/>
            </a:prstGeom>
          </p:spPr>
        </p:pic>
        <p:pic>
          <p:nvPicPr>
            <p:cNvPr id="20" name="object 22">
              <a:extLst>
                <a:ext uri="{FF2B5EF4-FFF2-40B4-BE49-F238E27FC236}">
                  <a16:creationId xmlns:a16="http://schemas.microsoft.com/office/drawing/2014/main" id="{CAED48CA-445D-6BBF-E542-27B331A4053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05395" y="2913966"/>
              <a:ext cx="103043" cy="103043"/>
            </a:xfrm>
            <a:prstGeom prst="rect">
              <a:avLst/>
            </a:prstGeom>
          </p:spPr>
        </p:pic>
        <p:sp>
          <p:nvSpPr>
            <p:cNvPr id="21" name="object 23">
              <a:extLst>
                <a:ext uri="{FF2B5EF4-FFF2-40B4-BE49-F238E27FC236}">
                  <a16:creationId xmlns:a16="http://schemas.microsoft.com/office/drawing/2014/main" id="{6AEE3EFA-2CC6-81FE-7DF7-D5566A456C3F}"/>
                </a:ext>
              </a:extLst>
            </p:cNvPr>
            <p:cNvSpPr/>
            <p:nvPr/>
          </p:nvSpPr>
          <p:spPr>
            <a:xfrm>
              <a:off x="1736759" y="3798428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1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87586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22" name="object 24">
              <a:extLst>
                <a:ext uri="{FF2B5EF4-FFF2-40B4-BE49-F238E27FC236}">
                  <a16:creationId xmlns:a16="http://schemas.microsoft.com/office/drawing/2014/main" id="{ADA3998A-0C64-6F11-A1EE-9B6A55D2590E}"/>
                </a:ext>
              </a:extLst>
            </p:cNvPr>
            <p:cNvSpPr/>
            <p:nvPr/>
          </p:nvSpPr>
          <p:spPr>
            <a:xfrm>
              <a:off x="1736759" y="3798428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93518" y="46759"/>
                  </a:moveTo>
                  <a:lnTo>
                    <a:pt x="75438" y="84207"/>
                  </a:lnTo>
                  <a:lnTo>
                    <a:pt x="64653" y="89958"/>
                  </a:lnTo>
                  <a:lnTo>
                    <a:pt x="58924" y="92331"/>
                  </a:lnTo>
                  <a:lnTo>
                    <a:pt x="52959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34593" y="92331"/>
                  </a:lnTo>
                  <a:lnTo>
                    <a:pt x="28865" y="89958"/>
                  </a:lnTo>
                  <a:lnTo>
                    <a:pt x="23136" y="87585"/>
                  </a:lnTo>
                  <a:lnTo>
                    <a:pt x="3559" y="64652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186" y="34593"/>
                  </a:lnTo>
                  <a:lnTo>
                    <a:pt x="3559" y="28864"/>
                  </a:lnTo>
                  <a:lnTo>
                    <a:pt x="5932" y="23136"/>
                  </a:lnTo>
                  <a:lnTo>
                    <a:pt x="9310" y="18079"/>
                  </a:lnTo>
                  <a:lnTo>
                    <a:pt x="13695" y="13695"/>
                  </a:lnTo>
                  <a:lnTo>
                    <a:pt x="18080" y="9310"/>
                  </a:lnTo>
                  <a:lnTo>
                    <a:pt x="23136" y="5931"/>
                  </a:lnTo>
                  <a:lnTo>
                    <a:pt x="28865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79822" y="13695"/>
                  </a:lnTo>
                  <a:lnTo>
                    <a:pt x="84207" y="18079"/>
                  </a:lnTo>
                  <a:lnTo>
                    <a:pt x="87586" y="23136"/>
                  </a:lnTo>
                  <a:lnTo>
                    <a:pt x="89958" y="28864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23" name="object 25">
              <a:extLst>
                <a:ext uri="{FF2B5EF4-FFF2-40B4-BE49-F238E27FC236}">
                  <a16:creationId xmlns:a16="http://schemas.microsoft.com/office/drawing/2014/main" id="{4C69ACE1-A1BD-F601-0075-5EC8A2CA5441}"/>
                </a:ext>
              </a:extLst>
            </p:cNvPr>
            <p:cNvSpPr/>
            <p:nvPr/>
          </p:nvSpPr>
          <p:spPr>
            <a:xfrm>
              <a:off x="7965458" y="4679839"/>
              <a:ext cx="26034" cy="84455"/>
            </a:xfrm>
            <a:custGeom>
              <a:avLst/>
              <a:gdLst/>
              <a:ahLst/>
              <a:cxnLst/>
              <a:rect l="l" t="t" r="r" b="b"/>
              <a:pathLst>
                <a:path w="26034" h="84454">
                  <a:moveTo>
                    <a:pt x="26017" y="84039"/>
                  </a:moveTo>
                  <a:lnTo>
                    <a:pt x="1186" y="54185"/>
                  </a:lnTo>
                  <a:lnTo>
                    <a:pt x="0" y="48220"/>
                  </a:lnTo>
                  <a:lnTo>
                    <a:pt x="0" y="35819"/>
                  </a:lnTo>
                  <a:lnTo>
                    <a:pt x="23136" y="1193"/>
                  </a:lnTo>
                  <a:lnTo>
                    <a:pt x="26017" y="0"/>
                  </a:lnTo>
                  <a:lnTo>
                    <a:pt x="26017" y="84039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24" name="object 26">
              <a:extLst>
                <a:ext uri="{FF2B5EF4-FFF2-40B4-BE49-F238E27FC236}">
                  <a16:creationId xmlns:a16="http://schemas.microsoft.com/office/drawing/2014/main" id="{B9920F3D-EE3D-9B20-F637-0948181AF6A3}"/>
                </a:ext>
              </a:extLst>
            </p:cNvPr>
            <p:cNvSpPr/>
            <p:nvPr/>
          </p:nvSpPr>
          <p:spPr>
            <a:xfrm>
              <a:off x="7965458" y="4679839"/>
              <a:ext cx="26034" cy="84455"/>
            </a:xfrm>
            <a:custGeom>
              <a:avLst/>
              <a:gdLst/>
              <a:ahLst/>
              <a:cxnLst/>
              <a:rect l="l" t="t" r="r" b="b"/>
              <a:pathLst>
                <a:path w="26034" h="84454">
                  <a:moveTo>
                    <a:pt x="26017" y="84039"/>
                  </a:moveTo>
                  <a:lnTo>
                    <a:pt x="23136" y="82846"/>
                  </a:lnTo>
                  <a:lnTo>
                    <a:pt x="18079" y="79468"/>
                  </a:lnTo>
                  <a:lnTo>
                    <a:pt x="13695" y="75083"/>
                  </a:lnTo>
                  <a:lnTo>
                    <a:pt x="9310" y="70699"/>
                  </a:lnTo>
                  <a:lnTo>
                    <a:pt x="5931" y="65642"/>
                  </a:lnTo>
                  <a:lnTo>
                    <a:pt x="3558" y="59914"/>
                  </a:lnTo>
                  <a:lnTo>
                    <a:pt x="1186" y="54185"/>
                  </a:lnTo>
                  <a:lnTo>
                    <a:pt x="0" y="48220"/>
                  </a:lnTo>
                  <a:lnTo>
                    <a:pt x="0" y="42020"/>
                  </a:lnTo>
                  <a:lnTo>
                    <a:pt x="0" y="35819"/>
                  </a:lnTo>
                  <a:lnTo>
                    <a:pt x="13695" y="8956"/>
                  </a:lnTo>
                  <a:lnTo>
                    <a:pt x="18079" y="4571"/>
                  </a:lnTo>
                  <a:lnTo>
                    <a:pt x="23136" y="1193"/>
                  </a:lnTo>
                  <a:lnTo>
                    <a:pt x="26017" y="0"/>
                  </a:lnTo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25" name="object 27">
              <a:extLst>
                <a:ext uri="{FF2B5EF4-FFF2-40B4-BE49-F238E27FC236}">
                  <a16:creationId xmlns:a16="http://schemas.microsoft.com/office/drawing/2014/main" id="{C7307836-C5C5-9E57-49CF-B72E748481F7}"/>
                </a:ext>
              </a:extLst>
            </p:cNvPr>
            <p:cNvSpPr/>
            <p:nvPr/>
          </p:nvSpPr>
          <p:spPr>
            <a:xfrm>
              <a:off x="5917942" y="3628730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52960" y="93518"/>
                  </a:moveTo>
                  <a:lnTo>
                    <a:pt x="40559" y="93518"/>
                  </a:lnTo>
                  <a:lnTo>
                    <a:pt x="34594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1"/>
                  </a:lnTo>
                  <a:lnTo>
                    <a:pt x="40559" y="0"/>
                  </a:lnTo>
                  <a:lnTo>
                    <a:pt x="52960" y="0"/>
                  </a:lnTo>
                  <a:lnTo>
                    <a:pt x="87585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60" y="93518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26" name="object 28">
              <a:extLst>
                <a:ext uri="{FF2B5EF4-FFF2-40B4-BE49-F238E27FC236}">
                  <a16:creationId xmlns:a16="http://schemas.microsoft.com/office/drawing/2014/main" id="{6846F8FD-18B1-C672-9A6C-8487C717AA4D}"/>
                </a:ext>
              </a:extLst>
            </p:cNvPr>
            <p:cNvSpPr/>
            <p:nvPr/>
          </p:nvSpPr>
          <p:spPr>
            <a:xfrm>
              <a:off x="5917942" y="3628730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93518" y="46759"/>
                  </a:moveTo>
                  <a:lnTo>
                    <a:pt x="93518" y="52959"/>
                  </a:lnTo>
                  <a:lnTo>
                    <a:pt x="92331" y="58924"/>
                  </a:lnTo>
                  <a:lnTo>
                    <a:pt x="89958" y="64653"/>
                  </a:lnTo>
                  <a:lnTo>
                    <a:pt x="87585" y="70381"/>
                  </a:lnTo>
                  <a:lnTo>
                    <a:pt x="64653" y="89958"/>
                  </a:lnTo>
                  <a:lnTo>
                    <a:pt x="58924" y="92331"/>
                  </a:lnTo>
                  <a:lnTo>
                    <a:pt x="52960" y="93518"/>
                  </a:lnTo>
                  <a:lnTo>
                    <a:pt x="46759" y="93518"/>
                  </a:lnTo>
                  <a:lnTo>
                    <a:pt x="40559" y="93518"/>
                  </a:lnTo>
                  <a:lnTo>
                    <a:pt x="13696" y="79822"/>
                  </a:lnTo>
                  <a:lnTo>
                    <a:pt x="9311" y="75438"/>
                  </a:lnTo>
                  <a:lnTo>
                    <a:pt x="5932" y="70381"/>
                  </a:lnTo>
                  <a:lnTo>
                    <a:pt x="3560" y="64653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3695" y="13695"/>
                  </a:lnTo>
                  <a:lnTo>
                    <a:pt x="18080" y="9310"/>
                  </a:lnTo>
                  <a:lnTo>
                    <a:pt x="23136" y="5931"/>
                  </a:lnTo>
                  <a:lnTo>
                    <a:pt x="28865" y="3559"/>
                  </a:lnTo>
                  <a:lnTo>
                    <a:pt x="34594" y="1186"/>
                  </a:lnTo>
                  <a:lnTo>
                    <a:pt x="40559" y="0"/>
                  </a:lnTo>
                  <a:lnTo>
                    <a:pt x="46759" y="0"/>
                  </a:lnTo>
                  <a:lnTo>
                    <a:pt x="52960" y="0"/>
                  </a:lnTo>
                  <a:lnTo>
                    <a:pt x="58924" y="1186"/>
                  </a:lnTo>
                  <a:lnTo>
                    <a:pt x="64653" y="3559"/>
                  </a:lnTo>
                  <a:lnTo>
                    <a:pt x="70381" y="5931"/>
                  </a:lnTo>
                  <a:lnTo>
                    <a:pt x="89958" y="28865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27" name="object 29">
              <a:extLst>
                <a:ext uri="{FF2B5EF4-FFF2-40B4-BE49-F238E27FC236}">
                  <a16:creationId xmlns:a16="http://schemas.microsoft.com/office/drawing/2014/main" id="{F731D2CB-C7EA-D0C9-6390-CAC3117CA21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0856" y="2605796"/>
              <a:ext cx="103043" cy="103043"/>
            </a:xfrm>
            <a:prstGeom prst="rect">
              <a:avLst/>
            </a:prstGeom>
          </p:spPr>
        </p:pic>
        <p:pic>
          <p:nvPicPr>
            <p:cNvPr id="28" name="object 30">
              <a:extLst>
                <a:ext uri="{FF2B5EF4-FFF2-40B4-BE49-F238E27FC236}">
                  <a16:creationId xmlns:a16="http://schemas.microsoft.com/office/drawing/2014/main" id="{17BE5124-7BFE-F0F8-1FB5-B1EA8600CB6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5222" y="2269846"/>
              <a:ext cx="103043" cy="103043"/>
            </a:xfrm>
            <a:prstGeom prst="rect">
              <a:avLst/>
            </a:prstGeom>
          </p:spPr>
        </p:pic>
        <p:pic>
          <p:nvPicPr>
            <p:cNvPr id="29" name="object 31">
              <a:extLst>
                <a:ext uri="{FF2B5EF4-FFF2-40B4-BE49-F238E27FC236}">
                  <a16:creationId xmlns:a16="http://schemas.microsoft.com/office/drawing/2014/main" id="{E15599F3-44F2-7B3B-5BC9-FE242F7A8E9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7915" y="3391509"/>
              <a:ext cx="125203" cy="133032"/>
            </a:xfrm>
            <a:prstGeom prst="rect">
              <a:avLst/>
            </a:prstGeom>
          </p:spPr>
        </p:pic>
        <p:pic>
          <p:nvPicPr>
            <p:cNvPr id="30" name="object 32">
              <a:extLst>
                <a:ext uri="{FF2B5EF4-FFF2-40B4-BE49-F238E27FC236}">
                  <a16:creationId xmlns:a16="http://schemas.microsoft.com/office/drawing/2014/main" id="{D7A0EA75-2998-4352-CCDB-C6FACFC8FF0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75548" y="5066014"/>
              <a:ext cx="103043" cy="103043"/>
            </a:xfrm>
            <a:prstGeom prst="rect">
              <a:avLst/>
            </a:prstGeom>
          </p:spPr>
        </p:pic>
        <p:pic>
          <p:nvPicPr>
            <p:cNvPr id="31" name="object 33">
              <a:extLst>
                <a:ext uri="{FF2B5EF4-FFF2-40B4-BE49-F238E27FC236}">
                  <a16:creationId xmlns:a16="http://schemas.microsoft.com/office/drawing/2014/main" id="{5F99ABAA-528D-5D56-F97E-4AC271907FD3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70746" y="3358601"/>
              <a:ext cx="597657" cy="899802"/>
            </a:xfrm>
            <a:prstGeom prst="rect">
              <a:avLst/>
            </a:prstGeom>
          </p:spPr>
        </p:pic>
        <p:pic>
          <p:nvPicPr>
            <p:cNvPr id="32" name="object 34">
              <a:extLst>
                <a:ext uri="{FF2B5EF4-FFF2-40B4-BE49-F238E27FC236}">
                  <a16:creationId xmlns:a16="http://schemas.microsoft.com/office/drawing/2014/main" id="{D83649DB-3F20-56FD-5BB9-917442F5185E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28101" y="3166150"/>
              <a:ext cx="103043" cy="103043"/>
            </a:xfrm>
            <a:prstGeom prst="rect">
              <a:avLst/>
            </a:prstGeom>
          </p:spPr>
        </p:pic>
        <p:pic>
          <p:nvPicPr>
            <p:cNvPr id="33" name="object 35">
              <a:extLst>
                <a:ext uri="{FF2B5EF4-FFF2-40B4-BE49-F238E27FC236}">
                  <a16:creationId xmlns:a16="http://schemas.microsoft.com/office/drawing/2014/main" id="{218234B3-4398-836B-3D25-10314937B31C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42692" y="2742046"/>
              <a:ext cx="103043" cy="103043"/>
            </a:xfrm>
            <a:prstGeom prst="rect">
              <a:avLst/>
            </a:prstGeom>
          </p:spPr>
        </p:pic>
        <p:sp>
          <p:nvSpPr>
            <p:cNvPr id="34" name="object 36">
              <a:extLst>
                <a:ext uri="{FF2B5EF4-FFF2-40B4-BE49-F238E27FC236}">
                  <a16:creationId xmlns:a16="http://schemas.microsoft.com/office/drawing/2014/main" id="{D4A65072-A49E-52F0-4465-714180B75436}"/>
                </a:ext>
              </a:extLst>
            </p:cNvPr>
            <p:cNvSpPr/>
            <p:nvPr/>
          </p:nvSpPr>
          <p:spPr>
            <a:xfrm>
              <a:off x="7964948" y="4679445"/>
              <a:ext cx="26670" cy="85090"/>
            </a:xfrm>
            <a:custGeom>
              <a:avLst/>
              <a:gdLst/>
              <a:ahLst/>
              <a:cxnLst/>
              <a:rect l="l" t="t" r="r" b="b"/>
              <a:pathLst>
                <a:path w="26670" h="85089">
                  <a:moveTo>
                    <a:pt x="26527" y="84463"/>
                  </a:moveTo>
                  <a:lnTo>
                    <a:pt x="1186" y="54397"/>
                  </a:lnTo>
                  <a:lnTo>
                    <a:pt x="0" y="48432"/>
                  </a:lnTo>
                  <a:lnTo>
                    <a:pt x="0" y="36031"/>
                  </a:lnTo>
                  <a:lnTo>
                    <a:pt x="23136" y="1404"/>
                  </a:lnTo>
                  <a:lnTo>
                    <a:pt x="26527" y="0"/>
                  </a:lnTo>
                  <a:lnTo>
                    <a:pt x="26527" y="84463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35" name="object 37">
              <a:extLst>
                <a:ext uri="{FF2B5EF4-FFF2-40B4-BE49-F238E27FC236}">
                  <a16:creationId xmlns:a16="http://schemas.microsoft.com/office/drawing/2014/main" id="{FFBFB748-DF26-9A8D-A455-64A8DD52356B}"/>
                </a:ext>
              </a:extLst>
            </p:cNvPr>
            <p:cNvSpPr/>
            <p:nvPr/>
          </p:nvSpPr>
          <p:spPr>
            <a:xfrm>
              <a:off x="7964948" y="4679445"/>
              <a:ext cx="26670" cy="85090"/>
            </a:xfrm>
            <a:custGeom>
              <a:avLst/>
              <a:gdLst/>
              <a:ahLst/>
              <a:cxnLst/>
              <a:rect l="l" t="t" r="r" b="b"/>
              <a:pathLst>
                <a:path w="26670" h="85089">
                  <a:moveTo>
                    <a:pt x="26527" y="84463"/>
                  </a:moveTo>
                  <a:lnTo>
                    <a:pt x="23136" y="83058"/>
                  </a:lnTo>
                  <a:lnTo>
                    <a:pt x="18079" y="79680"/>
                  </a:lnTo>
                  <a:lnTo>
                    <a:pt x="13695" y="75295"/>
                  </a:lnTo>
                  <a:lnTo>
                    <a:pt x="9310" y="70911"/>
                  </a:lnTo>
                  <a:lnTo>
                    <a:pt x="5932" y="65854"/>
                  </a:lnTo>
                  <a:lnTo>
                    <a:pt x="3559" y="60125"/>
                  </a:lnTo>
                  <a:lnTo>
                    <a:pt x="1186" y="54397"/>
                  </a:lnTo>
                  <a:lnTo>
                    <a:pt x="0" y="48432"/>
                  </a:lnTo>
                  <a:lnTo>
                    <a:pt x="0" y="42232"/>
                  </a:lnTo>
                  <a:lnTo>
                    <a:pt x="0" y="36031"/>
                  </a:lnTo>
                  <a:lnTo>
                    <a:pt x="1186" y="30066"/>
                  </a:lnTo>
                  <a:lnTo>
                    <a:pt x="3559" y="24338"/>
                  </a:lnTo>
                  <a:lnTo>
                    <a:pt x="5931" y="18609"/>
                  </a:lnTo>
                  <a:lnTo>
                    <a:pt x="9310" y="13552"/>
                  </a:lnTo>
                  <a:lnTo>
                    <a:pt x="13695" y="9168"/>
                  </a:lnTo>
                  <a:lnTo>
                    <a:pt x="18079" y="4783"/>
                  </a:lnTo>
                  <a:lnTo>
                    <a:pt x="23136" y="1404"/>
                  </a:lnTo>
                  <a:lnTo>
                    <a:pt x="26527" y="0"/>
                  </a:lnTo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36" name="object 38">
              <a:extLst>
                <a:ext uri="{FF2B5EF4-FFF2-40B4-BE49-F238E27FC236}">
                  <a16:creationId xmlns:a16="http://schemas.microsoft.com/office/drawing/2014/main" id="{22D89E4D-0792-32F0-869B-BBBE1FB129BC}"/>
                </a:ext>
              </a:extLst>
            </p:cNvPr>
            <p:cNvSpPr/>
            <p:nvPr/>
          </p:nvSpPr>
          <p:spPr>
            <a:xfrm>
              <a:off x="1702709" y="3614938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2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87586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6A007B">
                <a:alpha val="5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37" name="object 39">
              <a:extLst>
                <a:ext uri="{FF2B5EF4-FFF2-40B4-BE49-F238E27FC236}">
                  <a16:creationId xmlns:a16="http://schemas.microsoft.com/office/drawing/2014/main" id="{E0BBB6D7-1526-A4A7-F483-B2CF8A7C73AD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8933" y="3222154"/>
              <a:ext cx="300271" cy="253134"/>
            </a:xfrm>
            <a:prstGeom prst="rect">
              <a:avLst/>
            </a:prstGeom>
          </p:spPr>
        </p:pic>
        <p:sp>
          <p:nvSpPr>
            <p:cNvPr id="38" name="object 40">
              <a:extLst>
                <a:ext uri="{FF2B5EF4-FFF2-40B4-BE49-F238E27FC236}">
                  <a16:creationId xmlns:a16="http://schemas.microsoft.com/office/drawing/2014/main" id="{6732AD54-45F2-6CA7-A755-A6FBAA29FFE1}"/>
                </a:ext>
              </a:extLst>
            </p:cNvPr>
            <p:cNvSpPr/>
            <p:nvPr/>
          </p:nvSpPr>
          <p:spPr>
            <a:xfrm>
              <a:off x="1702709" y="3614938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93518" y="46759"/>
                  </a:moveTo>
                  <a:lnTo>
                    <a:pt x="93518" y="52959"/>
                  </a:lnTo>
                  <a:lnTo>
                    <a:pt x="92331" y="58924"/>
                  </a:lnTo>
                  <a:lnTo>
                    <a:pt x="89958" y="64653"/>
                  </a:lnTo>
                  <a:lnTo>
                    <a:pt x="87586" y="70381"/>
                  </a:lnTo>
                  <a:lnTo>
                    <a:pt x="52959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5932" y="70381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186" y="34593"/>
                  </a:lnTo>
                  <a:lnTo>
                    <a:pt x="3559" y="28865"/>
                  </a:lnTo>
                  <a:lnTo>
                    <a:pt x="5932" y="23136"/>
                  </a:lnTo>
                  <a:lnTo>
                    <a:pt x="9310" y="18079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6" y="5932"/>
                  </a:lnTo>
                  <a:lnTo>
                    <a:pt x="28865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58924" y="1186"/>
                  </a:lnTo>
                  <a:lnTo>
                    <a:pt x="64653" y="3559"/>
                  </a:lnTo>
                  <a:lnTo>
                    <a:pt x="70381" y="5932"/>
                  </a:lnTo>
                  <a:lnTo>
                    <a:pt x="75438" y="9310"/>
                  </a:lnTo>
                  <a:lnTo>
                    <a:pt x="79822" y="13695"/>
                  </a:lnTo>
                  <a:lnTo>
                    <a:pt x="84207" y="18079"/>
                  </a:lnTo>
                  <a:lnTo>
                    <a:pt x="87586" y="23136"/>
                  </a:lnTo>
                  <a:lnTo>
                    <a:pt x="89958" y="28865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2B003C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39" name="object 41">
              <a:extLst>
                <a:ext uri="{FF2B5EF4-FFF2-40B4-BE49-F238E27FC236}">
                  <a16:creationId xmlns:a16="http://schemas.microsoft.com/office/drawing/2014/main" id="{443C90E5-D58D-3F44-1A03-95ABF2A50E89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4816" y="2502174"/>
              <a:ext cx="103043" cy="103043"/>
            </a:xfrm>
            <a:prstGeom prst="rect">
              <a:avLst/>
            </a:prstGeom>
          </p:spPr>
        </p:pic>
        <p:pic>
          <p:nvPicPr>
            <p:cNvPr id="40" name="object 42">
              <a:extLst>
                <a:ext uri="{FF2B5EF4-FFF2-40B4-BE49-F238E27FC236}">
                  <a16:creationId xmlns:a16="http://schemas.microsoft.com/office/drawing/2014/main" id="{CF35111B-E5D8-68E7-86A5-A691929DEFF1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70464" y="2942231"/>
              <a:ext cx="973590" cy="929618"/>
            </a:xfrm>
            <a:prstGeom prst="rect">
              <a:avLst/>
            </a:prstGeom>
          </p:spPr>
        </p:pic>
        <p:pic>
          <p:nvPicPr>
            <p:cNvPr id="41" name="object 43">
              <a:extLst>
                <a:ext uri="{FF2B5EF4-FFF2-40B4-BE49-F238E27FC236}">
                  <a16:creationId xmlns:a16="http://schemas.microsoft.com/office/drawing/2014/main" id="{77460D1B-99AF-4501-76DF-149F345E5C60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19839" y="4088182"/>
              <a:ext cx="323564" cy="456131"/>
            </a:xfrm>
            <a:prstGeom prst="rect">
              <a:avLst/>
            </a:prstGeom>
          </p:spPr>
        </p:pic>
        <p:pic>
          <p:nvPicPr>
            <p:cNvPr id="42" name="object 44">
              <a:extLst>
                <a:ext uri="{FF2B5EF4-FFF2-40B4-BE49-F238E27FC236}">
                  <a16:creationId xmlns:a16="http://schemas.microsoft.com/office/drawing/2014/main" id="{B0739897-C85F-7164-A1C5-270C82497E71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90316" y="2757943"/>
              <a:ext cx="103043" cy="103043"/>
            </a:xfrm>
            <a:prstGeom prst="rect">
              <a:avLst/>
            </a:prstGeom>
          </p:spPr>
        </p:pic>
        <p:pic>
          <p:nvPicPr>
            <p:cNvPr id="43" name="object 45">
              <a:extLst>
                <a:ext uri="{FF2B5EF4-FFF2-40B4-BE49-F238E27FC236}">
                  <a16:creationId xmlns:a16="http://schemas.microsoft.com/office/drawing/2014/main" id="{7A5A590D-3B11-C30C-EC7B-9DFA8F713BA1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06657" y="2290342"/>
              <a:ext cx="103043" cy="103043"/>
            </a:xfrm>
            <a:prstGeom prst="rect">
              <a:avLst/>
            </a:prstGeom>
          </p:spPr>
        </p:pic>
        <p:pic>
          <p:nvPicPr>
            <p:cNvPr id="44" name="object 46">
              <a:extLst>
                <a:ext uri="{FF2B5EF4-FFF2-40B4-BE49-F238E27FC236}">
                  <a16:creationId xmlns:a16="http://schemas.microsoft.com/office/drawing/2014/main" id="{940DEFFC-CACD-50C6-F4A0-38CA6505AF4D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21516" y="4824559"/>
              <a:ext cx="474721" cy="599550"/>
            </a:xfrm>
            <a:prstGeom prst="rect">
              <a:avLst/>
            </a:prstGeom>
          </p:spPr>
        </p:pic>
        <p:pic>
          <p:nvPicPr>
            <p:cNvPr id="45" name="object 47">
              <a:extLst>
                <a:ext uri="{FF2B5EF4-FFF2-40B4-BE49-F238E27FC236}">
                  <a16:creationId xmlns:a16="http://schemas.microsoft.com/office/drawing/2014/main" id="{E94D5B88-2471-B280-4803-C6CC3D09EE74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58045" y="2223407"/>
              <a:ext cx="1064592" cy="1166689"/>
            </a:xfrm>
            <a:prstGeom prst="rect">
              <a:avLst/>
            </a:prstGeom>
          </p:spPr>
        </p:pic>
        <p:pic>
          <p:nvPicPr>
            <p:cNvPr id="46" name="object 48">
              <a:extLst>
                <a:ext uri="{FF2B5EF4-FFF2-40B4-BE49-F238E27FC236}">
                  <a16:creationId xmlns:a16="http://schemas.microsoft.com/office/drawing/2014/main" id="{577CCC91-F7D0-33B2-04E2-2111BD1007E4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97519" y="3604464"/>
              <a:ext cx="739281" cy="1132189"/>
            </a:xfrm>
            <a:prstGeom prst="rect">
              <a:avLst/>
            </a:prstGeom>
          </p:spPr>
        </p:pic>
        <p:sp>
          <p:nvSpPr>
            <p:cNvPr id="47" name="object 49">
              <a:extLst>
                <a:ext uri="{FF2B5EF4-FFF2-40B4-BE49-F238E27FC236}">
                  <a16:creationId xmlns:a16="http://schemas.microsoft.com/office/drawing/2014/main" id="{761FC01B-A37A-7C3A-D4F9-65705C715B46}"/>
                </a:ext>
              </a:extLst>
            </p:cNvPr>
            <p:cNvSpPr/>
            <p:nvPr/>
          </p:nvSpPr>
          <p:spPr>
            <a:xfrm>
              <a:off x="1760361" y="3809350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1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87586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E66B37">
                <a:alpha val="5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8" name="object 50">
              <a:extLst>
                <a:ext uri="{FF2B5EF4-FFF2-40B4-BE49-F238E27FC236}">
                  <a16:creationId xmlns:a16="http://schemas.microsoft.com/office/drawing/2014/main" id="{8C476266-D1F7-98BA-556C-95919A4C5669}"/>
                </a:ext>
              </a:extLst>
            </p:cNvPr>
            <p:cNvSpPr/>
            <p:nvPr/>
          </p:nvSpPr>
          <p:spPr>
            <a:xfrm>
              <a:off x="1760361" y="3809350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93518" y="46759"/>
                  </a:moveTo>
                  <a:lnTo>
                    <a:pt x="93518" y="52959"/>
                  </a:lnTo>
                  <a:lnTo>
                    <a:pt x="92331" y="58924"/>
                  </a:lnTo>
                  <a:lnTo>
                    <a:pt x="89958" y="64652"/>
                  </a:lnTo>
                  <a:lnTo>
                    <a:pt x="87586" y="70381"/>
                  </a:lnTo>
                  <a:lnTo>
                    <a:pt x="52959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5932" y="70381"/>
                  </a:lnTo>
                  <a:lnTo>
                    <a:pt x="3559" y="64652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6" y="5931"/>
                  </a:lnTo>
                  <a:lnTo>
                    <a:pt x="28865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79822" y="13695"/>
                  </a:lnTo>
                  <a:lnTo>
                    <a:pt x="84207" y="18079"/>
                  </a:lnTo>
                  <a:lnTo>
                    <a:pt x="87586" y="23136"/>
                  </a:lnTo>
                  <a:lnTo>
                    <a:pt x="89958" y="28864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A62D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9" name="object 51">
              <a:extLst>
                <a:ext uri="{FF2B5EF4-FFF2-40B4-BE49-F238E27FC236}">
                  <a16:creationId xmlns:a16="http://schemas.microsoft.com/office/drawing/2014/main" id="{F111E79A-4EEB-EB32-9D70-FD6B3A26B4C9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64428" y="3757805"/>
              <a:ext cx="103043" cy="103043"/>
            </a:xfrm>
            <a:prstGeom prst="rect">
              <a:avLst/>
            </a:prstGeom>
          </p:spPr>
        </p:pic>
        <p:pic>
          <p:nvPicPr>
            <p:cNvPr id="50" name="object 52">
              <a:extLst>
                <a:ext uri="{FF2B5EF4-FFF2-40B4-BE49-F238E27FC236}">
                  <a16:creationId xmlns:a16="http://schemas.microsoft.com/office/drawing/2014/main" id="{AAA77E86-DBD5-B455-9919-89D6C4A0B1C1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79469" y="2791898"/>
              <a:ext cx="135105" cy="180995"/>
            </a:xfrm>
            <a:prstGeom prst="rect">
              <a:avLst/>
            </a:prstGeom>
          </p:spPr>
        </p:pic>
        <p:sp>
          <p:nvSpPr>
            <p:cNvPr id="51" name="object 53">
              <a:extLst>
                <a:ext uri="{FF2B5EF4-FFF2-40B4-BE49-F238E27FC236}">
                  <a16:creationId xmlns:a16="http://schemas.microsoft.com/office/drawing/2014/main" id="{E637DC9C-812F-6AA6-9DAA-AB8D29B94214}"/>
                </a:ext>
              </a:extLst>
            </p:cNvPr>
            <p:cNvSpPr/>
            <p:nvPr/>
          </p:nvSpPr>
          <p:spPr>
            <a:xfrm>
              <a:off x="5686378" y="3643971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1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87585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E66B37">
                <a:alpha val="5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2" name="object 54">
              <a:extLst>
                <a:ext uri="{FF2B5EF4-FFF2-40B4-BE49-F238E27FC236}">
                  <a16:creationId xmlns:a16="http://schemas.microsoft.com/office/drawing/2014/main" id="{7CA6D8F4-B824-86AF-76D0-E3E8AEAA158B}"/>
                </a:ext>
              </a:extLst>
            </p:cNvPr>
            <p:cNvSpPr/>
            <p:nvPr/>
          </p:nvSpPr>
          <p:spPr>
            <a:xfrm>
              <a:off x="5686378" y="3643971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93518" y="46759"/>
                  </a:moveTo>
                  <a:lnTo>
                    <a:pt x="93518" y="52959"/>
                  </a:lnTo>
                  <a:lnTo>
                    <a:pt x="92331" y="58924"/>
                  </a:lnTo>
                  <a:lnTo>
                    <a:pt x="89958" y="64652"/>
                  </a:lnTo>
                  <a:lnTo>
                    <a:pt x="87585" y="70381"/>
                  </a:lnTo>
                  <a:lnTo>
                    <a:pt x="64652" y="89958"/>
                  </a:lnTo>
                  <a:lnTo>
                    <a:pt x="58924" y="92331"/>
                  </a:lnTo>
                  <a:lnTo>
                    <a:pt x="52959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5931" y="70381"/>
                  </a:lnTo>
                  <a:lnTo>
                    <a:pt x="3559" y="64652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6" y="5931"/>
                  </a:lnTo>
                  <a:lnTo>
                    <a:pt x="28864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87585" y="23136"/>
                  </a:lnTo>
                  <a:lnTo>
                    <a:pt x="89958" y="28864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A62D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3" name="object 55">
              <a:extLst>
                <a:ext uri="{FF2B5EF4-FFF2-40B4-BE49-F238E27FC236}">
                  <a16:creationId xmlns:a16="http://schemas.microsoft.com/office/drawing/2014/main" id="{932A3387-B2B0-682E-1B81-C0EB1FA6F425}"/>
                </a:ext>
              </a:extLst>
            </p:cNvPr>
            <p:cNvSpPr/>
            <p:nvPr/>
          </p:nvSpPr>
          <p:spPr>
            <a:xfrm>
              <a:off x="5776202" y="3590056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5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2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87585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E66B37">
                <a:alpha val="5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4" name="object 56">
              <a:extLst>
                <a:ext uri="{FF2B5EF4-FFF2-40B4-BE49-F238E27FC236}">
                  <a16:creationId xmlns:a16="http://schemas.microsoft.com/office/drawing/2014/main" id="{B0A5BE6C-FCF0-28C0-BFBB-6A68C89365CD}"/>
                </a:ext>
              </a:extLst>
            </p:cNvPr>
            <p:cNvSpPr/>
            <p:nvPr/>
          </p:nvSpPr>
          <p:spPr>
            <a:xfrm>
              <a:off x="5776202" y="3590056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93518" y="46759"/>
                  </a:moveTo>
                  <a:lnTo>
                    <a:pt x="93518" y="52959"/>
                  </a:lnTo>
                  <a:lnTo>
                    <a:pt x="92331" y="58924"/>
                  </a:lnTo>
                  <a:lnTo>
                    <a:pt x="89958" y="64652"/>
                  </a:lnTo>
                  <a:lnTo>
                    <a:pt x="87585" y="70381"/>
                  </a:lnTo>
                  <a:lnTo>
                    <a:pt x="52959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34593" y="92331"/>
                  </a:lnTo>
                  <a:lnTo>
                    <a:pt x="28865" y="89958"/>
                  </a:lnTo>
                  <a:lnTo>
                    <a:pt x="23136" y="87585"/>
                  </a:lnTo>
                  <a:lnTo>
                    <a:pt x="18079" y="84207"/>
                  </a:lnTo>
                  <a:lnTo>
                    <a:pt x="13695" y="79822"/>
                  </a:lnTo>
                  <a:lnTo>
                    <a:pt x="9310" y="75438"/>
                  </a:lnTo>
                  <a:lnTo>
                    <a:pt x="5931" y="70381"/>
                  </a:lnTo>
                  <a:lnTo>
                    <a:pt x="3558" y="64652"/>
                  </a:lnTo>
                  <a:lnTo>
                    <a:pt x="1185" y="58924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6" y="5932"/>
                  </a:lnTo>
                  <a:lnTo>
                    <a:pt x="28865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87585" y="23136"/>
                  </a:lnTo>
                  <a:lnTo>
                    <a:pt x="89958" y="28864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A62D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5" name="object 57">
              <a:extLst>
                <a:ext uri="{FF2B5EF4-FFF2-40B4-BE49-F238E27FC236}">
                  <a16:creationId xmlns:a16="http://schemas.microsoft.com/office/drawing/2014/main" id="{CBBD7C33-6A75-6CC9-89C5-DD8F352E137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1085" y="4768266"/>
              <a:ext cx="103043" cy="103043"/>
            </a:xfrm>
            <a:prstGeom prst="rect">
              <a:avLst/>
            </a:prstGeom>
          </p:spPr>
        </p:pic>
        <p:pic>
          <p:nvPicPr>
            <p:cNvPr id="56" name="object 58">
              <a:extLst>
                <a:ext uri="{FF2B5EF4-FFF2-40B4-BE49-F238E27FC236}">
                  <a16:creationId xmlns:a16="http://schemas.microsoft.com/office/drawing/2014/main" id="{72F7F63B-3E47-64AE-0DED-F55052C5F4F4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73117" y="4684791"/>
              <a:ext cx="103043" cy="103043"/>
            </a:xfrm>
            <a:prstGeom prst="rect">
              <a:avLst/>
            </a:prstGeom>
          </p:spPr>
        </p:pic>
        <p:sp>
          <p:nvSpPr>
            <p:cNvPr id="57" name="object 59">
              <a:extLst>
                <a:ext uri="{FF2B5EF4-FFF2-40B4-BE49-F238E27FC236}">
                  <a16:creationId xmlns:a16="http://schemas.microsoft.com/office/drawing/2014/main" id="{CFE999BA-1F76-5807-5C9F-43BE5F1F8880}"/>
                </a:ext>
              </a:extLst>
            </p:cNvPr>
            <p:cNvSpPr/>
            <p:nvPr/>
          </p:nvSpPr>
          <p:spPr>
            <a:xfrm>
              <a:off x="1700229" y="3614932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1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87586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8" name="object 60">
              <a:extLst>
                <a:ext uri="{FF2B5EF4-FFF2-40B4-BE49-F238E27FC236}">
                  <a16:creationId xmlns:a16="http://schemas.microsoft.com/office/drawing/2014/main" id="{464D91EA-CFFC-65DD-1256-EBF3A662FA93}"/>
                </a:ext>
              </a:extLst>
            </p:cNvPr>
            <p:cNvSpPr/>
            <p:nvPr/>
          </p:nvSpPr>
          <p:spPr>
            <a:xfrm>
              <a:off x="1700229" y="3614932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93518" y="46759"/>
                  </a:moveTo>
                  <a:lnTo>
                    <a:pt x="93518" y="52959"/>
                  </a:lnTo>
                  <a:lnTo>
                    <a:pt x="92331" y="58924"/>
                  </a:lnTo>
                  <a:lnTo>
                    <a:pt x="89958" y="64653"/>
                  </a:lnTo>
                  <a:lnTo>
                    <a:pt x="87586" y="70381"/>
                  </a:lnTo>
                  <a:lnTo>
                    <a:pt x="52959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34593" y="92331"/>
                  </a:lnTo>
                  <a:lnTo>
                    <a:pt x="28865" y="89958"/>
                  </a:lnTo>
                  <a:lnTo>
                    <a:pt x="23136" y="87585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6" y="5931"/>
                  </a:lnTo>
                  <a:lnTo>
                    <a:pt x="28865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79822" y="13695"/>
                  </a:lnTo>
                  <a:lnTo>
                    <a:pt x="84207" y="18079"/>
                  </a:lnTo>
                  <a:lnTo>
                    <a:pt x="87586" y="23136"/>
                  </a:lnTo>
                  <a:lnTo>
                    <a:pt x="89958" y="28865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9" name="object 61">
              <a:extLst>
                <a:ext uri="{FF2B5EF4-FFF2-40B4-BE49-F238E27FC236}">
                  <a16:creationId xmlns:a16="http://schemas.microsoft.com/office/drawing/2014/main" id="{DE0B6ED1-C820-B3FE-DFEF-EA5534E8D80D}"/>
                </a:ext>
              </a:extLst>
            </p:cNvPr>
            <p:cNvSpPr/>
            <p:nvPr/>
          </p:nvSpPr>
          <p:spPr>
            <a:xfrm>
              <a:off x="2507119" y="5301427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1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87585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0" name="object 62">
              <a:extLst>
                <a:ext uri="{FF2B5EF4-FFF2-40B4-BE49-F238E27FC236}">
                  <a16:creationId xmlns:a16="http://schemas.microsoft.com/office/drawing/2014/main" id="{1474D5FD-CD76-84B0-A5A6-C1D8631FA37C}"/>
                </a:ext>
              </a:extLst>
            </p:cNvPr>
            <p:cNvSpPr/>
            <p:nvPr/>
          </p:nvSpPr>
          <p:spPr>
            <a:xfrm>
              <a:off x="2507119" y="5301427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80" h="93979">
                  <a:moveTo>
                    <a:pt x="93518" y="46759"/>
                  </a:moveTo>
                  <a:lnTo>
                    <a:pt x="75438" y="84207"/>
                  </a:lnTo>
                  <a:lnTo>
                    <a:pt x="64653" y="89958"/>
                  </a:lnTo>
                  <a:lnTo>
                    <a:pt x="58924" y="92331"/>
                  </a:lnTo>
                  <a:lnTo>
                    <a:pt x="52959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34593" y="92331"/>
                  </a:lnTo>
                  <a:lnTo>
                    <a:pt x="28864" y="89958"/>
                  </a:lnTo>
                  <a:lnTo>
                    <a:pt x="23136" y="87585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6" y="5931"/>
                  </a:lnTo>
                  <a:lnTo>
                    <a:pt x="28865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58924" y="1186"/>
                  </a:lnTo>
                  <a:lnTo>
                    <a:pt x="64653" y="3559"/>
                  </a:lnTo>
                  <a:lnTo>
                    <a:pt x="70381" y="5931"/>
                  </a:lnTo>
                  <a:lnTo>
                    <a:pt x="75438" y="9310"/>
                  </a:lnTo>
                  <a:lnTo>
                    <a:pt x="79822" y="13695"/>
                  </a:lnTo>
                  <a:lnTo>
                    <a:pt x="84207" y="18079"/>
                  </a:lnTo>
                  <a:lnTo>
                    <a:pt x="87585" y="23136"/>
                  </a:lnTo>
                  <a:lnTo>
                    <a:pt x="89958" y="28865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1" name="object 63">
              <a:extLst>
                <a:ext uri="{FF2B5EF4-FFF2-40B4-BE49-F238E27FC236}">
                  <a16:creationId xmlns:a16="http://schemas.microsoft.com/office/drawing/2014/main" id="{59D0E92F-99FF-7941-9DFD-BBFFC75DC9B1}"/>
                </a:ext>
              </a:extLst>
            </p:cNvPr>
            <p:cNvSpPr/>
            <p:nvPr/>
          </p:nvSpPr>
          <p:spPr>
            <a:xfrm>
              <a:off x="5627424" y="3660891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52959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1"/>
                  </a:lnTo>
                  <a:lnTo>
                    <a:pt x="40558" y="0"/>
                  </a:lnTo>
                  <a:lnTo>
                    <a:pt x="52959" y="0"/>
                  </a:lnTo>
                  <a:lnTo>
                    <a:pt x="87585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59" y="93518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2" name="object 64">
              <a:extLst>
                <a:ext uri="{FF2B5EF4-FFF2-40B4-BE49-F238E27FC236}">
                  <a16:creationId xmlns:a16="http://schemas.microsoft.com/office/drawing/2014/main" id="{C578999C-94EF-1998-1EA4-2264E4E5CA61}"/>
                </a:ext>
              </a:extLst>
            </p:cNvPr>
            <p:cNvSpPr/>
            <p:nvPr/>
          </p:nvSpPr>
          <p:spPr>
            <a:xfrm>
              <a:off x="5627424" y="3660891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93518" y="46759"/>
                  </a:moveTo>
                  <a:lnTo>
                    <a:pt x="93518" y="52959"/>
                  </a:lnTo>
                  <a:lnTo>
                    <a:pt x="92331" y="58924"/>
                  </a:lnTo>
                  <a:lnTo>
                    <a:pt x="89958" y="64653"/>
                  </a:lnTo>
                  <a:lnTo>
                    <a:pt x="87585" y="70381"/>
                  </a:lnTo>
                  <a:lnTo>
                    <a:pt x="64652" y="89958"/>
                  </a:lnTo>
                  <a:lnTo>
                    <a:pt x="58923" y="92331"/>
                  </a:lnTo>
                  <a:lnTo>
                    <a:pt x="52959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13695" y="79822"/>
                  </a:lnTo>
                  <a:lnTo>
                    <a:pt x="9310" y="75438"/>
                  </a:lnTo>
                  <a:lnTo>
                    <a:pt x="5931" y="70381"/>
                  </a:lnTo>
                  <a:lnTo>
                    <a:pt x="3559" y="64653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6" y="5931"/>
                  </a:lnTo>
                  <a:lnTo>
                    <a:pt x="28864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59" y="0"/>
                  </a:lnTo>
                  <a:lnTo>
                    <a:pt x="58923" y="1186"/>
                  </a:lnTo>
                  <a:lnTo>
                    <a:pt x="64652" y="3559"/>
                  </a:lnTo>
                  <a:lnTo>
                    <a:pt x="70381" y="5931"/>
                  </a:lnTo>
                  <a:lnTo>
                    <a:pt x="75437" y="9310"/>
                  </a:lnTo>
                  <a:lnTo>
                    <a:pt x="79822" y="13695"/>
                  </a:lnTo>
                  <a:lnTo>
                    <a:pt x="84207" y="18079"/>
                  </a:lnTo>
                  <a:lnTo>
                    <a:pt x="87585" y="23136"/>
                  </a:lnTo>
                  <a:lnTo>
                    <a:pt x="89958" y="28864"/>
                  </a:lnTo>
                  <a:lnTo>
                    <a:pt x="92331" y="34593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3" name="object 65">
              <a:extLst>
                <a:ext uri="{FF2B5EF4-FFF2-40B4-BE49-F238E27FC236}">
                  <a16:creationId xmlns:a16="http://schemas.microsoft.com/office/drawing/2014/main" id="{AF076DA1-6CD9-8130-062A-68473F8C2CCE}"/>
                </a:ext>
              </a:extLst>
            </p:cNvPr>
            <p:cNvSpPr/>
            <p:nvPr/>
          </p:nvSpPr>
          <p:spPr>
            <a:xfrm>
              <a:off x="5883490" y="3664631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52960" y="93518"/>
                  </a:moveTo>
                  <a:lnTo>
                    <a:pt x="40558" y="93518"/>
                  </a:lnTo>
                  <a:lnTo>
                    <a:pt x="34593" y="92331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0558"/>
                  </a:lnTo>
                  <a:lnTo>
                    <a:pt x="23136" y="5931"/>
                  </a:lnTo>
                  <a:lnTo>
                    <a:pt x="40558" y="0"/>
                  </a:lnTo>
                  <a:lnTo>
                    <a:pt x="52960" y="0"/>
                  </a:lnTo>
                  <a:lnTo>
                    <a:pt x="87585" y="23136"/>
                  </a:lnTo>
                  <a:lnTo>
                    <a:pt x="93518" y="46759"/>
                  </a:lnTo>
                  <a:lnTo>
                    <a:pt x="93518" y="52959"/>
                  </a:lnTo>
                  <a:lnTo>
                    <a:pt x="70381" y="87585"/>
                  </a:lnTo>
                  <a:lnTo>
                    <a:pt x="52960" y="93518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4" name="object 66">
              <a:extLst>
                <a:ext uri="{FF2B5EF4-FFF2-40B4-BE49-F238E27FC236}">
                  <a16:creationId xmlns:a16="http://schemas.microsoft.com/office/drawing/2014/main" id="{43040FFE-3FE4-58D3-D583-898967C76355}"/>
                </a:ext>
              </a:extLst>
            </p:cNvPr>
            <p:cNvSpPr/>
            <p:nvPr/>
          </p:nvSpPr>
          <p:spPr>
            <a:xfrm>
              <a:off x="5883490" y="3664631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93518" y="46759"/>
                  </a:moveTo>
                  <a:lnTo>
                    <a:pt x="75438" y="84207"/>
                  </a:lnTo>
                  <a:lnTo>
                    <a:pt x="64653" y="89958"/>
                  </a:lnTo>
                  <a:lnTo>
                    <a:pt x="58924" y="92331"/>
                  </a:lnTo>
                  <a:lnTo>
                    <a:pt x="52960" y="93518"/>
                  </a:lnTo>
                  <a:lnTo>
                    <a:pt x="46759" y="93518"/>
                  </a:lnTo>
                  <a:lnTo>
                    <a:pt x="40558" y="93518"/>
                  </a:lnTo>
                  <a:lnTo>
                    <a:pt x="34593" y="92331"/>
                  </a:lnTo>
                  <a:lnTo>
                    <a:pt x="28865" y="89958"/>
                  </a:lnTo>
                  <a:lnTo>
                    <a:pt x="23136" y="87585"/>
                  </a:lnTo>
                  <a:lnTo>
                    <a:pt x="18079" y="84207"/>
                  </a:lnTo>
                  <a:lnTo>
                    <a:pt x="13695" y="79822"/>
                  </a:lnTo>
                  <a:lnTo>
                    <a:pt x="9311" y="75437"/>
                  </a:lnTo>
                  <a:lnTo>
                    <a:pt x="5932" y="70381"/>
                  </a:lnTo>
                  <a:lnTo>
                    <a:pt x="3559" y="64652"/>
                  </a:lnTo>
                  <a:lnTo>
                    <a:pt x="1186" y="58924"/>
                  </a:lnTo>
                  <a:lnTo>
                    <a:pt x="0" y="52959"/>
                  </a:lnTo>
                  <a:lnTo>
                    <a:pt x="0" y="46759"/>
                  </a:lnTo>
                  <a:lnTo>
                    <a:pt x="0" y="40558"/>
                  </a:lnTo>
                  <a:lnTo>
                    <a:pt x="13695" y="13695"/>
                  </a:lnTo>
                  <a:lnTo>
                    <a:pt x="18079" y="9310"/>
                  </a:lnTo>
                  <a:lnTo>
                    <a:pt x="23136" y="5931"/>
                  </a:lnTo>
                  <a:lnTo>
                    <a:pt x="28865" y="3559"/>
                  </a:lnTo>
                  <a:lnTo>
                    <a:pt x="34593" y="1186"/>
                  </a:lnTo>
                  <a:lnTo>
                    <a:pt x="40558" y="0"/>
                  </a:lnTo>
                  <a:lnTo>
                    <a:pt x="46759" y="0"/>
                  </a:lnTo>
                  <a:lnTo>
                    <a:pt x="52960" y="0"/>
                  </a:lnTo>
                  <a:lnTo>
                    <a:pt x="58924" y="1186"/>
                  </a:lnTo>
                  <a:lnTo>
                    <a:pt x="64653" y="3559"/>
                  </a:lnTo>
                  <a:lnTo>
                    <a:pt x="70381" y="5931"/>
                  </a:lnTo>
                  <a:lnTo>
                    <a:pt x="93518" y="40558"/>
                  </a:lnTo>
                  <a:lnTo>
                    <a:pt x="93518" y="46759"/>
                  </a:lnTo>
                  <a:close/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65" name="object 67">
              <a:extLst>
                <a:ext uri="{FF2B5EF4-FFF2-40B4-BE49-F238E27FC236}">
                  <a16:creationId xmlns:a16="http://schemas.microsoft.com/office/drawing/2014/main" id="{97F147E1-1B2E-5071-F744-F8F90D8C0B68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03684" y="4870856"/>
              <a:ext cx="534606" cy="593049"/>
            </a:xfrm>
            <a:prstGeom prst="rect">
              <a:avLst/>
            </a:prstGeom>
          </p:spPr>
        </p:pic>
        <p:sp>
          <p:nvSpPr>
            <p:cNvPr id="66" name="object 68">
              <a:extLst>
                <a:ext uri="{FF2B5EF4-FFF2-40B4-BE49-F238E27FC236}">
                  <a16:creationId xmlns:a16="http://schemas.microsoft.com/office/drawing/2014/main" id="{7BB3FDA2-15D1-DCB6-2648-BEC43F162DDF}"/>
                </a:ext>
              </a:extLst>
            </p:cNvPr>
            <p:cNvSpPr/>
            <p:nvPr/>
          </p:nvSpPr>
          <p:spPr>
            <a:xfrm>
              <a:off x="7908018" y="3224870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>
                  <a:moveTo>
                    <a:pt x="3737" y="113807"/>
                  </a:moveTo>
                  <a:lnTo>
                    <a:pt x="0" y="113806"/>
                  </a:lnTo>
                  <a:lnTo>
                    <a:pt x="0" y="1"/>
                  </a:lnTo>
                  <a:lnTo>
                    <a:pt x="3737" y="0"/>
                  </a:lnTo>
                  <a:lnTo>
                    <a:pt x="7438" y="363"/>
                  </a:lnTo>
                  <a:lnTo>
                    <a:pt x="42891" y="19302"/>
                  </a:lnTo>
                  <a:lnTo>
                    <a:pt x="56922" y="53166"/>
                  </a:lnTo>
                  <a:lnTo>
                    <a:pt x="56922" y="60640"/>
                  </a:lnTo>
                  <a:lnTo>
                    <a:pt x="37605" y="99788"/>
                  </a:lnTo>
                  <a:lnTo>
                    <a:pt x="3737" y="113807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7" name="object 69">
              <a:extLst>
                <a:ext uri="{FF2B5EF4-FFF2-40B4-BE49-F238E27FC236}">
                  <a16:creationId xmlns:a16="http://schemas.microsoft.com/office/drawing/2014/main" id="{77F3C1FA-26FB-A09E-1A80-950B7C35CE3F}"/>
                </a:ext>
              </a:extLst>
            </p:cNvPr>
            <p:cNvSpPr/>
            <p:nvPr/>
          </p:nvSpPr>
          <p:spPr>
            <a:xfrm>
              <a:off x="7908018" y="3224870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>
                  <a:moveTo>
                    <a:pt x="0" y="1"/>
                  </a:moveTo>
                  <a:lnTo>
                    <a:pt x="37605" y="14018"/>
                  </a:lnTo>
                  <a:lnTo>
                    <a:pt x="56557" y="49465"/>
                  </a:lnTo>
                  <a:lnTo>
                    <a:pt x="56922" y="53166"/>
                  </a:lnTo>
                  <a:lnTo>
                    <a:pt x="56922" y="56903"/>
                  </a:lnTo>
                  <a:lnTo>
                    <a:pt x="56922" y="60640"/>
                  </a:lnTo>
                  <a:lnTo>
                    <a:pt x="40248" y="97146"/>
                  </a:lnTo>
                  <a:lnTo>
                    <a:pt x="3737" y="113807"/>
                  </a:lnTo>
                  <a:lnTo>
                    <a:pt x="0" y="113806"/>
                  </a:lnTo>
                  <a:lnTo>
                    <a:pt x="0" y="56903"/>
                  </a:lnTo>
                  <a:lnTo>
                    <a:pt x="0" y="1"/>
                  </a:lnTo>
                  <a:close/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8" name="object 70">
              <a:extLst>
                <a:ext uri="{FF2B5EF4-FFF2-40B4-BE49-F238E27FC236}">
                  <a16:creationId xmlns:a16="http://schemas.microsoft.com/office/drawing/2014/main" id="{CF95D19E-613B-8114-6F3D-9E067BB764CF}"/>
                </a:ext>
              </a:extLst>
            </p:cNvPr>
            <p:cNvSpPr/>
            <p:nvPr/>
          </p:nvSpPr>
          <p:spPr>
            <a:xfrm>
              <a:off x="7851096" y="3224870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>
                  <a:moveTo>
                    <a:pt x="56922" y="113806"/>
                  </a:moveTo>
                  <a:lnTo>
                    <a:pt x="19316" y="99788"/>
                  </a:lnTo>
                  <a:lnTo>
                    <a:pt x="364" y="64341"/>
                  </a:lnTo>
                  <a:lnTo>
                    <a:pt x="0" y="60640"/>
                  </a:lnTo>
                  <a:lnTo>
                    <a:pt x="0" y="53166"/>
                  </a:lnTo>
                  <a:lnTo>
                    <a:pt x="19316" y="14018"/>
                  </a:lnTo>
                  <a:lnTo>
                    <a:pt x="53184" y="0"/>
                  </a:lnTo>
                  <a:lnTo>
                    <a:pt x="56922" y="1"/>
                  </a:lnTo>
                  <a:lnTo>
                    <a:pt x="56922" y="113806"/>
                  </a:lnTo>
                  <a:close/>
                </a:path>
              </a:pathLst>
            </a:custGeom>
            <a:solidFill>
              <a:srgbClr val="E66B37">
                <a:alpha val="5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9" name="object 71">
              <a:extLst>
                <a:ext uri="{FF2B5EF4-FFF2-40B4-BE49-F238E27FC236}">
                  <a16:creationId xmlns:a16="http://schemas.microsoft.com/office/drawing/2014/main" id="{262FCE24-245E-47C7-77BE-07F40F0291AB}"/>
                </a:ext>
              </a:extLst>
            </p:cNvPr>
            <p:cNvSpPr/>
            <p:nvPr/>
          </p:nvSpPr>
          <p:spPr>
            <a:xfrm>
              <a:off x="7851096" y="3224870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>
                  <a:moveTo>
                    <a:pt x="56922" y="113806"/>
                  </a:moveTo>
                  <a:lnTo>
                    <a:pt x="19316" y="99788"/>
                  </a:lnTo>
                  <a:lnTo>
                    <a:pt x="364" y="64341"/>
                  </a:lnTo>
                  <a:lnTo>
                    <a:pt x="0" y="60640"/>
                  </a:lnTo>
                  <a:lnTo>
                    <a:pt x="0" y="56903"/>
                  </a:lnTo>
                  <a:lnTo>
                    <a:pt x="0" y="53166"/>
                  </a:lnTo>
                  <a:lnTo>
                    <a:pt x="16673" y="16660"/>
                  </a:lnTo>
                  <a:lnTo>
                    <a:pt x="19316" y="14018"/>
                  </a:lnTo>
                  <a:lnTo>
                    <a:pt x="53184" y="0"/>
                  </a:lnTo>
                  <a:lnTo>
                    <a:pt x="56922" y="1"/>
                  </a:lnTo>
                  <a:lnTo>
                    <a:pt x="56922" y="56903"/>
                  </a:lnTo>
                  <a:lnTo>
                    <a:pt x="56922" y="113806"/>
                  </a:lnTo>
                  <a:close/>
                </a:path>
              </a:pathLst>
            </a:custGeom>
            <a:ln w="9525">
              <a:solidFill>
                <a:srgbClr val="A62D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70" name="object 72">
              <a:hlinkClick r:id="rId24"/>
              <a:extLst>
                <a:ext uri="{FF2B5EF4-FFF2-40B4-BE49-F238E27FC236}">
                  <a16:creationId xmlns:a16="http://schemas.microsoft.com/office/drawing/2014/main" id="{9EB7AA89-C0EA-BC60-FA62-514DCECAB619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12164" y="6866359"/>
              <a:ext cx="480872" cy="79578"/>
            </a:xfrm>
            <a:prstGeom prst="rect">
              <a:avLst/>
            </a:prstGeom>
          </p:spPr>
        </p:pic>
        <p:pic>
          <p:nvPicPr>
            <p:cNvPr id="71" name="object 73">
              <a:hlinkClick r:id="rId24"/>
              <a:extLst>
                <a:ext uri="{FF2B5EF4-FFF2-40B4-BE49-F238E27FC236}">
                  <a16:creationId xmlns:a16="http://schemas.microsoft.com/office/drawing/2014/main" id="{507597B5-8FA9-A3E5-2D95-05D59FAE1F48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90600" y="6851917"/>
              <a:ext cx="93442" cy="93442"/>
            </a:xfrm>
            <a:prstGeom prst="rect">
              <a:avLst/>
            </a:prstGeom>
          </p:spPr>
        </p:pic>
      </p:grpSp>
      <p:pic>
        <p:nvPicPr>
          <p:cNvPr id="74" name="object 5">
            <a:extLst>
              <a:ext uri="{FF2B5EF4-FFF2-40B4-BE49-F238E27FC236}">
                <a16:creationId xmlns:a16="http://schemas.microsoft.com/office/drawing/2014/main" id="{70C45B9B-762E-B56F-7336-2B3417472C23}"/>
              </a:ext>
            </a:extLst>
          </p:cNvPr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361665" y="814244"/>
            <a:ext cx="95249" cy="95249"/>
          </a:xfrm>
          <a:prstGeom prst="rect">
            <a:avLst/>
          </a:prstGeom>
        </p:spPr>
      </p:pic>
      <p:sp>
        <p:nvSpPr>
          <p:cNvPr id="75" name="object 74">
            <a:extLst>
              <a:ext uri="{FF2B5EF4-FFF2-40B4-BE49-F238E27FC236}">
                <a16:creationId xmlns:a16="http://schemas.microsoft.com/office/drawing/2014/main" id="{D5EB657E-8368-D391-24D1-DF16EFF1B926}"/>
              </a:ext>
            </a:extLst>
          </p:cNvPr>
          <p:cNvSpPr txBox="1"/>
          <p:nvPr/>
        </p:nvSpPr>
        <p:spPr>
          <a:xfrm>
            <a:off x="5624430" y="449944"/>
            <a:ext cx="1770380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Geographical</a:t>
            </a:r>
            <a:r>
              <a:rPr sz="1400" spc="-2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Insights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848360" algn="l"/>
              </a:tabLst>
            </a:pP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room_type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Entire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 home/apt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76" name="object 75">
            <a:extLst>
              <a:ext uri="{FF2B5EF4-FFF2-40B4-BE49-F238E27FC236}">
                <a16:creationId xmlns:a16="http://schemas.microsoft.com/office/drawing/2014/main" id="{5407258E-0197-2C15-63E9-CBE7DA288519}"/>
              </a:ext>
            </a:extLst>
          </p:cNvPr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437990" y="814244"/>
            <a:ext cx="95249" cy="95249"/>
          </a:xfrm>
          <a:prstGeom prst="rect">
            <a:avLst/>
          </a:prstGeom>
        </p:spPr>
      </p:pic>
      <p:sp>
        <p:nvSpPr>
          <p:cNvPr id="77" name="object 76">
            <a:extLst>
              <a:ext uri="{FF2B5EF4-FFF2-40B4-BE49-F238E27FC236}">
                <a16:creationId xmlns:a16="http://schemas.microsoft.com/office/drawing/2014/main" id="{A14F1162-8F73-999A-8F55-8980C92F7BD9}"/>
              </a:ext>
            </a:extLst>
          </p:cNvPr>
          <p:cNvSpPr txBox="1"/>
          <p:nvPr/>
        </p:nvSpPr>
        <p:spPr>
          <a:xfrm>
            <a:off x="7542675" y="767412"/>
            <a:ext cx="6673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Hotel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room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78" name="object 77">
            <a:extLst>
              <a:ext uri="{FF2B5EF4-FFF2-40B4-BE49-F238E27FC236}">
                <a16:creationId xmlns:a16="http://schemas.microsoft.com/office/drawing/2014/main" id="{1097129D-3DBC-D573-0B43-61E68B401CA8}"/>
              </a:ext>
            </a:extLst>
          </p:cNvPr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257140" y="814244"/>
            <a:ext cx="95249" cy="95249"/>
          </a:xfrm>
          <a:prstGeom prst="rect">
            <a:avLst/>
          </a:prstGeom>
        </p:spPr>
      </p:pic>
      <p:sp>
        <p:nvSpPr>
          <p:cNvPr id="79" name="object 78">
            <a:extLst>
              <a:ext uri="{FF2B5EF4-FFF2-40B4-BE49-F238E27FC236}">
                <a16:creationId xmlns:a16="http://schemas.microsoft.com/office/drawing/2014/main" id="{02F118C0-926E-A47F-BAB7-ED2434EA1209}"/>
              </a:ext>
            </a:extLst>
          </p:cNvPr>
          <p:cNvSpPr txBox="1"/>
          <p:nvPr/>
        </p:nvSpPr>
        <p:spPr>
          <a:xfrm>
            <a:off x="8357807" y="767412"/>
            <a:ext cx="7435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Private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room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80" name="object 79">
            <a:extLst>
              <a:ext uri="{FF2B5EF4-FFF2-40B4-BE49-F238E27FC236}">
                <a16:creationId xmlns:a16="http://schemas.microsoft.com/office/drawing/2014/main" id="{D8258E0E-2848-5075-49DF-06BEB179F6D7}"/>
              </a:ext>
            </a:extLst>
          </p:cNvPr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9142965" y="814244"/>
            <a:ext cx="95249" cy="95249"/>
          </a:xfrm>
          <a:prstGeom prst="rect">
            <a:avLst/>
          </a:prstGeom>
        </p:spPr>
      </p:pic>
      <p:sp>
        <p:nvSpPr>
          <p:cNvPr id="81" name="object 80">
            <a:extLst>
              <a:ext uri="{FF2B5EF4-FFF2-40B4-BE49-F238E27FC236}">
                <a16:creationId xmlns:a16="http://schemas.microsoft.com/office/drawing/2014/main" id="{34EF5A5A-2E09-5292-3675-AC5B8FF0FC80}"/>
              </a:ext>
            </a:extLst>
          </p:cNvPr>
          <p:cNvSpPr txBox="1"/>
          <p:nvPr/>
        </p:nvSpPr>
        <p:spPr>
          <a:xfrm>
            <a:off x="9248990" y="767412"/>
            <a:ext cx="751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Shared</a:t>
            </a:r>
            <a:r>
              <a:rPr sz="10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room</a:t>
            </a:r>
            <a:endParaRPr sz="10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3888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7B3D50D-5E6A-CFE8-5AB9-73BA14853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22AE762-1839-6060-CEC0-32EB8241D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3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A3F9249-1662-8BB4-193A-11DE5D90B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4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ED24BEB-F36B-C1F1-15FC-D1C6D7AA0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3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9FAE923-0222-018F-6CD4-7F405497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12614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AE4DC3"/>
      </a:accent1>
      <a:accent2>
        <a:srgbClr val="6E3FB3"/>
      </a:accent2>
      <a:accent3>
        <a:srgbClr val="4D4EC3"/>
      </a:accent3>
      <a:accent4>
        <a:srgbClr val="3B6DB1"/>
      </a:accent4>
      <a:accent5>
        <a:srgbClr val="4DB1C3"/>
      </a:accent5>
      <a:accent6>
        <a:srgbClr val="3BB193"/>
      </a:accent6>
      <a:hlink>
        <a:srgbClr val="3E93BC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Segoe UI</vt:lpstr>
      <vt:lpstr>Segoe UI Symbol</vt:lpstr>
      <vt:lpstr>Trade Gothic Next Cond</vt:lpstr>
      <vt:lpstr>Trade Gothic Next Light</vt:lpstr>
      <vt:lpstr>Trebuchet MS</vt:lpstr>
      <vt:lpstr>AfterglowVTI</vt:lpstr>
      <vt:lpstr>Hotel aggregate Analysis report</vt:lpstr>
      <vt:lpstr>Country  (Blank)  AL  Argentina  Australia  Austria  Bangladesh  Belgium  Brazil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aggregate Analysis report</dc:title>
  <dc:creator>V Deepthi</dc:creator>
  <cp:lastModifiedBy>V Deepthi</cp:lastModifiedBy>
  <cp:revision>1</cp:revision>
  <dcterms:created xsi:type="dcterms:W3CDTF">2024-05-11T09:03:49Z</dcterms:created>
  <dcterms:modified xsi:type="dcterms:W3CDTF">2024-05-11T09:19:31Z</dcterms:modified>
</cp:coreProperties>
</file>