
<file path=[Content_Types].xml><?xml version="1.0" encoding="utf-8"?>
<Types xmlns="http://schemas.openxmlformats.org/package/2006/content-types">
  <Default Extension="xml" ContentType="application/xml"/>
  <Default Extension="bin" ContentType="image/unknown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5" r:id="rId1"/>
  </p:sldMasterIdLst>
  <p:notesMasterIdLst>
    <p:notesMasterId r:id="rId5"/>
  </p:notesMasterIdLst>
  <p:handoutMasterIdLst>
    <p:handoutMasterId r:id="rId6"/>
  </p:handoutMasterIdLst>
  <p:sldIdLst>
    <p:sldId id="519" r:id="rId2"/>
    <p:sldId id="520" r:id="rId3"/>
    <p:sldId id="521" r:id="rId4"/>
  </p:sldIdLst>
  <p:sldSz cx="12192000" cy="6858000"/>
  <p:notesSz cx="6858000" cy="9144000"/>
  <p:defaultTextStyle>
    <a:defPPr>
      <a:defRPr lang="en-US"/>
    </a:defPPr>
    <a:lvl1pPr marL="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9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6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2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9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5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2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 &amp; iconography" id="{705054ED-DB56-FA4C-BB16-D35BDEFFF4C1}">
          <p14:sldIdLst>
            <p14:sldId id="519"/>
            <p14:sldId id="520"/>
            <p14:sldId id="521"/>
          </p14:sldIdLst>
        </p14:section>
      </p14:sectionLst>
    </p:ext>
    <p:ext uri="{EFAFB233-063F-42B5-8137-9DF3F51BA10A}">
      <p15:sldGuideLst xmlns:p15="http://schemas.microsoft.com/office/powerpoint/2012/main">
        <p15:guide id="4" pos="3888" userDrawn="1">
          <p15:clr>
            <a:srgbClr val="A4A3A4"/>
          </p15:clr>
        </p15:guide>
        <p15:guide id="5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D9D9D9"/>
    <a:srgbClr val="BFBFBF"/>
    <a:srgbClr val="40ADDC"/>
    <a:srgbClr val="C8102E"/>
    <a:srgbClr val="C91C2D"/>
    <a:srgbClr val="071D49"/>
    <a:srgbClr val="071C49"/>
    <a:srgbClr val="D71B32"/>
    <a:srgbClr val="CA1C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72"/>
    <p:restoredTop sz="94209"/>
  </p:normalViewPr>
  <p:slideViewPr>
    <p:cSldViewPr>
      <p:cViewPr>
        <p:scale>
          <a:sx n="178" d="100"/>
          <a:sy n="178" d="100"/>
        </p:scale>
        <p:origin x="144" y="-136"/>
      </p:cViewPr>
      <p:guideLst>
        <p:guide pos="3888"/>
        <p:guide orient="horz" pos="23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9" d="100"/>
          <a:sy n="89" d="100"/>
        </p:scale>
        <p:origin x="3840" y="17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0EBAF-D955-C443-AB02-2BCBC7797572}" type="datetimeFigureOut">
              <a:rPr lang="en-US" smtClean="0"/>
              <a:t>7/25/17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1DC8B-0A09-DC4E-ABCE-FAAA12F03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74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7A641A-FC50-3840-A830-42D90553FE8C}" type="datetimeFigureOut">
              <a:rPr lang="en-US" smtClean="0"/>
              <a:t>7/25/17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96355-3DDC-9949-861F-AD0908BFC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0D47E-B135-E542-AE80-B75D312C05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59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JHVAKHBAVKA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96355-3DDC-9949-861F-AD0908BFC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36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JHVAKHBAVKA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96355-3DDC-9949-861F-AD0908BFC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5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611465" y="6325318"/>
            <a:ext cx="513735" cy="227164"/>
          </a:xfrm>
          <a:prstGeom prst="rect">
            <a:avLst/>
          </a:prstGeom>
        </p:spPr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9200" y="1257300"/>
            <a:ext cx="4800600" cy="1792662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1" hasCustomPrompt="1"/>
          </p:nvPr>
        </p:nvSpPr>
        <p:spPr>
          <a:xfrm>
            <a:off x="4914900" y="-2343"/>
            <a:ext cx="7290353" cy="6901585"/>
          </a:xfrm>
          <a:custGeom>
            <a:avLst/>
            <a:gdLst>
              <a:gd name="connsiteX0" fmla="*/ 2524021 w 5159829"/>
              <a:gd name="connsiteY0" fmla="*/ 571499 h 6281146"/>
              <a:gd name="connsiteX1" fmla="*/ 3335571 w 5159829"/>
              <a:gd name="connsiteY1" fmla="*/ 571499 h 6281146"/>
              <a:gd name="connsiteX2" fmla="*/ 3379872 w 5159829"/>
              <a:gd name="connsiteY2" fmla="*/ 571499 h 6281146"/>
              <a:gd name="connsiteX3" fmla="*/ 3492427 w 5159829"/>
              <a:gd name="connsiteY3" fmla="*/ 571499 h 6281146"/>
              <a:gd name="connsiteX4" fmla="*/ 4191422 w 5159829"/>
              <a:gd name="connsiteY4" fmla="*/ 571499 h 6281146"/>
              <a:gd name="connsiteX5" fmla="*/ 4303978 w 5159829"/>
              <a:gd name="connsiteY5" fmla="*/ 571499 h 6281146"/>
              <a:gd name="connsiteX6" fmla="*/ 4348279 w 5159829"/>
              <a:gd name="connsiteY6" fmla="*/ 571499 h 6281146"/>
              <a:gd name="connsiteX7" fmla="*/ 5159829 w 5159829"/>
              <a:gd name="connsiteY7" fmla="*/ 571499 h 6281146"/>
              <a:gd name="connsiteX8" fmla="*/ 2635808 w 5159829"/>
              <a:gd name="connsiteY8" fmla="*/ 6281146 h 6281146"/>
              <a:gd name="connsiteX9" fmla="*/ 1824258 w 5159829"/>
              <a:gd name="connsiteY9" fmla="*/ 6281146 h 6281146"/>
              <a:gd name="connsiteX10" fmla="*/ 1779957 w 5159829"/>
              <a:gd name="connsiteY10" fmla="*/ 6281146 h 6281146"/>
              <a:gd name="connsiteX11" fmla="*/ 1667402 w 5159829"/>
              <a:gd name="connsiteY11" fmla="*/ 6281146 h 6281146"/>
              <a:gd name="connsiteX12" fmla="*/ 968407 w 5159829"/>
              <a:gd name="connsiteY12" fmla="*/ 6281146 h 6281146"/>
              <a:gd name="connsiteX13" fmla="*/ 855851 w 5159829"/>
              <a:gd name="connsiteY13" fmla="*/ 6281146 h 6281146"/>
              <a:gd name="connsiteX14" fmla="*/ 811551 w 5159829"/>
              <a:gd name="connsiteY14" fmla="*/ 6281146 h 6281146"/>
              <a:gd name="connsiteX15" fmla="*/ 0 w 5159829"/>
              <a:gd name="connsiteY15" fmla="*/ 6281146 h 6281146"/>
              <a:gd name="connsiteX16" fmla="*/ 1835634 w 5159829"/>
              <a:gd name="connsiteY16" fmla="*/ 0 h 6281146"/>
              <a:gd name="connsiteX17" fmla="*/ 2485549 w 5159829"/>
              <a:gd name="connsiteY17" fmla="*/ 0 h 6281146"/>
              <a:gd name="connsiteX18" fmla="*/ 2594585 w 5159829"/>
              <a:gd name="connsiteY18" fmla="*/ 0 h 6281146"/>
              <a:gd name="connsiteX19" fmla="*/ 1080080 w 5159829"/>
              <a:gd name="connsiteY19" fmla="*/ 3429000 h 6281146"/>
              <a:gd name="connsiteX20" fmla="*/ 321129 w 5159829"/>
              <a:gd name="connsiteY20" fmla="*/ 3429000 h 6281146"/>
              <a:gd name="connsiteX0" fmla="*/ 2524021 w 5159829"/>
              <a:gd name="connsiteY0" fmla="*/ 571499 h 6289411"/>
              <a:gd name="connsiteX1" fmla="*/ 3335571 w 5159829"/>
              <a:gd name="connsiteY1" fmla="*/ 571499 h 6289411"/>
              <a:gd name="connsiteX2" fmla="*/ 3379872 w 5159829"/>
              <a:gd name="connsiteY2" fmla="*/ 571499 h 6289411"/>
              <a:gd name="connsiteX3" fmla="*/ 3492427 w 5159829"/>
              <a:gd name="connsiteY3" fmla="*/ 571499 h 6289411"/>
              <a:gd name="connsiteX4" fmla="*/ 4191422 w 5159829"/>
              <a:gd name="connsiteY4" fmla="*/ 571499 h 6289411"/>
              <a:gd name="connsiteX5" fmla="*/ 4303978 w 5159829"/>
              <a:gd name="connsiteY5" fmla="*/ 571499 h 6289411"/>
              <a:gd name="connsiteX6" fmla="*/ 4348279 w 5159829"/>
              <a:gd name="connsiteY6" fmla="*/ 571499 h 6289411"/>
              <a:gd name="connsiteX7" fmla="*/ 5159829 w 5159829"/>
              <a:gd name="connsiteY7" fmla="*/ 571499 h 6289411"/>
              <a:gd name="connsiteX8" fmla="*/ 2759582 w 5159829"/>
              <a:gd name="connsiteY8" fmla="*/ 6289411 h 6289411"/>
              <a:gd name="connsiteX9" fmla="*/ 1824258 w 5159829"/>
              <a:gd name="connsiteY9" fmla="*/ 6281146 h 6289411"/>
              <a:gd name="connsiteX10" fmla="*/ 1779957 w 5159829"/>
              <a:gd name="connsiteY10" fmla="*/ 6281146 h 6289411"/>
              <a:gd name="connsiteX11" fmla="*/ 1667402 w 5159829"/>
              <a:gd name="connsiteY11" fmla="*/ 6281146 h 6289411"/>
              <a:gd name="connsiteX12" fmla="*/ 968407 w 5159829"/>
              <a:gd name="connsiteY12" fmla="*/ 6281146 h 6289411"/>
              <a:gd name="connsiteX13" fmla="*/ 855851 w 5159829"/>
              <a:gd name="connsiteY13" fmla="*/ 6281146 h 6289411"/>
              <a:gd name="connsiteX14" fmla="*/ 811551 w 5159829"/>
              <a:gd name="connsiteY14" fmla="*/ 6281146 h 6289411"/>
              <a:gd name="connsiteX15" fmla="*/ 0 w 5159829"/>
              <a:gd name="connsiteY15" fmla="*/ 6281146 h 6289411"/>
              <a:gd name="connsiteX16" fmla="*/ 2524021 w 5159829"/>
              <a:gd name="connsiteY16" fmla="*/ 571499 h 6289411"/>
              <a:gd name="connsiteX17" fmla="*/ 1835634 w 5159829"/>
              <a:gd name="connsiteY17" fmla="*/ 0 h 6289411"/>
              <a:gd name="connsiteX18" fmla="*/ 2485549 w 5159829"/>
              <a:gd name="connsiteY18" fmla="*/ 0 h 6289411"/>
              <a:gd name="connsiteX19" fmla="*/ 2594585 w 5159829"/>
              <a:gd name="connsiteY19" fmla="*/ 0 h 6289411"/>
              <a:gd name="connsiteX20" fmla="*/ 1080080 w 5159829"/>
              <a:gd name="connsiteY20" fmla="*/ 3429000 h 6289411"/>
              <a:gd name="connsiteX21" fmla="*/ 321129 w 5159829"/>
              <a:gd name="connsiteY21" fmla="*/ 3429000 h 6289411"/>
              <a:gd name="connsiteX22" fmla="*/ 1835634 w 5159829"/>
              <a:gd name="connsiteY22" fmla="*/ 0 h 6289411"/>
              <a:gd name="connsiteX0" fmla="*/ 2524021 w 4749828"/>
              <a:gd name="connsiteY0" fmla="*/ 571499 h 6289411"/>
              <a:gd name="connsiteX1" fmla="*/ 3335571 w 4749828"/>
              <a:gd name="connsiteY1" fmla="*/ 571499 h 6289411"/>
              <a:gd name="connsiteX2" fmla="*/ 3379872 w 4749828"/>
              <a:gd name="connsiteY2" fmla="*/ 571499 h 6289411"/>
              <a:gd name="connsiteX3" fmla="*/ 3492427 w 4749828"/>
              <a:gd name="connsiteY3" fmla="*/ 571499 h 6289411"/>
              <a:gd name="connsiteX4" fmla="*/ 4191422 w 4749828"/>
              <a:gd name="connsiteY4" fmla="*/ 571499 h 6289411"/>
              <a:gd name="connsiteX5" fmla="*/ 4303978 w 4749828"/>
              <a:gd name="connsiteY5" fmla="*/ 571499 h 6289411"/>
              <a:gd name="connsiteX6" fmla="*/ 4348279 w 4749828"/>
              <a:gd name="connsiteY6" fmla="*/ 571499 h 6289411"/>
              <a:gd name="connsiteX7" fmla="*/ 4749828 w 4749828"/>
              <a:gd name="connsiteY7" fmla="*/ 596293 h 6289411"/>
              <a:gd name="connsiteX8" fmla="*/ 2759582 w 4749828"/>
              <a:gd name="connsiteY8" fmla="*/ 6289411 h 6289411"/>
              <a:gd name="connsiteX9" fmla="*/ 1824258 w 4749828"/>
              <a:gd name="connsiteY9" fmla="*/ 6281146 h 6289411"/>
              <a:gd name="connsiteX10" fmla="*/ 1779957 w 4749828"/>
              <a:gd name="connsiteY10" fmla="*/ 6281146 h 6289411"/>
              <a:gd name="connsiteX11" fmla="*/ 1667402 w 4749828"/>
              <a:gd name="connsiteY11" fmla="*/ 6281146 h 6289411"/>
              <a:gd name="connsiteX12" fmla="*/ 968407 w 4749828"/>
              <a:gd name="connsiteY12" fmla="*/ 6281146 h 6289411"/>
              <a:gd name="connsiteX13" fmla="*/ 855851 w 4749828"/>
              <a:gd name="connsiteY13" fmla="*/ 6281146 h 6289411"/>
              <a:gd name="connsiteX14" fmla="*/ 811551 w 4749828"/>
              <a:gd name="connsiteY14" fmla="*/ 6281146 h 6289411"/>
              <a:gd name="connsiteX15" fmla="*/ 0 w 4749828"/>
              <a:gd name="connsiteY15" fmla="*/ 6281146 h 6289411"/>
              <a:gd name="connsiteX16" fmla="*/ 2524021 w 4749828"/>
              <a:gd name="connsiteY16" fmla="*/ 571499 h 6289411"/>
              <a:gd name="connsiteX17" fmla="*/ 1835634 w 4749828"/>
              <a:gd name="connsiteY17" fmla="*/ 0 h 6289411"/>
              <a:gd name="connsiteX18" fmla="*/ 2485549 w 4749828"/>
              <a:gd name="connsiteY18" fmla="*/ 0 h 6289411"/>
              <a:gd name="connsiteX19" fmla="*/ 2594585 w 4749828"/>
              <a:gd name="connsiteY19" fmla="*/ 0 h 6289411"/>
              <a:gd name="connsiteX20" fmla="*/ 1080080 w 4749828"/>
              <a:gd name="connsiteY20" fmla="*/ 3429000 h 6289411"/>
              <a:gd name="connsiteX21" fmla="*/ 321129 w 4749828"/>
              <a:gd name="connsiteY21" fmla="*/ 3429000 h 6289411"/>
              <a:gd name="connsiteX22" fmla="*/ 1835634 w 4749828"/>
              <a:gd name="connsiteY22" fmla="*/ 0 h 6289411"/>
              <a:gd name="connsiteX0" fmla="*/ 2524021 w 4711149"/>
              <a:gd name="connsiteY0" fmla="*/ 571499 h 6289411"/>
              <a:gd name="connsiteX1" fmla="*/ 3335571 w 4711149"/>
              <a:gd name="connsiteY1" fmla="*/ 571499 h 6289411"/>
              <a:gd name="connsiteX2" fmla="*/ 3379872 w 4711149"/>
              <a:gd name="connsiteY2" fmla="*/ 571499 h 6289411"/>
              <a:gd name="connsiteX3" fmla="*/ 3492427 w 4711149"/>
              <a:gd name="connsiteY3" fmla="*/ 571499 h 6289411"/>
              <a:gd name="connsiteX4" fmla="*/ 4191422 w 4711149"/>
              <a:gd name="connsiteY4" fmla="*/ 571499 h 6289411"/>
              <a:gd name="connsiteX5" fmla="*/ 4303978 w 4711149"/>
              <a:gd name="connsiteY5" fmla="*/ 571499 h 6289411"/>
              <a:gd name="connsiteX6" fmla="*/ 4348279 w 4711149"/>
              <a:gd name="connsiteY6" fmla="*/ 571499 h 6289411"/>
              <a:gd name="connsiteX7" fmla="*/ 4711149 w 4711149"/>
              <a:gd name="connsiteY7" fmla="*/ 604558 h 6289411"/>
              <a:gd name="connsiteX8" fmla="*/ 2759582 w 4711149"/>
              <a:gd name="connsiteY8" fmla="*/ 6289411 h 6289411"/>
              <a:gd name="connsiteX9" fmla="*/ 1824258 w 4711149"/>
              <a:gd name="connsiteY9" fmla="*/ 6281146 h 6289411"/>
              <a:gd name="connsiteX10" fmla="*/ 1779957 w 4711149"/>
              <a:gd name="connsiteY10" fmla="*/ 6281146 h 6289411"/>
              <a:gd name="connsiteX11" fmla="*/ 1667402 w 4711149"/>
              <a:gd name="connsiteY11" fmla="*/ 6281146 h 6289411"/>
              <a:gd name="connsiteX12" fmla="*/ 968407 w 4711149"/>
              <a:gd name="connsiteY12" fmla="*/ 6281146 h 6289411"/>
              <a:gd name="connsiteX13" fmla="*/ 855851 w 4711149"/>
              <a:gd name="connsiteY13" fmla="*/ 6281146 h 6289411"/>
              <a:gd name="connsiteX14" fmla="*/ 811551 w 4711149"/>
              <a:gd name="connsiteY14" fmla="*/ 6281146 h 6289411"/>
              <a:gd name="connsiteX15" fmla="*/ 0 w 4711149"/>
              <a:gd name="connsiteY15" fmla="*/ 6281146 h 6289411"/>
              <a:gd name="connsiteX16" fmla="*/ 2524021 w 4711149"/>
              <a:gd name="connsiteY16" fmla="*/ 571499 h 6289411"/>
              <a:gd name="connsiteX17" fmla="*/ 1835634 w 4711149"/>
              <a:gd name="connsiteY17" fmla="*/ 0 h 6289411"/>
              <a:gd name="connsiteX18" fmla="*/ 2485549 w 4711149"/>
              <a:gd name="connsiteY18" fmla="*/ 0 h 6289411"/>
              <a:gd name="connsiteX19" fmla="*/ 2594585 w 4711149"/>
              <a:gd name="connsiteY19" fmla="*/ 0 h 6289411"/>
              <a:gd name="connsiteX20" fmla="*/ 1080080 w 4711149"/>
              <a:gd name="connsiteY20" fmla="*/ 3429000 h 6289411"/>
              <a:gd name="connsiteX21" fmla="*/ 321129 w 4711149"/>
              <a:gd name="connsiteY21" fmla="*/ 3429000 h 6289411"/>
              <a:gd name="connsiteX22" fmla="*/ 1835634 w 4711149"/>
              <a:gd name="connsiteY22" fmla="*/ 0 h 6289411"/>
              <a:gd name="connsiteX0" fmla="*/ 2524021 w 4695677"/>
              <a:gd name="connsiteY0" fmla="*/ 571499 h 6289411"/>
              <a:gd name="connsiteX1" fmla="*/ 3335571 w 4695677"/>
              <a:gd name="connsiteY1" fmla="*/ 571499 h 6289411"/>
              <a:gd name="connsiteX2" fmla="*/ 3379872 w 4695677"/>
              <a:gd name="connsiteY2" fmla="*/ 571499 h 6289411"/>
              <a:gd name="connsiteX3" fmla="*/ 3492427 w 4695677"/>
              <a:gd name="connsiteY3" fmla="*/ 571499 h 6289411"/>
              <a:gd name="connsiteX4" fmla="*/ 4191422 w 4695677"/>
              <a:gd name="connsiteY4" fmla="*/ 571499 h 6289411"/>
              <a:gd name="connsiteX5" fmla="*/ 4303978 w 4695677"/>
              <a:gd name="connsiteY5" fmla="*/ 571499 h 6289411"/>
              <a:gd name="connsiteX6" fmla="*/ 4348279 w 4695677"/>
              <a:gd name="connsiteY6" fmla="*/ 571499 h 6289411"/>
              <a:gd name="connsiteX7" fmla="*/ 4695677 w 4695677"/>
              <a:gd name="connsiteY7" fmla="*/ 571498 h 6289411"/>
              <a:gd name="connsiteX8" fmla="*/ 2759582 w 4695677"/>
              <a:gd name="connsiteY8" fmla="*/ 6289411 h 6289411"/>
              <a:gd name="connsiteX9" fmla="*/ 1824258 w 4695677"/>
              <a:gd name="connsiteY9" fmla="*/ 6281146 h 6289411"/>
              <a:gd name="connsiteX10" fmla="*/ 1779957 w 4695677"/>
              <a:gd name="connsiteY10" fmla="*/ 6281146 h 6289411"/>
              <a:gd name="connsiteX11" fmla="*/ 1667402 w 4695677"/>
              <a:gd name="connsiteY11" fmla="*/ 6281146 h 6289411"/>
              <a:gd name="connsiteX12" fmla="*/ 968407 w 4695677"/>
              <a:gd name="connsiteY12" fmla="*/ 6281146 h 6289411"/>
              <a:gd name="connsiteX13" fmla="*/ 855851 w 4695677"/>
              <a:gd name="connsiteY13" fmla="*/ 6281146 h 6289411"/>
              <a:gd name="connsiteX14" fmla="*/ 811551 w 4695677"/>
              <a:gd name="connsiteY14" fmla="*/ 6281146 h 6289411"/>
              <a:gd name="connsiteX15" fmla="*/ 0 w 4695677"/>
              <a:gd name="connsiteY15" fmla="*/ 6281146 h 6289411"/>
              <a:gd name="connsiteX16" fmla="*/ 2524021 w 4695677"/>
              <a:gd name="connsiteY16" fmla="*/ 571499 h 6289411"/>
              <a:gd name="connsiteX17" fmla="*/ 1835634 w 4695677"/>
              <a:gd name="connsiteY17" fmla="*/ 0 h 6289411"/>
              <a:gd name="connsiteX18" fmla="*/ 2485549 w 4695677"/>
              <a:gd name="connsiteY18" fmla="*/ 0 h 6289411"/>
              <a:gd name="connsiteX19" fmla="*/ 2594585 w 4695677"/>
              <a:gd name="connsiteY19" fmla="*/ 0 h 6289411"/>
              <a:gd name="connsiteX20" fmla="*/ 1080080 w 4695677"/>
              <a:gd name="connsiteY20" fmla="*/ 3429000 h 6289411"/>
              <a:gd name="connsiteX21" fmla="*/ 321129 w 4695677"/>
              <a:gd name="connsiteY21" fmla="*/ 3429000 h 6289411"/>
              <a:gd name="connsiteX22" fmla="*/ 1835634 w 4695677"/>
              <a:gd name="connsiteY22" fmla="*/ 0 h 6289411"/>
              <a:gd name="connsiteX0" fmla="*/ 2524021 w 4695677"/>
              <a:gd name="connsiteY0" fmla="*/ 571499 h 6289411"/>
              <a:gd name="connsiteX1" fmla="*/ 3335571 w 4695677"/>
              <a:gd name="connsiteY1" fmla="*/ 571499 h 6289411"/>
              <a:gd name="connsiteX2" fmla="*/ 3379872 w 4695677"/>
              <a:gd name="connsiteY2" fmla="*/ 571499 h 6289411"/>
              <a:gd name="connsiteX3" fmla="*/ 3492427 w 4695677"/>
              <a:gd name="connsiteY3" fmla="*/ 571499 h 6289411"/>
              <a:gd name="connsiteX4" fmla="*/ 4191422 w 4695677"/>
              <a:gd name="connsiteY4" fmla="*/ 571499 h 6289411"/>
              <a:gd name="connsiteX5" fmla="*/ 4303978 w 4695677"/>
              <a:gd name="connsiteY5" fmla="*/ 571499 h 6289411"/>
              <a:gd name="connsiteX6" fmla="*/ 4348279 w 4695677"/>
              <a:gd name="connsiteY6" fmla="*/ 571499 h 6289411"/>
              <a:gd name="connsiteX7" fmla="*/ 4695677 w 4695677"/>
              <a:gd name="connsiteY7" fmla="*/ 571498 h 6289411"/>
              <a:gd name="connsiteX8" fmla="*/ 2759582 w 4695677"/>
              <a:gd name="connsiteY8" fmla="*/ 6289411 h 6289411"/>
              <a:gd name="connsiteX9" fmla="*/ 1824258 w 4695677"/>
              <a:gd name="connsiteY9" fmla="*/ 6281146 h 6289411"/>
              <a:gd name="connsiteX10" fmla="*/ 1779957 w 4695677"/>
              <a:gd name="connsiteY10" fmla="*/ 6281146 h 6289411"/>
              <a:gd name="connsiteX11" fmla="*/ 1667402 w 4695677"/>
              <a:gd name="connsiteY11" fmla="*/ 6281146 h 6289411"/>
              <a:gd name="connsiteX12" fmla="*/ 968407 w 4695677"/>
              <a:gd name="connsiteY12" fmla="*/ 6281146 h 6289411"/>
              <a:gd name="connsiteX13" fmla="*/ 855851 w 4695677"/>
              <a:gd name="connsiteY13" fmla="*/ 6281146 h 6289411"/>
              <a:gd name="connsiteX14" fmla="*/ 811551 w 4695677"/>
              <a:gd name="connsiteY14" fmla="*/ 6281146 h 6289411"/>
              <a:gd name="connsiteX15" fmla="*/ 0 w 4695677"/>
              <a:gd name="connsiteY15" fmla="*/ 6281146 h 6289411"/>
              <a:gd name="connsiteX16" fmla="*/ 2524021 w 4695677"/>
              <a:gd name="connsiteY16" fmla="*/ 571499 h 6289411"/>
              <a:gd name="connsiteX17" fmla="*/ 321129 w 4695677"/>
              <a:gd name="connsiteY17" fmla="*/ 3429000 h 6289411"/>
              <a:gd name="connsiteX18" fmla="*/ 2485549 w 4695677"/>
              <a:gd name="connsiteY18" fmla="*/ 0 h 6289411"/>
              <a:gd name="connsiteX19" fmla="*/ 2594585 w 4695677"/>
              <a:gd name="connsiteY19" fmla="*/ 0 h 6289411"/>
              <a:gd name="connsiteX20" fmla="*/ 1080080 w 4695677"/>
              <a:gd name="connsiteY20" fmla="*/ 3429000 h 6289411"/>
              <a:gd name="connsiteX21" fmla="*/ 321129 w 4695677"/>
              <a:gd name="connsiteY21" fmla="*/ 3429000 h 6289411"/>
              <a:gd name="connsiteX0" fmla="*/ 2524021 w 4695677"/>
              <a:gd name="connsiteY0" fmla="*/ 571499 h 6289411"/>
              <a:gd name="connsiteX1" fmla="*/ 3335571 w 4695677"/>
              <a:gd name="connsiteY1" fmla="*/ 571499 h 6289411"/>
              <a:gd name="connsiteX2" fmla="*/ 3379872 w 4695677"/>
              <a:gd name="connsiteY2" fmla="*/ 571499 h 6289411"/>
              <a:gd name="connsiteX3" fmla="*/ 3492427 w 4695677"/>
              <a:gd name="connsiteY3" fmla="*/ 571499 h 6289411"/>
              <a:gd name="connsiteX4" fmla="*/ 4191422 w 4695677"/>
              <a:gd name="connsiteY4" fmla="*/ 571499 h 6289411"/>
              <a:gd name="connsiteX5" fmla="*/ 4303978 w 4695677"/>
              <a:gd name="connsiteY5" fmla="*/ 571499 h 6289411"/>
              <a:gd name="connsiteX6" fmla="*/ 4348279 w 4695677"/>
              <a:gd name="connsiteY6" fmla="*/ 571499 h 6289411"/>
              <a:gd name="connsiteX7" fmla="*/ 4695677 w 4695677"/>
              <a:gd name="connsiteY7" fmla="*/ 571498 h 6289411"/>
              <a:gd name="connsiteX8" fmla="*/ 2759582 w 4695677"/>
              <a:gd name="connsiteY8" fmla="*/ 6289411 h 6289411"/>
              <a:gd name="connsiteX9" fmla="*/ 1824258 w 4695677"/>
              <a:gd name="connsiteY9" fmla="*/ 6281146 h 6289411"/>
              <a:gd name="connsiteX10" fmla="*/ 1779957 w 4695677"/>
              <a:gd name="connsiteY10" fmla="*/ 6281146 h 6289411"/>
              <a:gd name="connsiteX11" fmla="*/ 1667402 w 4695677"/>
              <a:gd name="connsiteY11" fmla="*/ 6281146 h 6289411"/>
              <a:gd name="connsiteX12" fmla="*/ 968407 w 4695677"/>
              <a:gd name="connsiteY12" fmla="*/ 6281146 h 6289411"/>
              <a:gd name="connsiteX13" fmla="*/ 855851 w 4695677"/>
              <a:gd name="connsiteY13" fmla="*/ 6281146 h 6289411"/>
              <a:gd name="connsiteX14" fmla="*/ 811551 w 4695677"/>
              <a:gd name="connsiteY14" fmla="*/ 6281146 h 6289411"/>
              <a:gd name="connsiteX15" fmla="*/ 0 w 4695677"/>
              <a:gd name="connsiteY15" fmla="*/ 6281146 h 6289411"/>
              <a:gd name="connsiteX16" fmla="*/ 2524021 w 4695677"/>
              <a:gd name="connsiteY16" fmla="*/ 571499 h 6289411"/>
              <a:gd name="connsiteX17" fmla="*/ 1080080 w 4695677"/>
              <a:gd name="connsiteY17" fmla="*/ 3429000 h 6289411"/>
              <a:gd name="connsiteX18" fmla="*/ 2485549 w 4695677"/>
              <a:gd name="connsiteY18" fmla="*/ 0 h 6289411"/>
              <a:gd name="connsiteX19" fmla="*/ 2594585 w 4695677"/>
              <a:gd name="connsiteY19" fmla="*/ 0 h 6289411"/>
              <a:gd name="connsiteX20" fmla="*/ 1080080 w 4695677"/>
              <a:gd name="connsiteY20" fmla="*/ 3429000 h 6289411"/>
              <a:gd name="connsiteX0" fmla="*/ 2524021 w 4695677"/>
              <a:gd name="connsiteY0" fmla="*/ 571499 h 6289411"/>
              <a:gd name="connsiteX1" fmla="*/ 3335571 w 4695677"/>
              <a:gd name="connsiteY1" fmla="*/ 571499 h 6289411"/>
              <a:gd name="connsiteX2" fmla="*/ 3379872 w 4695677"/>
              <a:gd name="connsiteY2" fmla="*/ 571499 h 6289411"/>
              <a:gd name="connsiteX3" fmla="*/ 3492427 w 4695677"/>
              <a:gd name="connsiteY3" fmla="*/ 571499 h 6289411"/>
              <a:gd name="connsiteX4" fmla="*/ 4191422 w 4695677"/>
              <a:gd name="connsiteY4" fmla="*/ 571499 h 6289411"/>
              <a:gd name="connsiteX5" fmla="*/ 4303978 w 4695677"/>
              <a:gd name="connsiteY5" fmla="*/ 571499 h 6289411"/>
              <a:gd name="connsiteX6" fmla="*/ 4348279 w 4695677"/>
              <a:gd name="connsiteY6" fmla="*/ 571499 h 6289411"/>
              <a:gd name="connsiteX7" fmla="*/ 4695677 w 4695677"/>
              <a:gd name="connsiteY7" fmla="*/ 571498 h 6289411"/>
              <a:gd name="connsiteX8" fmla="*/ 2759582 w 4695677"/>
              <a:gd name="connsiteY8" fmla="*/ 6289411 h 6289411"/>
              <a:gd name="connsiteX9" fmla="*/ 1824258 w 4695677"/>
              <a:gd name="connsiteY9" fmla="*/ 6281146 h 6289411"/>
              <a:gd name="connsiteX10" fmla="*/ 1779957 w 4695677"/>
              <a:gd name="connsiteY10" fmla="*/ 6281146 h 6289411"/>
              <a:gd name="connsiteX11" fmla="*/ 1667402 w 4695677"/>
              <a:gd name="connsiteY11" fmla="*/ 6281146 h 6289411"/>
              <a:gd name="connsiteX12" fmla="*/ 968407 w 4695677"/>
              <a:gd name="connsiteY12" fmla="*/ 6281146 h 6289411"/>
              <a:gd name="connsiteX13" fmla="*/ 855851 w 4695677"/>
              <a:gd name="connsiteY13" fmla="*/ 6281146 h 6289411"/>
              <a:gd name="connsiteX14" fmla="*/ 811551 w 4695677"/>
              <a:gd name="connsiteY14" fmla="*/ 6281146 h 6289411"/>
              <a:gd name="connsiteX15" fmla="*/ 0 w 4695677"/>
              <a:gd name="connsiteY15" fmla="*/ 6281146 h 6289411"/>
              <a:gd name="connsiteX16" fmla="*/ 2524021 w 4695677"/>
              <a:gd name="connsiteY16" fmla="*/ 571499 h 6289411"/>
              <a:gd name="connsiteX17" fmla="*/ 2594585 w 4695677"/>
              <a:gd name="connsiteY17" fmla="*/ 0 h 6289411"/>
              <a:gd name="connsiteX18" fmla="*/ 2485549 w 4695677"/>
              <a:gd name="connsiteY18" fmla="*/ 0 h 6289411"/>
              <a:gd name="connsiteX19" fmla="*/ 2594585 w 4695677"/>
              <a:gd name="connsiteY19" fmla="*/ 0 h 6289411"/>
              <a:gd name="connsiteX0" fmla="*/ 2524021 w 4695677"/>
              <a:gd name="connsiteY0" fmla="*/ 1 h 5717913"/>
              <a:gd name="connsiteX1" fmla="*/ 3335571 w 4695677"/>
              <a:gd name="connsiteY1" fmla="*/ 1 h 5717913"/>
              <a:gd name="connsiteX2" fmla="*/ 3379872 w 4695677"/>
              <a:gd name="connsiteY2" fmla="*/ 1 h 5717913"/>
              <a:gd name="connsiteX3" fmla="*/ 3492427 w 4695677"/>
              <a:gd name="connsiteY3" fmla="*/ 1 h 5717913"/>
              <a:gd name="connsiteX4" fmla="*/ 4191422 w 4695677"/>
              <a:gd name="connsiteY4" fmla="*/ 1 h 5717913"/>
              <a:gd name="connsiteX5" fmla="*/ 4303978 w 4695677"/>
              <a:gd name="connsiteY5" fmla="*/ 1 h 5717913"/>
              <a:gd name="connsiteX6" fmla="*/ 4348279 w 4695677"/>
              <a:gd name="connsiteY6" fmla="*/ 1 h 5717913"/>
              <a:gd name="connsiteX7" fmla="*/ 4695677 w 4695677"/>
              <a:gd name="connsiteY7" fmla="*/ 0 h 5717913"/>
              <a:gd name="connsiteX8" fmla="*/ 2759582 w 4695677"/>
              <a:gd name="connsiteY8" fmla="*/ 5717913 h 5717913"/>
              <a:gd name="connsiteX9" fmla="*/ 1824258 w 4695677"/>
              <a:gd name="connsiteY9" fmla="*/ 5709648 h 5717913"/>
              <a:gd name="connsiteX10" fmla="*/ 1779957 w 4695677"/>
              <a:gd name="connsiteY10" fmla="*/ 5709648 h 5717913"/>
              <a:gd name="connsiteX11" fmla="*/ 1667402 w 4695677"/>
              <a:gd name="connsiteY11" fmla="*/ 5709648 h 5717913"/>
              <a:gd name="connsiteX12" fmla="*/ 968407 w 4695677"/>
              <a:gd name="connsiteY12" fmla="*/ 5709648 h 5717913"/>
              <a:gd name="connsiteX13" fmla="*/ 855851 w 4695677"/>
              <a:gd name="connsiteY13" fmla="*/ 5709648 h 5717913"/>
              <a:gd name="connsiteX14" fmla="*/ 811551 w 4695677"/>
              <a:gd name="connsiteY14" fmla="*/ 5709648 h 5717913"/>
              <a:gd name="connsiteX15" fmla="*/ 0 w 4695677"/>
              <a:gd name="connsiteY15" fmla="*/ 5709648 h 5717913"/>
              <a:gd name="connsiteX16" fmla="*/ 2524021 w 4695677"/>
              <a:gd name="connsiteY16" fmla="*/ 1 h 5717913"/>
              <a:gd name="connsiteX0" fmla="*/ 1943831 w 4695677"/>
              <a:gd name="connsiteY0" fmla="*/ 1 h 5717913"/>
              <a:gd name="connsiteX1" fmla="*/ 3335571 w 4695677"/>
              <a:gd name="connsiteY1" fmla="*/ 1 h 5717913"/>
              <a:gd name="connsiteX2" fmla="*/ 3379872 w 4695677"/>
              <a:gd name="connsiteY2" fmla="*/ 1 h 5717913"/>
              <a:gd name="connsiteX3" fmla="*/ 3492427 w 4695677"/>
              <a:gd name="connsiteY3" fmla="*/ 1 h 5717913"/>
              <a:gd name="connsiteX4" fmla="*/ 4191422 w 4695677"/>
              <a:gd name="connsiteY4" fmla="*/ 1 h 5717913"/>
              <a:gd name="connsiteX5" fmla="*/ 4303978 w 4695677"/>
              <a:gd name="connsiteY5" fmla="*/ 1 h 5717913"/>
              <a:gd name="connsiteX6" fmla="*/ 4348279 w 4695677"/>
              <a:gd name="connsiteY6" fmla="*/ 1 h 5717913"/>
              <a:gd name="connsiteX7" fmla="*/ 4695677 w 4695677"/>
              <a:gd name="connsiteY7" fmla="*/ 0 h 5717913"/>
              <a:gd name="connsiteX8" fmla="*/ 2759582 w 4695677"/>
              <a:gd name="connsiteY8" fmla="*/ 5717913 h 5717913"/>
              <a:gd name="connsiteX9" fmla="*/ 1824258 w 4695677"/>
              <a:gd name="connsiteY9" fmla="*/ 5709648 h 5717913"/>
              <a:gd name="connsiteX10" fmla="*/ 1779957 w 4695677"/>
              <a:gd name="connsiteY10" fmla="*/ 5709648 h 5717913"/>
              <a:gd name="connsiteX11" fmla="*/ 1667402 w 4695677"/>
              <a:gd name="connsiteY11" fmla="*/ 5709648 h 5717913"/>
              <a:gd name="connsiteX12" fmla="*/ 968407 w 4695677"/>
              <a:gd name="connsiteY12" fmla="*/ 5709648 h 5717913"/>
              <a:gd name="connsiteX13" fmla="*/ 855851 w 4695677"/>
              <a:gd name="connsiteY13" fmla="*/ 5709648 h 5717913"/>
              <a:gd name="connsiteX14" fmla="*/ 811551 w 4695677"/>
              <a:gd name="connsiteY14" fmla="*/ 5709648 h 5717913"/>
              <a:gd name="connsiteX15" fmla="*/ 0 w 4695677"/>
              <a:gd name="connsiteY15" fmla="*/ 5709648 h 5717913"/>
              <a:gd name="connsiteX16" fmla="*/ 1943831 w 4695677"/>
              <a:gd name="connsiteY16" fmla="*/ 1 h 5717913"/>
              <a:gd name="connsiteX0" fmla="*/ 1943831 w 4695677"/>
              <a:gd name="connsiteY0" fmla="*/ 1 h 5709648"/>
              <a:gd name="connsiteX1" fmla="*/ 3335571 w 4695677"/>
              <a:gd name="connsiteY1" fmla="*/ 1 h 5709648"/>
              <a:gd name="connsiteX2" fmla="*/ 3379872 w 4695677"/>
              <a:gd name="connsiteY2" fmla="*/ 1 h 5709648"/>
              <a:gd name="connsiteX3" fmla="*/ 3492427 w 4695677"/>
              <a:gd name="connsiteY3" fmla="*/ 1 h 5709648"/>
              <a:gd name="connsiteX4" fmla="*/ 4191422 w 4695677"/>
              <a:gd name="connsiteY4" fmla="*/ 1 h 5709648"/>
              <a:gd name="connsiteX5" fmla="*/ 4303978 w 4695677"/>
              <a:gd name="connsiteY5" fmla="*/ 1 h 5709648"/>
              <a:gd name="connsiteX6" fmla="*/ 4348279 w 4695677"/>
              <a:gd name="connsiteY6" fmla="*/ 1 h 5709648"/>
              <a:gd name="connsiteX7" fmla="*/ 4695677 w 4695677"/>
              <a:gd name="connsiteY7" fmla="*/ 0 h 5709648"/>
              <a:gd name="connsiteX8" fmla="*/ 4687480 w 4695677"/>
              <a:gd name="connsiteY8" fmla="*/ 5708289 h 5709648"/>
              <a:gd name="connsiteX9" fmla="*/ 1824258 w 4695677"/>
              <a:gd name="connsiteY9" fmla="*/ 5709648 h 5709648"/>
              <a:gd name="connsiteX10" fmla="*/ 1779957 w 4695677"/>
              <a:gd name="connsiteY10" fmla="*/ 5709648 h 5709648"/>
              <a:gd name="connsiteX11" fmla="*/ 1667402 w 4695677"/>
              <a:gd name="connsiteY11" fmla="*/ 5709648 h 5709648"/>
              <a:gd name="connsiteX12" fmla="*/ 968407 w 4695677"/>
              <a:gd name="connsiteY12" fmla="*/ 5709648 h 5709648"/>
              <a:gd name="connsiteX13" fmla="*/ 855851 w 4695677"/>
              <a:gd name="connsiteY13" fmla="*/ 5709648 h 5709648"/>
              <a:gd name="connsiteX14" fmla="*/ 811551 w 4695677"/>
              <a:gd name="connsiteY14" fmla="*/ 5709648 h 5709648"/>
              <a:gd name="connsiteX15" fmla="*/ 0 w 4695677"/>
              <a:gd name="connsiteY15" fmla="*/ 5709648 h 5709648"/>
              <a:gd name="connsiteX16" fmla="*/ 1943831 w 4695677"/>
              <a:gd name="connsiteY16" fmla="*/ 1 h 5709648"/>
              <a:gd name="connsiteX0" fmla="*/ 2889763 w 4695677"/>
              <a:gd name="connsiteY0" fmla="*/ 9626 h 5709648"/>
              <a:gd name="connsiteX1" fmla="*/ 3335571 w 4695677"/>
              <a:gd name="connsiteY1" fmla="*/ 1 h 5709648"/>
              <a:gd name="connsiteX2" fmla="*/ 3379872 w 4695677"/>
              <a:gd name="connsiteY2" fmla="*/ 1 h 5709648"/>
              <a:gd name="connsiteX3" fmla="*/ 3492427 w 4695677"/>
              <a:gd name="connsiteY3" fmla="*/ 1 h 5709648"/>
              <a:gd name="connsiteX4" fmla="*/ 4191422 w 4695677"/>
              <a:gd name="connsiteY4" fmla="*/ 1 h 5709648"/>
              <a:gd name="connsiteX5" fmla="*/ 4303978 w 4695677"/>
              <a:gd name="connsiteY5" fmla="*/ 1 h 5709648"/>
              <a:gd name="connsiteX6" fmla="*/ 4348279 w 4695677"/>
              <a:gd name="connsiteY6" fmla="*/ 1 h 5709648"/>
              <a:gd name="connsiteX7" fmla="*/ 4695677 w 4695677"/>
              <a:gd name="connsiteY7" fmla="*/ 0 h 5709648"/>
              <a:gd name="connsiteX8" fmla="*/ 4687480 w 4695677"/>
              <a:gd name="connsiteY8" fmla="*/ 5708289 h 5709648"/>
              <a:gd name="connsiteX9" fmla="*/ 1824258 w 4695677"/>
              <a:gd name="connsiteY9" fmla="*/ 5709648 h 5709648"/>
              <a:gd name="connsiteX10" fmla="*/ 1779957 w 4695677"/>
              <a:gd name="connsiteY10" fmla="*/ 5709648 h 5709648"/>
              <a:gd name="connsiteX11" fmla="*/ 1667402 w 4695677"/>
              <a:gd name="connsiteY11" fmla="*/ 5709648 h 5709648"/>
              <a:gd name="connsiteX12" fmla="*/ 968407 w 4695677"/>
              <a:gd name="connsiteY12" fmla="*/ 5709648 h 5709648"/>
              <a:gd name="connsiteX13" fmla="*/ 855851 w 4695677"/>
              <a:gd name="connsiteY13" fmla="*/ 5709648 h 5709648"/>
              <a:gd name="connsiteX14" fmla="*/ 811551 w 4695677"/>
              <a:gd name="connsiteY14" fmla="*/ 5709648 h 5709648"/>
              <a:gd name="connsiteX15" fmla="*/ 0 w 4695677"/>
              <a:gd name="connsiteY15" fmla="*/ 5709648 h 5709648"/>
              <a:gd name="connsiteX16" fmla="*/ 2889763 w 4695677"/>
              <a:gd name="connsiteY16" fmla="*/ 9626 h 5709648"/>
              <a:gd name="connsiteX0" fmla="*/ 2404022 w 4695677"/>
              <a:gd name="connsiteY0" fmla="*/ 1787 h 5709648"/>
              <a:gd name="connsiteX1" fmla="*/ 3335571 w 4695677"/>
              <a:gd name="connsiteY1" fmla="*/ 1 h 5709648"/>
              <a:gd name="connsiteX2" fmla="*/ 3379872 w 4695677"/>
              <a:gd name="connsiteY2" fmla="*/ 1 h 5709648"/>
              <a:gd name="connsiteX3" fmla="*/ 3492427 w 4695677"/>
              <a:gd name="connsiteY3" fmla="*/ 1 h 5709648"/>
              <a:gd name="connsiteX4" fmla="*/ 4191422 w 4695677"/>
              <a:gd name="connsiteY4" fmla="*/ 1 h 5709648"/>
              <a:gd name="connsiteX5" fmla="*/ 4303978 w 4695677"/>
              <a:gd name="connsiteY5" fmla="*/ 1 h 5709648"/>
              <a:gd name="connsiteX6" fmla="*/ 4348279 w 4695677"/>
              <a:gd name="connsiteY6" fmla="*/ 1 h 5709648"/>
              <a:gd name="connsiteX7" fmla="*/ 4695677 w 4695677"/>
              <a:gd name="connsiteY7" fmla="*/ 0 h 5709648"/>
              <a:gd name="connsiteX8" fmla="*/ 4687480 w 4695677"/>
              <a:gd name="connsiteY8" fmla="*/ 5708289 h 5709648"/>
              <a:gd name="connsiteX9" fmla="*/ 1824258 w 4695677"/>
              <a:gd name="connsiteY9" fmla="*/ 5709648 h 5709648"/>
              <a:gd name="connsiteX10" fmla="*/ 1779957 w 4695677"/>
              <a:gd name="connsiteY10" fmla="*/ 5709648 h 5709648"/>
              <a:gd name="connsiteX11" fmla="*/ 1667402 w 4695677"/>
              <a:gd name="connsiteY11" fmla="*/ 5709648 h 5709648"/>
              <a:gd name="connsiteX12" fmla="*/ 968407 w 4695677"/>
              <a:gd name="connsiteY12" fmla="*/ 5709648 h 5709648"/>
              <a:gd name="connsiteX13" fmla="*/ 855851 w 4695677"/>
              <a:gd name="connsiteY13" fmla="*/ 5709648 h 5709648"/>
              <a:gd name="connsiteX14" fmla="*/ 811551 w 4695677"/>
              <a:gd name="connsiteY14" fmla="*/ 5709648 h 5709648"/>
              <a:gd name="connsiteX15" fmla="*/ 0 w 4695677"/>
              <a:gd name="connsiteY15" fmla="*/ 5709648 h 5709648"/>
              <a:gd name="connsiteX16" fmla="*/ 2404022 w 4695677"/>
              <a:gd name="connsiteY16" fmla="*/ 1787 h 5709648"/>
              <a:gd name="connsiteX0" fmla="*/ 2307865 w 4695677"/>
              <a:gd name="connsiteY0" fmla="*/ 9545 h 5709648"/>
              <a:gd name="connsiteX1" fmla="*/ 3335571 w 4695677"/>
              <a:gd name="connsiteY1" fmla="*/ 1 h 5709648"/>
              <a:gd name="connsiteX2" fmla="*/ 3379872 w 4695677"/>
              <a:gd name="connsiteY2" fmla="*/ 1 h 5709648"/>
              <a:gd name="connsiteX3" fmla="*/ 3492427 w 4695677"/>
              <a:gd name="connsiteY3" fmla="*/ 1 h 5709648"/>
              <a:gd name="connsiteX4" fmla="*/ 4191422 w 4695677"/>
              <a:gd name="connsiteY4" fmla="*/ 1 h 5709648"/>
              <a:gd name="connsiteX5" fmla="*/ 4303978 w 4695677"/>
              <a:gd name="connsiteY5" fmla="*/ 1 h 5709648"/>
              <a:gd name="connsiteX6" fmla="*/ 4348279 w 4695677"/>
              <a:gd name="connsiteY6" fmla="*/ 1 h 5709648"/>
              <a:gd name="connsiteX7" fmla="*/ 4695677 w 4695677"/>
              <a:gd name="connsiteY7" fmla="*/ 0 h 5709648"/>
              <a:gd name="connsiteX8" fmla="*/ 4687480 w 4695677"/>
              <a:gd name="connsiteY8" fmla="*/ 5708289 h 5709648"/>
              <a:gd name="connsiteX9" fmla="*/ 1824258 w 4695677"/>
              <a:gd name="connsiteY9" fmla="*/ 5709648 h 5709648"/>
              <a:gd name="connsiteX10" fmla="*/ 1779957 w 4695677"/>
              <a:gd name="connsiteY10" fmla="*/ 5709648 h 5709648"/>
              <a:gd name="connsiteX11" fmla="*/ 1667402 w 4695677"/>
              <a:gd name="connsiteY11" fmla="*/ 5709648 h 5709648"/>
              <a:gd name="connsiteX12" fmla="*/ 968407 w 4695677"/>
              <a:gd name="connsiteY12" fmla="*/ 5709648 h 5709648"/>
              <a:gd name="connsiteX13" fmla="*/ 855851 w 4695677"/>
              <a:gd name="connsiteY13" fmla="*/ 5709648 h 5709648"/>
              <a:gd name="connsiteX14" fmla="*/ 811551 w 4695677"/>
              <a:gd name="connsiteY14" fmla="*/ 5709648 h 5709648"/>
              <a:gd name="connsiteX15" fmla="*/ 0 w 4695677"/>
              <a:gd name="connsiteY15" fmla="*/ 5709648 h 5709648"/>
              <a:gd name="connsiteX16" fmla="*/ 2307865 w 4695677"/>
              <a:gd name="connsiteY16" fmla="*/ 9545 h 5709648"/>
              <a:gd name="connsiteX0" fmla="*/ 1496314 w 3884126"/>
              <a:gd name="connsiteY0" fmla="*/ 9545 h 5732923"/>
              <a:gd name="connsiteX1" fmla="*/ 2524020 w 3884126"/>
              <a:gd name="connsiteY1" fmla="*/ 1 h 5732923"/>
              <a:gd name="connsiteX2" fmla="*/ 2568321 w 3884126"/>
              <a:gd name="connsiteY2" fmla="*/ 1 h 5732923"/>
              <a:gd name="connsiteX3" fmla="*/ 2680876 w 3884126"/>
              <a:gd name="connsiteY3" fmla="*/ 1 h 5732923"/>
              <a:gd name="connsiteX4" fmla="*/ 3379871 w 3884126"/>
              <a:gd name="connsiteY4" fmla="*/ 1 h 5732923"/>
              <a:gd name="connsiteX5" fmla="*/ 3492427 w 3884126"/>
              <a:gd name="connsiteY5" fmla="*/ 1 h 5732923"/>
              <a:gd name="connsiteX6" fmla="*/ 3536728 w 3884126"/>
              <a:gd name="connsiteY6" fmla="*/ 1 h 5732923"/>
              <a:gd name="connsiteX7" fmla="*/ 3884126 w 3884126"/>
              <a:gd name="connsiteY7" fmla="*/ 0 h 5732923"/>
              <a:gd name="connsiteX8" fmla="*/ 3875929 w 3884126"/>
              <a:gd name="connsiteY8" fmla="*/ 5708289 h 5732923"/>
              <a:gd name="connsiteX9" fmla="*/ 1012707 w 3884126"/>
              <a:gd name="connsiteY9" fmla="*/ 5709648 h 5732923"/>
              <a:gd name="connsiteX10" fmla="*/ 968406 w 3884126"/>
              <a:gd name="connsiteY10" fmla="*/ 5709648 h 5732923"/>
              <a:gd name="connsiteX11" fmla="*/ 855851 w 3884126"/>
              <a:gd name="connsiteY11" fmla="*/ 5709648 h 5732923"/>
              <a:gd name="connsiteX12" fmla="*/ 156856 w 3884126"/>
              <a:gd name="connsiteY12" fmla="*/ 5709648 h 5732923"/>
              <a:gd name="connsiteX13" fmla="*/ 44300 w 3884126"/>
              <a:gd name="connsiteY13" fmla="*/ 5709648 h 5732923"/>
              <a:gd name="connsiteX14" fmla="*/ 0 w 3884126"/>
              <a:gd name="connsiteY14" fmla="*/ 5709648 h 5732923"/>
              <a:gd name="connsiteX15" fmla="*/ 5782 w 3884126"/>
              <a:gd name="connsiteY15" fmla="*/ 5732923 h 5732923"/>
              <a:gd name="connsiteX16" fmla="*/ 1496314 w 3884126"/>
              <a:gd name="connsiteY16" fmla="*/ 9545 h 5732923"/>
              <a:gd name="connsiteX0" fmla="*/ 1490305 w 3884126"/>
              <a:gd name="connsiteY0" fmla="*/ 0 h 5738895"/>
              <a:gd name="connsiteX1" fmla="*/ 2524020 w 3884126"/>
              <a:gd name="connsiteY1" fmla="*/ 5973 h 5738895"/>
              <a:gd name="connsiteX2" fmla="*/ 2568321 w 3884126"/>
              <a:gd name="connsiteY2" fmla="*/ 5973 h 5738895"/>
              <a:gd name="connsiteX3" fmla="*/ 2680876 w 3884126"/>
              <a:gd name="connsiteY3" fmla="*/ 5973 h 5738895"/>
              <a:gd name="connsiteX4" fmla="*/ 3379871 w 3884126"/>
              <a:gd name="connsiteY4" fmla="*/ 5973 h 5738895"/>
              <a:gd name="connsiteX5" fmla="*/ 3492427 w 3884126"/>
              <a:gd name="connsiteY5" fmla="*/ 5973 h 5738895"/>
              <a:gd name="connsiteX6" fmla="*/ 3536728 w 3884126"/>
              <a:gd name="connsiteY6" fmla="*/ 5973 h 5738895"/>
              <a:gd name="connsiteX7" fmla="*/ 3884126 w 3884126"/>
              <a:gd name="connsiteY7" fmla="*/ 5972 h 5738895"/>
              <a:gd name="connsiteX8" fmla="*/ 3875929 w 3884126"/>
              <a:gd name="connsiteY8" fmla="*/ 5714261 h 5738895"/>
              <a:gd name="connsiteX9" fmla="*/ 1012707 w 3884126"/>
              <a:gd name="connsiteY9" fmla="*/ 5715620 h 5738895"/>
              <a:gd name="connsiteX10" fmla="*/ 968406 w 3884126"/>
              <a:gd name="connsiteY10" fmla="*/ 5715620 h 5738895"/>
              <a:gd name="connsiteX11" fmla="*/ 855851 w 3884126"/>
              <a:gd name="connsiteY11" fmla="*/ 5715620 h 5738895"/>
              <a:gd name="connsiteX12" fmla="*/ 156856 w 3884126"/>
              <a:gd name="connsiteY12" fmla="*/ 5715620 h 5738895"/>
              <a:gd name="connsiteX13" fmla="*/ 44300 w 3884126"/>
              <a:gd name="connsiteY13" fmla="*/ 5715620 h 5738895"/>
              <a:gd name="connsiteX14" fmla="*/ 0 w 3884126"/>
              <a:gd name="connsiteY14" fmla="*/ 5715620 h 5738895"/>
              <a:gd name="connsiteX15" fmla="*/ 5782 w 3884126"/>
              <a:gd name="connsiteY15" fmla="*/ 5738895 h 5738895"/>
              <a:gd name="connsiteX16" fmla="*/ 1490305 w 3884126"/>
              <a:gd name="connsiteY16" fmla="*/ 0 h 5738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84126" h="5738895">
                <a:moveTo>
                  <a:pt x="1490305" y="0"/>
                </a:moveTo>
                <a:lnTo>
                  <a:pt x="2524020" y="5973"/>
                </a:lnTo>
                <a:lnTo>
                  <a:pt x="2568321" y="5973"/>
                </a:lnTo>
                <a:lnTo>
                  <a:pt x="2680876" y="5973"/>
                </a:lnTo>
                <a:lnTo>
                  <a:pt x="3379871" y="5973"/>
                </a:lnTo>
                <a:lnTo>
                  <a:pt x="3492427" y="5973"/>
                </a:lnTo>
                <a:lnTo>
                  <a:pt x="3536728" y="5973"/>
                </a:lnTo>
                <a:lnTo>
                  <a:pt x="3884126" y="5972"/>
                </a:lnTo>
                <a:cubicBezTo>
                  <a:pt x="3881394" y="1908735"/>
                  <a:pt x="3878661" y="3811498"/>
                  <a:pt x="3875929" y="5714261"/>
                </a:cubicBezTo>
                <a:lnTo>
                  <a:pt x="1012707" y="5715620"/>
                </a:lnTo>
                <a:lnTo>
                  <a:pt x="968406" y="5715620"/>
                </a:lnTo>
                <a:lnTo>
                  <a:pt x="855851" y="5715620"/>
                </a:lnTo>
                <a:lnTo>
                  <a:pt x="156856" y="5715620"/>
                </a:lnTo>
                <a:lnTo>
                  <a:pt x="44300" y="5715620"/>
                </a:lnTo>
                <a:lnTo>
                  <a:pt x="0" y="5715620"/>
                </a:lnTo>
                <a:lnTo>
                  <a:pt x="5782" y="5738895"/>
                </a:lnTo>
                <a:lnTo>
                  <a:pt x="1490305" y="0"/>
                </a:ln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000" b="1" baseline="0"/>
            </a:lvl1pPr>
          </a:lstStyle>
          <a:p>
            <a:r>
              <a:rPr lang="en-US" dirty="0" smtClean="0"/>
              <a:t>Drag &amp; Drop Image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219200" y="3543300"/>
            <a:ext cx="4800600" cy="205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ext Placeholder 3"/>
          <p:cNvSpPr txBox="1">
            <a:spLocks/>
          </p:cNvSpPr>
          <p:nvPr userDrawn="1"/>
        </p:nvSpPr>
        <p:spPr>
          <a:xfrm>
            <a:off x="9144000" y="6438900"/>
            <a:ext cx="2438400" cy="213892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 marL="0" indent="0" algn="l" defTabSz="914318" rtl="0" eaLnBrk="1" latinLnBrk="0" hangingPunct="1">
              <a:lnSpc>
                <a:spcPct val="145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kern="12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</a:pPr>
            <a:r>
              <a:rPr lang="en-US" sz="800" i="1" dirty="0">
                <a:solidFill>
                  <a:srgbClr val="071C49">
                    <a:alpha val="80000"/>
                  </a:srgbClr>
                </a:solidFill>
                <a:latin typeface="Helvetica" charset="0"/>
                <a:ea typeface="Helvetica" charset="0"/>
                <a:cs typeface="Helvetica" charset="0"/>
              </a:rPr>
              <a:t>© 2017 MaxPoint Interactive, Inc.  |  CONFIDENTIAL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10468692" y="362166"/>
            <a:ext cx="1113708" cy="27134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85057"/>
            <a:ext cx="7010400" cy="805543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36864" y="1981200"/>
            <a:ext cx="4800600" cy="304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 userDrawn="1"/>
        </p:nvSpPr>
        <p:spPr>
          <a:xfrm>
            <a:off x="9144000" y="6438900"/>
            <a:ext cx="2438400" cy="213892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 marL="0" indent="0" algn="l" defTabSz="914318" rtl="0" eaLnBrk="1" latinLnBrk="0" hangingPunct="1">
              <a:lnSpc>
                <a:spcPct val="145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kern="12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</a:pPr>
            <a:r>
              <a:rPr lang="en-US" sz="800" i="1" dirty="0">
                <a:solidFill>
                  <a:srgbClr val="071C49">
                    <a:alpha val="80000"/>
                  </a:srgbClr>
                </a:solidFill>
                <a:latin typeface="Helvetica" charset="0"/>
                <a:ea typeface="Helvetica" charset="0"/>
                <a:cs typeface="Helvetica" charset="0"/>
              </a:rPr>
              <a:t>© 2017 MaxPoint Interactive, Inc.  |  CONFIDENTIAL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219200" y="6553200"/>
            <a:ext cx="7696200" cy="0"/>
          </a:xfrm>
          <a:prstGeom prst="line">
            <a:avLst/>
          </a:prstGeom>
          <a:ln w="15875">
            <a:solidFill>
              <a:srgbClr val="CA1C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icture Placeholder 9"/>
          <p:cNvSpPr>
            <a:spLocks noGrp="1"/>
          </p:cNvSpPr>
          <p:nvPr>
            <p:ph type="pic" sz="quarter" idx="58" hasCustomPrompt="1"/>
          </p:nvPr>
        </p:nvSpPr>
        <p:spPr>
          <a:xfrm>
            <a:off x="6019800" y="1447800"/>
            <a:ext cx="1365070" cy="14478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000" b="1" baseline="0"/>
            </a:lvl1pPr>
          </a:lstStyle>
          <a:p>
            <a:r>
              <a:rPr lang="en-US" dirty="0" smtClean="0"/>
              <a:t>Drag &amp; Drop Image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59" hasCustomPrompt="1"/>
          </p:nvPr>
        </p:nvSpPr>
        <p:spPr>
          <a:xfrm>
            <a:off x="8763000" y="1447800"/>
            <a:ext cx="1365070" cy="14478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000" b="1" baseline="0"/>
            </a:lvl1pPr>
          </a:lstStyle>
          <a:p>
            <a:r>
              <a:rPr lang="en-US" dirty="0" smtClean="0"/>
              <a:t>Drag &amp; Drop Image</a:t>
            </a:r>
            <a:endParaRPr lang="en-US" dirty="0"/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60" hasCustomPrompt="1"/>
          </p:nvPr>
        </p:nvSpPr>
        <p:spPr>
          <a:xfrm>
            <a:off x="6019800" y="3886200"/>
            <a:ext cx="1365070" cy="14478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000" b="1" baseline="0"/>
            </a:lvl1pPr>
          </a:lstStyle>
          <a:p>
            <a:r>
              <a:rPr lang="en-US" dirty="0" smtClean="0"/>
              <a:t>Drag &amp; Drop Image</a:t>
            </a:r>
            <a:endParaRPr lang="en-US" dirty="0"/>
          </a:p>
        </p:txBody>
      </p:sp>
      <p:sp>
        <p:nvSpPr>
          <p:cNvPr id="20" name="Picture Placeholder 9"/>
          <p:cNvSpPr>
            <a:spLocks noGrp="1"/>
          </p:cNvSpPr>
          <p:nvPr>
            <p:ph type="pic" sz="quarter" idx="61" hasCustomPrompt="1"/>
          </p:nvPr>
        </p:nvSpPr>
        <p:spPr>
          <a:xfrm>
            <a:off x="8763000" y="3886200"/>
            <a:ext cx="1365070" cy="14478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000" b="1" baseline="0"/>
            </a:lvl1pPr>
          </a:lstStyle>
          <a:p>
            <a:r>
              <a:rPr lang="en-US" dirty="0" smtClean="0"/>
              <a:t>Drag &amp; Drop Image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10468692" y="362166"/>
            <a:ext cx="1113708" cy="271340"/>
          </a:xfrm>
          <a:prstGeom prst="rect">
            <a:avLst/>
          </a:prstGeom>
        </p:spPr>
      </p:pic>
      <p:sp>
        <p:nvSpPr>
          <p:cNvPr id="12" name="Text Placeholder 3"/>
          <p:cNvSpPr txBox="1">
            <a:spLocks/>
          </p:cNvSpPr>
          <p:nvPr userDrawn="1"/>
        </p:nvSpPr>
        <p:spPr>
          <a:xfrm>
            <a:off x="533400" y="6438900"/>
            <a:ext cx="1600200" cy="213892"/>
          </a:xfrm>
          <a:prstGeom prst="rect">
            <a:avLst/>
          </a:prstGeom>
        </p:spPr>
        <p:txBody>
          <a:bodyPr vert="horz" lIns="0" tIns="0" rIns="0" bIns="45718" rtlCol="0">
            <a:noAutofit/>
          </a:bodyPr>
          <a:lstStyle>
            <a:lvl1pPr marL="0" indent="0" algn="l" defTabSz="914318" rtl="0" eaLnBrk="1" latinLnBrk="0" hangingPunct="1">
              <a:lnSpc>
                <a:spcPct val="145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kern="12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</a:pPr>
            <a:r>
              <a:rPr lang="en-US" sz="800" b="0" i="1" dirty="0" smtClean="0">
                <a:solidFill>
                  <a:srgbClr val="071C49">
                    <a:alpha val="80000"/>
                  </a:srgbClr>
                </a:solidFill>
                <a:latin typeface="Helvetica Oblique" charset="0"/>
                <a:ea typeface="Helvetica Oblique" charset="0"/>
                <a:cs typeface="Helvetica Oblique" charset="0"/>
              </a:rPr>
              <a:t>Page</a:t>
            </a:r>
            <a:r>
              <a:rPr lang="en-US" sz="800" b="0" i="1" baseline="0" dirty="0" smtClean="0">
                <a:solidFill>
                  <a:srgbClr val="071C49">
                    <a:alpha val="80000"/>
                  </a:srgbClr>
                </a:solidFill>
                <a:latin typeface="Helvetica Oblique" charset="0"/>
                <a:ea typeface="Helvetica Oblique" charset="0"/>
                <a:cs typeface="Helvetica Oblique" charset="0"/>
              </a:rPr>
              <a:t> / </a:t>
            </a:r>
            <a:fld id="{D8D877B3-D348-4611-9BDB-C5374591D951}" type="slidenum">
              <a:rPr lang="en-US" sz="800" b="0" i="1" smtClean="0">
                <a:latin typeface="Helvetica Oblique" charset="0"/>
                <a:ea typeface="Helvetica Oblique" charset="0"/>
                <a:cs typeface="Helvetica Oblique" charset="0"/>
              </a:rPr>
              <a:pPr/>
              <a:t>‹#›</a:t>
            </a:fld>
            <a:endParaRPr lang="en-US" sz="800" b="0" i="1" dirty="0">
              <a:solidFill>
                <a:srgbClr val="071C49">
                  <a:alpha val="80000"/>
                </a:srgbClr>
              </a:solidFill>
              <a:latin typeface="Helvetica Oblique" charset="0"/>
              <a:ea typeface="Helvetica Oblique" charset="0"/>
              <a:cs typeface="Helvetica Oblique" charset="0"/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42" hasCustomPrompt="1"/>
          </p:nvPr>
        </p:nvSpPr>
        <p:spPr>
          <a:xfrm>
            <a:off x="-10886" y="2895600"/>
            <a:ext cx="12192000" cy="29718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000" b="1" baseline="0"/>
            </a:lvl1pPr>
          </a:lstStyle>
          <a:p>
            <a:r>
              <a:rPr lang="en-US" dirty="0" smtClean="0"/>
              <a:t>Drag &amp; Drop Image</a:t>
            </a:r>
            <a:endParaRPr lang="en-US" dirty="0"/>
          </a:p>
        </p:txBody>
      </p:sp>
      <p:sp>
        <p:nvSpPr>
          <p:cNvPr id="3" name="Text Placeholder 3"/>
          <p:cNvSpPr txBox="1">
            <a:spLocks/>
          </p:cNvSpPr>
          <p:nvPr userDrawn="1"/>
        </p:nvSpPr>
        <p:spPr>
          <a:xfrm>
            <a:off x="9144000" y="6438900"/>
            <a:ext cx="2438400" cy="213892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 marL="0" indent="0" algn="l" defTabSz="914318" rtl="0" eaLnBrk="1" latinLnBrk="0" hangingPunct="1">
              <a:lnSpc>
                <a:spcPct val="145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kern="12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</a:pPr>
            <a:r>
              <a:rPr lang="en-US" sz="800" i="1" dirty="0">
                <a:solidFill>
                  <a:srgbClr val="071C49">
                    <a:alpha val="80000"/>
                  </a:srgbClr>
                </a:solidFill>
                <a:latin typeface="Helvetica" charset="0"/>
                <a:ea typeface="Helvetica" charset="0"/>
                <a:cs typeface="Helvetica" charset="0"/>
              </a:rPr>
              <a:t>© 2017 MaxPoint Interactive, Inc.  |  CONFIDENTIAL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219200" y="6553200"/>
            <a:ext cx="7696200" cy="0"/>
          </a:xfrm>
          <a:prstGeom prst="line">
            <a:avLst/>
          </a:prstGeom>
          <a:ln w="15875">
            <a:solidFill>
              <a:srgbClr val="CA1C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10468692" y="362166"/>
            <a:ext cx="1113708" cy="271340"/>
          </a:xfrm>
          <a:prstGeom prst="rect">
            <a:avLst/>
          </a:prstGeom>
        </p:spPr>
      </p:pic>
      <p:sp>
        <p:nvSpPr>
          <p:cNvPr id="8" name="Text Placeholder 3"/>
          <p:cNvSpPr txBox="1">
            <a:spLocks/>
          </p:cNvSpPr>
          <p:nvPr userDrawn="1"/>
        </p:nvSpPr>
        <p:spPr>
          <a:xfrm>
            <a:off x="533400" y="6438900"/>
            <a:ext cx="1600200" cy="213892"/>
          </a:xfrm>
          <a:prstGeom prst="rect">
            <a:avLst/>
          </a:prstGeom>
        </p:spPr>
        <p:txBody>
          <a:bodyPr vert="horz" lIns="0" tIns="0" rIns="0" bIns="45718" rtlCol="0">
            <a:noAutofit/>
          </a:bodyPr>
          <a:lstStyle>
            <a:lvl1pPr marL="0" indent="0" algn="l" defTabSz="914318" rtl="0" eaLnBrk="1" latinLnBrk="0" hangingPunct="1">
              <a:lnSpc>
                <a:spcPct val="145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kern="12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</a:pPr>
            <a:r>
              <a:rPr lang="en-US" sz="800" b="0" i="1" dirty="0" smtClean="0">
                <a:solidFill>
                  <a:srgbClr val="071C49">
                    <a:alpha val="80000"/>
                  </a:srgbClr>
                </a:solidFill>
                <a:latin typeface="Helvetica Oblique" charset="0"/>
                <a:ea typeface="Helvetica Oblique" charset="0"/>
                <a:cs typeface="Helvetica Oblique" charset="0"/>
              </a:rPr>
              <a:t>Page</a:t>
            </a:r>
            <a:r>
              <a:rPr lang="en-US" sz="800" b="0" i="1" baseline="0" dirty="0" smtClean="0">
                <a:solidFill>
                  <a:srgbClr val="071C49">
                    <a:alpha val="80000"/>
                  </a:srgbClr>
                </a:solidFill>
                <a:latin typeface="Helvetica Oblique" charset="0"/>
                <a:ea typeface="Helvetica Oblique" charset="0"/>
                <a:cs typeface="Helvetica Oblique" charset="0"/>
              </a:rPr>
              <a:t> / </a:t>
            </a:r>
            <a:fld id="{D8D877B3-D348-4611-9BDB-C5374591D951}" type="slidenum">
              <a:rPr lang="en-US" sz="800" b="0" i="1" smtClean="0">
                <a:latin typeface="Helvetica Oblique" charset="0"/>
                <a:ea typeface="Helvetica Oblique" charset="0"/>
                <a:cs typeface="Helvetica Oblique" charset="0"/>
              </a:rPr>
              <a:pPr/>
              <a:t>‹#›</a:t>
            </a:fld>
            <a:endParaRPr lang="en-US" sz="800" b="0" i="1" dirty="0">
              <a:solidFill>
                <a:srgbClr val="071C49">
                  <a:alpha val="80000"/>
                </a:srgbClr>
              </a:solidFill>
              <a:latin typeface="Helvetica Oblique" charset="0"/>
              <a:ea typeface="Helvetica Oblique" charset="0"/>
              <a:cs typeface="Helvetica Oblique" charset="0"/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9"/>
          <p:cNvSpPr>
            <a:spLocks noGrp="1"/>
          </p:cNvSpPr>
          <p:nvPr>
            <p:ph type="pic" sz="quarter" idx="54" hasCustomPrompt="1"/>
          </p:nvPr>
        </p:nvSpPr>
        <p:spPr>
          <a:xfrm>
            <a:off x="529281" y="1981200"/>
            <a:ext cx="2518719" cy="38862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000" b="1" baseline="0"/>
            </a:lvl1pPr>
          </a:lstStyle>
          <a:p>
            <a:r>
              <a:rPr lang="en-US" dirty="0" smtClean="0"/>
              <a:t>Drag &amp; Drop Image</a:t>
            </a:r>
            <a:endParaRPr lang="en-US" dirty="0"/>
          </a:p>
        </p:txBody>
      </p:sp>
      <p:sp>
        <p:nvSpPr>
          <p:cNvPr id="15" name="Text Placeholder 3"/>
          <p:cNvSpPr txBox="1">
            <a:spLocks/>
          </p:cNvSpPr>
          <p:nvPr userDrawn="1"/>
        </p:nvSpPr>
        <p:spPr>
          <a:xfrm>
            <a:off x="9144000" y="6438900"/>
            <a:ext cx="2438400" cy="213892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 marL="0" indent="0" algn="l" defTabSz="914318" rtl="0" eaLnBrk="1" latinLnBrk="0" hangingPunct="1">
              <a:lnSpc>
                <a:spcPct val="145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kern="12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</a:pPr>
            <a:r>
              <a:rPr lang="en-US" sz="800" i="1" dirty="0">
                <a:solidFill>
                  <a:srgbClr val="071C49">
                    <a:alpha val="80000"/>
                  </a:srgbClr>
                </a:solidFill>
                <a:latin typeface="Helvetica" charset="0"/>
                <a:ea typeface="Helvetica" charset="0"/>
                <a:cs typeface="Helvetica" charset="0"/>
              </a:rPr>
              <a:t>© 2017 MaxPoint Interactive, Inc.  |  CONFIDENTIAL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1219200" y="6553200"/>
            <a:ext cx="7696200" cy="0"/>
          </a:xfrm>
          <a:prstGeom prst="line">
            <a:avLst/>
          </a:prstGeom>
          <a:ln w="15875">
            <a:solidFill>
              <a:srgbClr val="CA1C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icture Placeholder 9"/>
          <p:cNvSpPr>
            <a:spLocks noGrp="1"/>
          </p:cNvSpPr>
          <p:nvPr>
            <p:ph type="pic" sz="quarter" idx="55" hasCustomPrompt="1"/>
          </p:nvPr>
        </p:nvSpPr>
        <p:spPr>
          <a:xfrm>
            <a:off x="3377358" y="1981200"/>
            <a:ext cx="2518719" cy="38862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000" b="1" baseline="0"/>
            </a:lvl1pPr>
          </a:lstStyle>
          <a:p>
            <a:r>
              <a:rPr lang="en-US" dirty="0" smtClean="0"/>
              <a:t>Drag &amp; Drop Image</a:t>
            </a:r>
            <a:endParaRPr lang="en-US" dirty="0"/>
          </a:p>
        </p:txBody>
      </p:sp>
      <p:sp>
        <p:nvSpPr>
          <p:cNvPr id="31" name="Picture Placeholder 9"/>
          <p:cNvSpPr>
            <a:spLocks noGrp="1"/>
          </p:cNvSpPr>
          <p:nvPr>
            <p:ph type="pic" sz="quarter" idx="56" hasCustomPrompt="1"/>
          </p:nvPr>
        </p:nvSpPr>
        <p:spPr>
          <a:xfrm>
            <a:off x="6225435" y="1981200"/>
            <a:ext cx="2518719" cy="38862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000" b="1" baseline="0"/>
            </a:lvl1pPr>
          </a:lstStyle>
          <a:p>
            <a:r>
              <a:rPr lang="en-US" dirty="0" smtClean="0"/>
              <a:t>Drag &amp; Drop Image</a:t>
            </a:r>
            <a:endParaRPr lang="en-US" dirty="0"/>
          </a:p>
        </p:txBody>
      </p:sp>
      <p:sp>
        <p:nvSpPr>
          <p:cNvPr id="32" name="Picture Placeholder 9"/>
          <p:cNvSpPr>
            <a:spLocks noGrp="1"/>
          </p:cNvSpPr>
          <p:nvPr>
            <p:ph type="pic" sz="quarter" idx="57" hasCustomPrompt="1"/>
          </p:nvPr>
        </p:nvSpPr>
        <p:spPr>
          <a:xfrm>
            <a:off x="9073513" y="1981200"/>
            <a:ext cx="2518719" cy="38862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000" b="1" baseline="0"/>
            </a:lvl1pPr>
          </a:lstStyle>
          <a:p>
            <a:r>
              <a:rPr lang="en-US" dirty="0" smtClean="0"/>
              <a:t>Drag &amp; Drop Image</a:t>
            </a:r>
            <a:endParaRPr lang="en-US" dirty="0"/>
          </a:p>
        </p:txBody>
      </p:sp>
      <p:sp>
        <p:nvSpPr>
          <p:cNvPr id="33" name="Title 3"/>
          <p:cNvSpPr>
            <a:spLocks noGrp="1"/>
          </p:cNvSpPr>
          <p:nvPr>
            <p:ph type="title"/>
          </p:nvPr>
        </p:nvSpPr>
        <p:spPr>
          <a:xfrm>
            <a:off x="533400" y="185057"/>
            <a:ext cx="9753600" cy="1295400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10468692" y="362166"/>
            <a:ext cx="1113708" cy="271340"/>
          </a:xfrm>
          <a:prstGeom prst="rect">
            <a:avLst/>
          </a:prstGeom>
        </p:spPr>
      </p:pic>
      <p:sp>
        <p:nvSpPr>
          <p:cNvPr id="12" name="Text Placeholder 3"/>
          <p:cNvSpPr txBox="1">
            <a:spLocks/>
          </p:cNvSpPr>
          <p:nvPr userDrawn="1"/>
        </p:nvSpPr>
        <p:spPr>
          <a:xfrm>
            <a:off x="533400" y="6438900"/>
            <a:ext cx="1600200" cy="213892"/>
          </a:xfrm>
          <a:prstGeom prst="rect">
            <a:avLst/>
          </a:prstGeom>
        </p:spPr>
        <p:txBody>
          <a:bodyPr vert="horz" lIns="0" tIns="0" rIns="0" bIns="45718" rtlCol="0">
            <a:noAutofit/>
          </a:bodyPr>
          <a:lstStyle>
            <a:lvl1pPr marL="0" indent="0" algn="l" defTabSz="914318" rtl="0" eaLnBrk="1" latinLnBrk="0" hangingPunct="1">
              <a:lnSpc>
                <a:spcPct val="145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kern="12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</a:pPr>
            <a:r>
              <a:rPr lang="en-US" sz="800" b="0" i="1" dirty="0" smtClean="0">
                <a:solidFill>
                  <a:srgbClr val="071C49">
                    <a:alpha val="80000"/>
                  </a:srgbClr>
                </a:solidFill>
                <a:latin typeface="Helvetica Oblique" charset="0"/>
                <a:ea typeface="Helvetica Oblique" charset="0"/>
                <a:cs typeface="Helvetica Oblique" charset="0"/>
              </a:rPr>
              <a:t>Page</a:t>
            </a:r>
            <a:r>
              <a:rPr lang="en-US" sz="800" b="0" i="1" baseline="0" dirty="0" smtClean="0">
                <a:solidFill>
                  <a:srgbClr val="071C49">
                    <a:alpha val="80000"/>
                  </a:srgbClr>
                </a:solidFill>
                <a:latin typeface="Helvetica Oblique" charset="0"/>
                <a:ea typeface="Helvetica Oblique" charset="0"/>
                <a:cs typeface="Helvetica Oblique" charset="0"/>
              </a:rPr>
              <a:t> / </a:t>
            </a:r>
            <a:fld id="{D8D877B3-D348-4611-9BDB-C5374591D951}" type="slidenum">
              <a:rPr lang="en-US" sz="800" b="0" i="1" smtClean="0">
                <a:latin typeface="Helvetica Oblique" charset="0"/>
                <a:ea typeface="Helvetica Oblique" charset="0"/>
                <a:cs typeface="Helvetica Oblique" charset="0"/>
              </a:rPr>
              <a:pPr/>
              <a:t>‹#›</a:t>
            </a:fld>
            <a:endParaRPr lang="en-US" sz="800" b="0" i="1" dirty="0">
              <a:solidFill>
                <a:srgbClr val="071C49">
                  <a:alpha val="80000"/>
                </a:srgbClr>
              </a:solidFill>
              <a:latin typeface="Helvetica Oblique" charset="0"/>
              <a:ea typeface="Helvetica Oblique" charset="0"/>
              <a:cs typeface="Helvetica Oblique" charset="0"/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42" hasCustomPrompt="1"/>
          </p:nvPr>
        </p:nvSpPr>
        <p:spPr>
          <a:xfrm>
            <a:off x="6172200" y="0"/>
            <a:ext cx="6019800" cy="685809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000" b="1" baseline="0"/>
            </a:lvl1pPr>
          </a:lstStyle>
          <a:p>
            <a:r>
              <a:rPr lang="en-US" dirty="0" smtClean="0"/>
              <a:t>Drag &amp; Drop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1" y="1866900"/>
            <a:ext cx="4038600" cy="2362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 txBox="1">
            <a:spLocks/>
          </p:cNvSpPr>
          <p:nvPr userDrawn="1"/>
        </p:nvSpPr>
        <p:spPr>
          <a:xfrm>
            <a:off x="9144000" y="6438900"/>
            <a:ext cx="2438400" cy="213892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 marL="0" indent="0" algn="l" defTabSz="914318" rtl="0" eaLnBrk="1" latinLnBrk="0" hangingPunct="1">
              <a:lnSpc>
                <a:spcPct val="145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kern="12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</a:pPr>
            <a:r>
              <a:rPr lang="en-US" sz="800" i="1" dirty="0">
                <a:solidFill>
                  <a:srgbClr val="071C49">
                    <a:alpha val="80000"/>
                  </a:srgbClr>
                </a:solidFill>
                <a:latin typeface="Helvetica" charset="0"/>
                <a:ea typeface="Helvetica" charset="0"/>
                <a:cs typeface="Helvetica" charset="0"/>
              </a:rPr>
              <a:t>© 2017 MaxPoint Interactive, Inc.  |  CONFIDENTIAL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219200" y="6553200"/>
            <a:ext cx="7696200" cy="0"/>
          </a:xfrm>
          <a:prstGeom prst="line">
            <a:avLst/>
          </a:prstGeom>
          <a:ln w="15875">
            <a:solidFill>
              <a:srgbClr val="CA1C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10468692" y="362166"/>
            <a:ext cx="1113708" cy="271340"/>
          </a:xfrm>
          <a:prstGeom prst="rect">
            <a:avLst/>
          </a:prstGeom>
        </p:spPr>
      </p:pic>
      <p:sp>
        <p:nvSpPr>
          <p:cNvPr id="9" name="Text Placeholder 3"/>
          <p:cNvSpPr txBox="1">
            <a:spLocks/>
          </p:cNvSpPr>
          <p:nvPr userDrawn="1"/>
        </p:nvSpPr>
        <p:spPr>
          <a:xfrm>
            <a:off x="533400" y="6438900"/>
            <a:ext cx="1600200" cy="213892"/>
          </a:xfrm>
          <a:prstGeom prst="rect">
            <a:avLst/>
          </a:prstGeom>
        </p:spPr>
        <p:txBody>
          <a:bodyPr vert="horz" lIns="0" tIns="0" rIns="0" bIns="45718" rtlCol="0">
            <a:noAutofit/>
          </a:bodyPr>
          <a:lstStyle>
            <a:lvl1pPr marL="0" indent="0" algn="l" defTabSz="914318" rtl="0" eaLnBrk="1" latinLnBrk="0" hangingPunct="1">
              <a:lnSpc>
                <a:spcPct val="145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kern="12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</a:pPr>
            <a:r>
              <a:rPr lang="en-US" sz="800" b="0" i="1" dirty="0" smtClean="0">
                <a:solidFill>
                  <a:srgbClr val="071C49">
                    <a:alpha val="80000"/>
                  </a:srgbClr>
                </a:solidFill>
                <a:latin typeface="Helvetica Oblique" charset="0"/>
                <a:ea typeface="Helvetica Oblique" charset="0"/>
                <a:cs typeface="Helvetica Oblique" charset="0"/>
              </a:rPr>
              <a:t>Page</a:t>
            </a:r>
            <a:r>
              <a:rPr lang="en-US" sz="800" b="0" i="1" baseline="0" dirty="0" smtClean="0">
                <a:solidFill>
                  <a:srgbClr val="071C49">
                    <a:alpha val="80000"/>
                  </a:srgbClr>
                </a:solidFill>
                <a:latin typeface="Helvetica Oblique" charset="0"/>
                <a:ea typeface="Helvetica Oblique" charset="0"/>
                <a:cs typeface="Helvetica Oblique" charset="0"/>
              </a:rPr>
              <a:t> / </a:t>
            </a:r>
            <a:fld id="{D8D877B3-D348-4611-9BDB-C5374591D951}" type="slidenum">
              <a:rPr lang="en-US" sz="800" b="0" i="1" smtClean="0">
                <a:latin typeface="Helvetica Oblique" charset="0"/>
                <a:ea typeface="Helvetica Oblique" charset="0"/>
                <a:cs typeface="Helvetica Oblique" charset="0"/>
              </a:rPr>
              <a:pPr/>
              <a:t>‹#›</a:t>
            </a:fld>
            <a:endParaRPr lang="en-US" sz="800" b="0" i="1" dirty="0">
              <a:solidFill>
                <a:srgbClr val="071C49">
                  <a:alpha val="80000"/>
                </a:srgbClr>
              </a:solidFill>
              <a:latin typeface="Helvetica Oblique" charset="0"/>
              <a:ea typeface="Helvetica Oblique" charset="0"/>
              <a:cs typeface="Helvetica Oblique" charset="0"/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42" hasCustomPrompt="1"/>
          </p:nvPr>
        </p:nvSpPr>
        <p:spPr>
          <a:xfrm>
            <a:off x="6172200" y="990600"/>
            <a:ext cx="6019800" cy="48768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000" b="1" baseline="0"/>
            </a:lvl1pPr>
          </a:lstStyle>
          <a:p>
            <a:r>
              <a:rPr lang="en-US" dirty="0" smtClean="0"/>
              <a:t>Drag &amp; Drop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4575629" cy="1487862"/>
          </a:xfrm>
        </p:spPr>
        <p:txBody>
          <a:bodyPr/>
          <a:lstStyle>
            <a:lvl1pPr>
              <a:defRPr sz="2800" b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 userDrawn="1"/>
        </p:nvSpPr>
        <p:spPr>
          <a:xfrm>
            <a:off x="9144000" y="6438900"/>
            <a:ext cx="2438400" cy="213892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 marL="0" indent="0" algn="l" defTabSz="914318" rtl="0" eaLnBrk="1" latinLnBrk="0" hangingPunct="1">
              <a:lnSpc>
                <a:spcPct val="145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kern="12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</a:pPr>
            <a:r>
              <a:rPr lang="en-US" sz="800" i="1" dirty="0">
                <a:solidFill>
                  <a:srgbClr val="071C49">
                    <a:alpha val="80000"/>
                  </a:srgbClr>
                </a:solidFill>
                <a:latin typeface="Helvetica" charset="0"/>
                <a:ea typeface="Helvetica" charset="0"/>
                <a:cs typeface="Helvetica" charset="0"/>
              </a:rPr>
              <a:t>© 2017 MaxPoint Interactive, Inc.  |  CONFIDENTIAL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219200" y="6553200"/>
            <a:ext cx="7696200" cy="0"/>
          </a:xfrm>
          <a:prstGeom prst="line">
            <a:avLst/>
          </a:prstGeom>
          <a:ln w="15875">
            <a:solidFill>
              <a:srgbClr val="CA1C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10468692" y="362166"/>
            <a:ext cx="1113708" cy="271340"/>
          </a:xfrm>
          <a:prstGeom prst="rect">
            <a:avLst/>
          </a:prstGeom>
        </p:spPr>
      </p:pic>
      <p:sp>
        <p:nvSpPr>
          <p:cNvPr id="11" name="Text Placeholder 3"/>
          <p:cNvSpPr txBox="1">
            <a:spLocks/>
          </p:cNvSpPr>
          <p:nvPr userDrawn="1"/>
        </p:nvSpPr>
        <p:spPr>
          <a:xfrm>
            <a:off x="533400" y="6438900"/>
            <a:ext cx="1600200" cy="213892"/>
          </a:xfrm>
          <a:prstGeom prst="rect">
            <a:avLst/>
          </a:prstGeom>
        </p:spPr>
        <p:txBody>
          <a:bodyPr vert="horz" lIns="0" tIns="0" rIns="0" bIns="45718" rtlCol="0">
            <a:noAutofit/>
          </a:bodyPr>
          <a:lstStyle>
            <a:lvl1pPr marL="0" indent="0" algn="l" defTabSz="914318" rtl="0" eaLnBrk="1" latinLnBrk="0" hangingPunct="1">
              <a:lnSpc>
                <a:spcPct val="145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kern="12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</a:pPr>
            <a:r>
              <a:rPr lang="en-US" sz="800" b="0" i="1" dirty="0" smtClean="0">
                <a:solidFill>
                  <a:srgbClr val="071C49">
                    <a:alpha val="80000"/>
                  </a:srgbClr>
                </a:solidFill>
                <a:latin typeface="Helvetica Oblique" charset="0"/>
                <a:ea typeface="Helvetica Oblique" charset="0"/>
                <a:cs typeface="Helvetica Oblique" charset="0"/>
              </a:rPr>
              <a:t>Page</a:t>
            </a:r>
            <a:r>
              <a:rPr lang="en-US" sz="800" b="0" i="1" baseline="0" dirty="0" smtClean="0">
                <a:solidFill>
                  <a:srgbClr val="071C49">
                    <a:alpha val="80000"/>
                  </a:srgbClr>
                </a:solidFill>
                <a:latin typeface="Helvetica Oblique" charset="0"/>
                <a:ea typeface="Helvetica Oblique" charset="0"/>
                <a:cs typeface="Helvetica Oblique" charset="0"/>
              </a:rPr>
              <a:t> / </a:t>
            </a:r>
            <a:fld id="{D8D877B3-D348-4611-9BDB-C5374591D951}" type="slidenum">
              <a:rPr lang="en-US" sz="800" b="0" i="1" smtClean="0">
                <a:latin typeface="Helvetica Oblique" charset="0"/>
                <a:ea typeface="Helvetica Oblique" charset="0"/>
                <a:cs typeface="Helvetica Oblique" charset="0"/>
              </a:rPr>
              <a:pPr/>
              <a:t>‹#›</a:t>
            </a:fld>
            <a:endParaRPr lang="en-US" sz="800" b="0" i="1" dirty="0">
              <a:solidFill>
                <a:srgbClr val="071C49">
                  <a:alpha val="80000"/>
                </a:srgbClr>
              </a:solidFill>
              <a:latin typeface="Helvetica Oblique" charset="0"/>
              <a:ea typeface="Helvetica Oblique" charset="0"/>
              <a:cs typeface="Helvetica Oblique" charset="0"/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42" hasCustomPrompt="1"/>
          </p:nvPr>
        </p:nvSpPr>
        <p:spPr>
          <a:xfrm>
            <a:off x="7239000" y="0"/>
            <a:ext cx="2628899" cy="229248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000" b="1" baseline="0"/>
            </a:lvl1pPr>
          </a:lstStyle>
          <a:p>
            <a:r>
              <a:rPr lang="en-US" dirty="0" smtClean="0"/>
              <a:t>Drag &amp; Drop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91" y="457200"/>
            <a:ext cx="4800600" cy="14878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43" hasCustomPrompt="1"/>
          </p:nvPr>
        </p:nvSpPr>
        <p:spPr>
          <a:xfrm>
            <a:off x="7239000" y="2287548"/>
            <a:ext cx="2628899" cy="2285226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000" b="1" baseline="0"/>
            </a:lvl1pPr>
          </a:lstStyle>
          <a:p>
            <a:r>
              <a:rPr lang="en-US" dirty="0" smtClean="0"/>
              <a:t>Drag &amp; Drop Image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4" hasCustomPrompt="1"/>
          </p:nvPr>
        </p:nvSpPr>
        <p:spPr>
          <a:xfrm>
            <a:off x="7238999" y="4572774"/>
            <a:ext cx="2628899" cy="2285226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000" b="1" baseline="0"/>
            </a:lvl1pPr>
          </a:lstStyle>
          <a:p>
            <a:r>
              <a:rPr lang="en-US" dirty="0" smtClean="0"/>
              <a:t>Drag &amp; Drop Image</a:t>
            </a:r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 userDrawn="1"/>
        </p:nvSpPr>
        <p:spPr>
          <a:xfrm>
            <a:off x="9144000" y="6438900"/>
            <a:ext cx="2438400" cy="213892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 marL="0" indent="0" algn="l" defTabSz="914318" rtl="0" eaLnBrk="1" latinLnBrk="0" hangingPunct="1">
              <a:lnSpc>
                <a:spcPct val="145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kern="12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</a:pPr>
            <a:r>
              <a:rPr lang="en-US" sz="800" i="1" dirty="0">
                <a:solidFill>
                  <a:srgbClr val="071C49">
                    <a:alpha val="80000"/>
                  </a:srgbClr>
                </a:solidFill>
                <a:latin typeface="Helvetica" charset="0"/>
                <a:ea typeface="Helvetica" charset="0"/>
                <a:cs typeface="Helvetica" charset="0"/>
              </a:rPr>
              <a:t>© 2017 MaxPoint Interactive, Inc.  |  CONFIDENTIAL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219200" y="6553200"/>
            <a:ext cx="7696200" cy="0"/>
          </a:xfrm>
          <a:prstGeom prst="line">
            <a:avLst/>
          </a:prstGeom>
          <a:ln w="15875">
            <a:solidFill>
              <a:srgbClr val="CA1C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10468692" y="362166"/>
            <a:ext cx="1113708" cy="271340"/>
          </a:xfrm>
          <a:prstGeom prst="rect">
            <a:avLst/>
          </a:prstGeom>
        </p:spPr>
      </p:pic>
      <p:sp>
        <p:nvSpPr>
          <p:cNvPr id="12" name="Text Placeholder 3"/>
          <p:cNvSpPr txBox="1">
            <a:spLocks/>
          </p:cNvSpPr>
          <p:nvPr userDrawn="1"/>
        </p:nvSpPr>
        <p:spPr>
          <a:xfrm>
            <a:off x="533400" y="6438900"/>
            <a:ext cx="1600200" cy="213892"/>
          </a:xfrm>
          <a:prstGeom prst="rect">
            <a:avLst/>
          </a:prstGeom>
        </p:spPr>
        <p:txBody>
          <a:bodyPr vert="horz" lIns="0" tIns="0" rIns="0" bIns="45718" rtlCol="0">
            <a:noAutofit/>
          </a:bodyPr>
          <a:lstStyle>
            <a:lvl1pPr marL="0" indent="0" algn="l" defTabSz="914318" rtl="0" eaLnBrk="1" latinLnBrk="0" hangingPunct="1">
              <a:lnSpc>
                <a:spcPct val="145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kern="12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</a:pPr>
            <a:r>
              <a:rPr lang="en-US" sz="800" b="0" i="1" dirty="0" smtClean="0">
                <a:solidFill>
                  <a:srgbClr val="071C49">
                    <a:alpha val="80000"/>
                  </a:srgbClr>
                </a:solidFill>
                <a:latin typeface="Helvetica Oblique" charset="0"/>
                <a:ea typeface="Helvetica Oblique" charset="0"/>
                <a:cs typeface="Helvetica Oblique" charset="0"/>
              </a:rPr>
              <a:t>Page</a:t>
            </a:r>
            <a:r>
              <a:rPr lang="en-US" sz="800" b="0" i="1" baseline="0" dirty="0" smtClean="0">
                <a:solidFill>
                  <a:srgbClr val="071C49">
                    <a:alpha val="80000"/>
                  </a:srgbClr>
                </a:solidFill>
                <a:latin typeface="Helvetica Oblique" charset="0"/>
                <a:ea typeface="Helvetica Oblique" charset="0"/>
                <a:cs typeface="Helvetica Oblique" charset="0"/>
              </a:rPr>
              <a:t> / </a:t>
            </a:r>
            <a:fld id="{D8D877B3-D348-4611-9BDB-C5374591D951}" type="slidenum">
              <a:rPr lang="en-US" sz="800" b="0" i="1" smtClean="0">
                <a:latin typeface="Helvetica Oblique" charset="0"/>
                <a:ea typeface="Helvetica Oblique" charset="0"/>
                <a:cs typeface="Helvetica Oblique" charset="0"/>
              </a:rPr>
              <a:pPr/>
              <a:t>‹#›</a:t>
            </a:fld>
            <a:endParaRPr lang="en-US" sz="800" b="0" i="1" dirty="0">
              <a:solidFill>
                <a:srgbClr val="071C49">
                  <a:alpha val="80000"/>
                </a:srgbClr>
              </a:solidFill>
              <a:latin typeface="Helvetica Oblique" charset="0"/>
              <a:ea typeface="Helvetica Oblique" charset="0"/>
              <a:cs typeface="Helvetica Oblique" charset="0"/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43" hasCustomPrompt="1"/>
          </p:nvPr>
        </p:nvSpPr>
        <p:spPr>
          <a:xfrm>
            <a:off x="2286000" y="3541337"/>
            <a:ext cx="3886200" cy="3319975"/>
          </a:xfrm>
          <a:custGeom>
            <a:avLst/>
            <a:gdLst>
              <a:gd name="connsiteX0" fmla="*/ 3889192 w 9414328"/>
              <a:gd name="connsiteY0" fmla="*/ 1025630 h 4454628"/>
              <a:gd name="connsiteX1" fmla="*/ 3889192 w 9414328"/>
              <a:gd name="connsiteY1" fmla="*/ 1578427 h 4454628"/>
              <a:gd name="connsiteX2" fmla="*/ 3889192 w 9414328"/>
              <a:gd name="connsiteY2" fmla="*/ 1608603 h 4454628"/>
              <a:gd name="connsiteX3" fmla="*/ 3889192 w 9414328"/>
              <a:gd name="connsiteY3" fmla="*/ 1685271 h 4454628"/>
              <a:gd name="connsiteX4" fmla="*/ 3889192 w 9414328"/>
              <a:gd name="connsiteY4" fmla="*/ 2048887 h 4454628"/>
              <a:gd name="connsiteX5" fmla="*/ 3889192 w 9414328"/>
              <a:gd name="connsiteY5" fmla="*/ 2161401 h 4454628"/>
              <a:gd name="connsiteX6" fmla="*/ 3889192 w 9414328"/>
              <a:gd name="connsiteY6" fmla="*/ 2233817 h 4454628"/>
              <a:gd name="connsiteX7" fmla="*/ 3889192 w 9414328"/>
              <a:gd name="connsiteY7" fmla="*/ 2238069 h 4454628"/>
              <a:gd name="connsiteX8" fmla="*/ 3889192 w 9414328"/>
              <a:gd name="connsiteY8" fmla="*/ 2268245 h 4454628"/>
              <a:gd name="connsiteX9" fmla="*/ 3889192 w 9414328"/>
              <a:gd name="connsiteY9" fmla="*/ 2601684 h 4454628"/>
              <a:gd name="connsiteX10" fmla="*/ 3889192 w 9414328"/>
              <a:gd name="connsiteY10" fmla="*/ 2631861 h 4454628"/>
              <a:gd name="connsiteX11" fmla="*/ 3889192 w 9414328"/>
              <a:gd name="connsiteY11" fmla="*/ 2708529 h 4454628"/>
              <a:gd name="connsiteX12" fmla="*/ 3889192 w 9414328"/>
              <a:gd name="connsiteY12" fmla="*/ 2786614 h 4454628"/>
              <a:gd name="connsiteX13" fmla="*/ 3889192 w 9414328"/>
              <a:gd name="connsiteY13" fmla="*/ 2816791 h 4454628"/>
              <a:gd name="connsiteX14" fmla="*/ 3889192 w 9414328"/>
              <a:gd name="connsiteY14" fmla="*/ 2821042 h 4454628"/>
              <a:gd name="connsiteX15" fmla="*/ 3889192 w 9414328"/>
              <a:gd name="connsiteY15" fmla="*/ 2893460 h 4454628"/>
              <a:gd name="connsiteX16" fmla="*/ 3889192 w 9414328"/>
              <a:gd name="connsiteY16" fmla="*/ 3184658 h 4454628"/>
              <a:gd name="connsiteX17" fmla="*/ 3889192 w 9414328"/>
              <a:gd name="connsiteY17" fmla="*/ 3257074 h 4454628"/>
              <a:gd name="connsiteX18" fmla="*/ 3889192 w 9414328"/>
              <a:gd name="connsiteY18" fmla="*/ 3261326 h 4454628"/>
              <a:gd name="connsiteX19" fmla="*/ 3889192 w 9414328"/>
              <a:gd name="connsiteY19" fmla="*/ 3291502 h 4454628"/>
              <a:gd name="connsiteX20" fmla="*/ 3889192 w 9414328"/>
              <a:gd name="connsiteY20" fmla="*/ 3369587 h 4454628"/>
              <a:gd name="connsiteX21" fmla="*/ 3889192 w 9414328"/>
              <a:gd name="connsiteY21" fmla="*/ 3446256 h 4454628"/>
              <a:gd name="connsiteX22" fmla="*/ 3889192 w 9414328"/>
              <a:gd name="connsiteY22" fmla="*/ 3476432 h 4454628"/>
              <a:gd name="connsiteX23" fmla="*/ 3889192 w 9414328"/>
              <a:gd name="connsiteY23" fmla="*/ 3809871 h 4454628"/>
              <a:gd name="connsiteX24" fmla="*/ 3889192 w 9414328"/>
              <a:gd name="connsiteY24" fmla="*/ 3840048 h 4454628"/>
              <a:gd name="connsiteX25" fmla="*/ 3889192 w 9414328"/>
              <a:gd name="connsiteY25" fmla="*/ 3844299 h 4454628"/>
              <a:gd name="connsiteX26" fmla="*/ 3889192 w 9414328"/>
              <a:gd name="connsiteY26" fmla="*/ 3916717 h 4454628"/>
              <a:gd name="connsiteX27" fmla="*/ 3889192 w 9414328"/>
              <a:gd name="connsiteY27" fmla="*/ 4029229 h 4454628"/>
              <a:gd name="connsiteX28" fmla="*/ 3889192 w 9414328"/>
              <a:gd name="connsiteY28" fmla="*/ 4392844 h 4454628"/>
              <a:gd name="connsiteX29" fmla="*/ 3889192 w 9414328"/>
              <a:gd name="connsiteY29" fmla="*/ 4454628 h 4454628"/>
              <a:gd name="connsiteX30" fmla="*/ 3054770 w 9414328"/>
              <a:gd name="connsiteY30" fmla="*/ 4454628 h 4454628"/>
              <a:gd name="connsiteX31" fmla="*/ 2926885 w 9414328"/>
              <a:gd name="connsiteY31" fmla="*/ 4454628 h 4454628"/>
              <a:gd name="connsiteX32" fmla="*/ 2919377 w 9414328"/>
              <a:gd name="connsiteY32" fmla="*/ 4454628 h 4454628"/>
              <a:gd name="connsiteX33" fmla="*/ 2866087 w 9414328"/>
              <a:gd name="connsiteY33" fmla="*/ 4454628 h 4454628"/>
              <a:gd name="connsiteX34" fmla="*/ 1950672 w 9414328"/>
              <a:gd name="connsiteY34" fmla="*/ 4454628 h 4454628"/>
              <a:gd name="connsiteX35" fmla="*/ 1897382 w 9414328"/>
              <a:gd name="connsiteY35" fmla="*/ 4454628 h 4454628"/>
              <a:gd name="connsiteX36" fmla="*/ 1889875 w 9414328"/>
              <a:gd name="connsiteY36" fmla="*/ 4454628 h 4454628"/>
              <a:gd name="connsiteX37" fmla="*/ 1761990 w 9414328"/>
              <a:gd name="connsiteY37" fmla="*/ 4454628 h 4454628"/>
              <a:gd name="connsiteX38" fmla="*/ 921170 w 9414328"/>
              <a:gd name="connsiteY38" fmla="*/ 4454628 h 4454628"/>
              <a:gd name="connsiteX39" fmla="*/ 785778 w 9414328"/>
              <a:gd name="connsiteY39" fmla="*/ 4454628 h 4454628"/>
              <a:gd name="connsiteX40" fmla="*/ 732488 w 9414328"/>
              <a:gd name="connsiteY40" fmla="*/ 4454628 h 4454628"/>
              <a:gd name="connsiteX41" fmla="*/ 0 w 9414328"/>
              <a:gd name="connsiteY41" fmla="*/ 4454628 h 4454628"/>
              <a:gd name="connsiteX42" fmla="*/ 0 w 9414328"/>
              <a:gd name="connsiteY42" fmla="*/ 4427795 h 4454628"/>
              <a:gd name="connsiteX43" fmla="*/ 0 w 9414328"/>
              <a:gd name="connsiteY43" fmla="*/ 4351127 h 4454628"/>
              <a:gd name="connsiteX44" fmla="*/ 0 w 9414328"/>
              <a:gd name="connsiteY44" fmla="*/ 4320950 h 4454628"/>
              <a:gd name="connsiteX45" fmla="*/ 0 w 9414328"/>
              <a:gd name="connsiteY45" fmla="*/ 3987511 h 4454628"/>
              <a:gd name="connsiteX46" fmla="*/ 0 w 9414328"/>
              <a:gd name="connsiteY46" fmla="*/ 3957335 h 4454628"/>
              <a:gd name="connsiteX47" fmla="*/ 0 w 9414328"/>
              <a:gd name="connsiteY47" fmla="*/ 3953083 h 4454628"/>
              <a:gd name="connsiteX48" fmla="*/ 0 w 9414328"/>
              <a:gd name="connsiteY48" fmla="*/ 3880667 h 4454628"/>
              <a:gd name="connsiteX49" fmla="*/ 0 w 9414328"/>
              <a:gd name="connsiteY49" fmla="*/ 3768154 h 4454628"/>
              <a:gd name="connsiteX50" fmla="*/ 0 w 9414328"/>
              <a:gd name="connsiteY50" fmla="*/ 3404538 h 4454628"/>
              <a:gd name="connsiteX51" fmla="*/ 0 w 9414328"/>
              <a:gd name="connsiteY51" fmla="*/ 3327870 h 4454628"/>
              <a:gd name="connsiteX52" fmla="*/ 0 w 9414328"/>
              <a:gd name="connsiteY52" fmla="*/ 3297693 h 4454628"/>
              <a:gd name="connsiteX53" fmla="*/ 0 w 9414328"/>
              <a:gd name="connsiteY53" fmla="*/ 2744897 h 4454628"/>
              <a:gd name="connsiteX54" fmla="*/ 5360487 w 9414328"/>
              <a:gd name="connsiteY54" fmla="*/ 0 h 4454628"/>
              <a:gd name="connsiteX55" fmla="*/ 9414328 w 9414328"/>
              <a:gd name="connsiteY55" fmla="*/ 0 h 4454628"/>
              <a:gd name="connsiteX56" fmla="*/ 9414328 w 9414328"/>
              <a:gd name="connsiteY56" fmla="*/ 3709380 h 4454628"/>
              <a:gd name="connsiteX57" fmla="*/ 5360487 w 9414328"/>
              <a:gd name="connsiteY57" fmla="*/ 3709380 h 4454628"/>
              <a:gd name="connsiteX0" fmla="*/ 3889192 w 9414328"/>
              <a:gd name="connsiteY0" fmla="*/ 1025630 h 4454628"/>
              <a:gd name="connsiteX1" fmla="*/ 3889192 w 9414328"/>
              <a:gd name="connsiteY1" fmla="*/ 1578427 h 4454628"/>
              <a:gd name="connsiteX2" fmla="*/ 3889192 w 9414328"/>
              <a:gd name="connsiteY2" fmla="*/ 1608603 h 4454628"/>
              <a:gd name="connsiteX3" fmla="*/ 3889192 w 9414328"/>
              <a:gd name="connsiteY3" fmla="*/ 1685271 h 4454628"/>
              <a:gd name="connsiteX4" fmla="*/ 3889192 w 9414328"/>
              <a:gd name="connsiteY4" fmla="*/ 2048887 h 4454628"/>
              <a:gd name="connsiteX5" fmla="*/ 3889192 w 9414328"/>
              <a:gd name="connsiteY5" fmla="*/ 2161401 h 4454628"/>
              <a:gd name="connsiteX6" fmla="*/ 3889192 w 9414328"/>
              <a:gd name="connsiteY6" fmla="*/ 2233817 h 4454628"/>
              <a:gd name="connsiteX7" fmla="*/ 3889192 w 9414328"/>
              <a:gd name="connsiteY7" fmla="*/ 2238069 h 4454628"/>
              <a:gd name="connsiteX8" fmla="*/ 3889192 w 9414328"/>
              <a:gd name="connsiteY8" fmla="*/ 2268245 h 4454628"/>
              <a:gd name="connsiteX9" fmla="*/ 3889192 w 9414328"/>
              <a:gd name="connsiteY9" fmla="*/ 2601684 h 4454628"/>
              <a:gd name="connsiteX10" fmla="*/ 3889192 w 9414328"/>
              <a:gd name="connsiteY10" fmla="*/ 2631861 h 4454628"/>
              <a:gd name="connsiteX11" fmla="*/ 3889192 w 9414328"/>
              <a:gd name="connsiteY11" fmla="*/ 2708529 h 4454628"/>
              <a:gd name="connsiteX12" fmla="*/ 3889192 w 9414328"/>
              <a:gd name="connsiteY12" fmla="*/ 2786614 h 4454628"/>
              <a:gd name="connsiteX13" fmla="*/ 3889192 w 9414328"/>
              <a:gd name="connsiteY13" fmla="*/ 2816791 h 4454628"/>
              <a:gd name="connsiteX14" fmla="*/ 3889192 w 9414328"/>
              <a:gd name="connsiteY14" fmla="*/ 2821042 h 4454628"/>
              <a:gd name="connsiteX15" fmla="*/ 3889192 w 9414328"/>
              <a:gd name="connsiteY15" fmla="*/ 2893460 h 4454628"/>
              <a:gd name="connsiteX16" fmla="*/ 3889192 w 9414328"/>
              <a:gd name="connsiteY16" fmla="*/ 3184658 h 4454628"/>
              <a:gd name="connsiteX17" fmla="*/ 3889192 w 9414328"/>
              <a:gd name="connsiteY17" fmla="*/ 3257074 h 4454628"/>
              <a:gd name="connsiteX18" fmla="*/ 3889192 w 9414328"/>
              <a:gd name="connsiteY18" fmla="*/ 3261326 h 4454628"/>
              <a:gd name="connsiteX19" fmla="*/ 3889192 w 9414328"/>
              <a:gd name="connsiteY19" fmla="*/ 3291502 h 4454628"/>
              <a:gd name="connsiteX20" fmla="*/ 3889192 w 9414328"/>
              <a:gd name="connsiteY20" fmla="*/ 3369587 h 4454628"/>
              <a:gd name="connsiteX21" fmla="*/ 3889192 w 9414328"/>
              <a:gd name="connsiteY21" fmla="*/ 3446256 h 4454628"/>
              <a:gd name="connsiteX22" fmla="*/ 3889192 w 9414328"/>
              <a:gd name="connsiteY22" fmla="*/ 3476432 h 4454628"/>
              <a:gd name="connsiteX23" fmla="*/ 3889192 w 9414328"/>
              <a:gd name="connsiteY23" fmla="*/ 3809871 h 4454628"/>
              <a:gd name="connsiteX24" fmla="*/ 3889192 w 9414328"/>
              <a:gd name="connsiteY24" fmla="*/ 3840048 h 4454628"/>
              <a:gd name="connsiteX25" fmla="*/ 3889192 w 9414328"/>
              <a:gd name="connsiteY25" fmla="*/ 3844299 h 4454628"/>
              <a:gd name="connsiteX26" fmla="*/ 3889192 w 9414328"/>
              <a:gd name="connsiteY26" fmla="*/ 3916717 h 4454628"/>
              <a:gd name="connsiteX27" fmla="*/ 3889192 w 9414328"/>
              <a:gd name="connsiteY27" fmla="*/ 4029229 h 4454628"/>
              <a:gd name="connsiteX28" fmla="*/ 3889192 w 9414328"/>
              <a:gd name="connsiteY28" fmla="*/ 4392844 h 4454628"/>
              <a:gd name="connsiteX29" fmla="*/ 3889192 w 9414328"/>
              <a:gd name="connsiteY29" fmla="*/ 4454628 h 4454628"/>
              <a:gd name="connsiteX30" fmla="*/ 3054770 w 9414328"/>
              <a:gd name="connsiteY30" fmla="*/ 4454628 h 4454628"/>
              <a:gd name="connsiteX31" fmla="*/ 2926885 w 9414328"/>
              <a:gd name="connsiteY31" fmla="*/ 4454628 h 4454628"/>
              <a:gd name="connsiteX32" fmla="*/ 2919377 w 9414328"/>
              <a:gd name="connsiteY32" fmla="*/ 4454628 h 4454628"/>
              <a:gd name="connsiteX33" fmla="*/ 2866087 w 9414328"/>
              <a:gd name="connsiteY33" fmla="*/ 4454628 h 4454628"/>
              <a:gd name="connsiteX34" fmla="*/ 1950672 w 9414328"/>
              <a:gd name="connsiteY34" fmla="*/ 4454628 h 4454628"/>
              <a:gd name="connsiteX35" fmla="*/ 1897382 w 9414328"/>
              <a:gd name="connsiteY35" fmla="*/ 4454628 h 4454628"/>
              <a:gd name="connsiteX36" fmla="*/ 1889875 w 9414328"/>
              <a:gd name="connsiteY36" fmla="*/ 4454628 h 4454628"/>
              <a:gd name="connsiteX37" fmla="*/ 1761990 w 9414328"/>
              <a:gd name="connsiteY37" fmla="*/ 4454628 h 4454628"/>
              <a:gd name="connsiteX38" fmla="*/ 921170 w 9414328"/>
              <a:gd name="connsiteY38" fmla="*/ 4454628 h 4454628"/>
              <a:gd name="connsiteX39" fmla="*/ 785778 w 9414328"/>
              <a:gd name="connsiteY39" fmla="*/ 4454628 h 4454628"/>
              <a:gd name="connsiteX40" fmla="*/ 732488 w 9414328"/>
              <a:gd name="connsiteY40" fmla="*/ 4454628 h 4454628"/>
              <a:gd name="connsiteX41" fmla="*/ 0 w 9414328"/>
              <a:gd name="connsiteY41" fmla="*/ 4454628 h 4454628"/>
              <a:gd name="connsiteX42" fmla="*/ 0 w 9414328"/>
              <a:gd name="connsiteY42" fmla="*/ 4427795 h 4454628"/>
              <a:gd name="connsiteX43" fmla="*/ 0 w 9414328"/>
              <a:gd name="connsiteY43" fmla="*/ 4351127 h 4454628"/>
              <a:gd name="connsiteX44" fmla="*/ 0 w 9414328"/>
              <a:gd name="connsiteY44" fmla="*/ 4320950 h 4454628"/>
              <a:gd name="connsiteX45" fmla="*/ 0 w 9414328"/>
              <a:gd name="connsiteY45" fmla="*/ 3987511 h 4454628"/>
              <a:gd name="connsiteX46" fmla="*/ 0 w 9414328"/>
              <a:gd name="connsiteY46" fmla="*/ 3957335 h 4454628"/>
              <a:gd name="connsiteX47" fmla="*/ 0 w 9414328"/>
              <a:gd name="connsiteY47" fmla="*/ 3953083 h 4454628"/>
              <a:gd name="connsiteX48" fmla="*/ 0 w 9414328"/>
              <a:gd name="connsiteY48" fmla="*/ 3880667 h 4454628"/>
              <a:gd name="connsiteX49" fmla="*/ 0 w 9414328"/>
              <a:gd name="connsiteY49" fmla="*/ 3768154 h 4454628"/>
              <a:gd name="connsiteX50" fmla="*/ 0 w 9414328"/>
              <a:gd name="connsiteY50" fmla="*/ 3404538 h 4454628"/>
              <a:gd name="connsiteX51" fmla="*/ 0 w 9414328"/>
              <a:gd name="connsiteY51" fmla="*/ 3327870 h 4454628"/>
              <a:gd name="connsiteX52" fmla="*/ 0 w 9414328"/>
              <a:gd name="connsiteY52" fmla="*/ 3297693 h 4454628"/>
              <a:gd name="connsiteX53" fmla="*/ 0 w 9414328"/>
              <a:gd name="connsiteY53" fmla="*/ 2744897 h 4454628"/>
              <a:gd name="connsiteX54" fmla="*/ 3889192 w 9414328"/>
              <a:gd name="connsiteY54" fmla="*/ 1025630 h 4454628"/>
              <a:gd name="connsiteX55" fmla="*/ 5360487 w 9414328"/>
              <a:gd name="connsiteY55" fmla="*/ 0 h 4454628"/>
              <a:gd name="connsiteX56" fmla="*/ 9414328 w 9414328"/>
              <a:gd name="connsiteY56" fmla="*/ 3709380 h 4454628"/>
              <a:gd name="connsiteX57" fmla="*/ 5360487 w 9414328"/>
              <a:gd name="connsiteY57" fmla="*/ 3709380 h 4454628"/>
              <a:gd name="connsiteX58" fmla="*/ 5360487 w 9414328"/>
              <a:gd name="connsiteY58" fmla="*/ 0 h 4454628"/>
              <a:gd name="connsiteX0" fmla="*/ 3889192 w 5360487"/>
              <a:gd name="connsiteY0" fmla="*/ 1025630 h 4454628"/>
              <a:gd name="connsiteX1" fmla="*/ 3889192 w 5360487"/>
              <a:gd name="connsiteY1" fmla="*/ 1578427 h 4454628"/>
              <a:gd name="connsiteX2" fmla="*/ 3889192 w 5360487"/>
              <a:gd name="connsiteY2" fmla="*/ 1608603 h 4454628"/>
              <a:gd name="connsiteX3" fmla="*/ 3889192 w 5360487"/>
              <a:gd name="connsiteY3" fmla="*/ 1685271 h 4454628"/>
              <a:gd name="connsiteX4" fmla="*/ 3889192 w 5360487"/>
              <a:gd name="connsiteY4" fmla="*/ 2048887 h 4454628"/>
              <a:gd name="connsiteX5" fmla="*/ 3889192 w 5360487"/>
              <a:gd name="connsiteY5" fmla="*/ 2161401 h 4454628"/>
              <a:gd name="connsiteX6" fmla="*/ 3889192 w 5360487"/>
              <a:gd name="connsiteY6" fmla="*/ 2233817 h 4454628"/>
              <a:gd name="connsiteX7" fmla="*/ 3889192 w 5360487"/>
              <a:gd name="connsiteY7" fmla="*/ 2238069 h 4454628"/>
              <a:gd name="connsiteX8" fmla="*/ 3889192 w 5360487"/>
              <a:gd name="connsiteY8" fmla="*/ 2268245 h 4454628"/>
              <a:gd name="connsiteX9" fmla="*/ 3889192 w 5360487"/>
              <a:gd name="connsiteY9" fmla="*/ 2601684 h 4454628"/>
              <a:gd name="connsiteX10" fmla="*/ 3889192 w 5360487"/>
              <a:gd name="connsiteY10" fmla="*/ 2631861 h 4454628"/>
              <a:gd name="connsiteX11" fmla="*/ 3889192 w 5360487"/>
              <a:gd name="connsiteY11" fmla="*/ 2708529 h 4454628"/>
              <a:gd name="connsiteX12" fmla="*/ 3889192 w 5360487"/>
              <a:gd name="connsiteY12" fmla="*/ 2786614 h 4454628"/>
              <a:gd name="connsiteX13" fmla="*/ 3889192 w 5360487"/>
              <a:gd name="connsiteY13" fmla="*/ 2816791 h 4454628"/>
              <a:gd name="connsiteX14" fmla="*/ 3889192 w 5360487"/>
              <a:gd name="connsiteY14" fmla="*/ 2821042 h 4454628"/>
              <a:gd name="connsiteX15" fmla="*/ 3889192 w 5360487"/>
              <a:gd name="connsiteY15" fmla="*/ 2893460 h 4454628"/>
              <a:gd name="connsiteX16" fmla="*/ 3889192 w 5360487"/>
              <a:gd name="connsiteY16" fmla="*/ 3184658 h 4454628"/>
              <a:gd name="connsiteX17" fmla="*/ 3889192 w 5360487"/>
              <a:gd name="connsiteY17" fmla="*/ 3257074 h 4454628"/>
              <a:gd name="connsiteX18" fmla="*/ 3889192 w 5360487"/>
              <a:gd name="connsiteY18" fmla="*/ 3261326 h 4454628"/>
              <a:gd name="connsiteX19" fmla="*/ 3889192 w 5360487"/>
              <a:gd name="connsiteY19" fmla="*/ 3291502 h 4454628"/>
              <a:gd name="connsiteX20" fmla="*/ 3889192 w 5360487"/>
              <a:gd name="connsiteY20" fmla="*/ 3369587 h 4454628"/>
              <a:gd name="connsiteX21" fmla="*/ 3889192 w 5360487"/>
              <a:gd name="connsiteY21" fmla="*/ 3446256 h 4454628"/>
              <a:gd name="connsiteX22" fmla="*/ 3889192 w 5360487"/>
              <a:gd name="connsiteY22" fmla="*/ 3476432 h 4454628"/>
              <a:gd name="connsiteX23" fmla="*/ 3889192 w 5360487"/>
              <a:gd name="connsiteY23" fmla="*/ 3809871 h 4454628"/>
              <a:gd name="connsiteX24" fmla="*/ 3889192 w 5360487"/>
              <a:gd name="connsiteY24" fmla="*/ 3840048 h 4454628"/>
              <a:gd name="connsiteX25" fmla="*/ 3889192 w 5360487"/>
              <a:gd name="connsiteY25" fmla="*/ 3844299 h 4454628"/>
              <a:gd name="connsiteX26" fmla="*/ 3889192 w 5360487"/>
              <a:gd name="connsiteY26" fmla="*/ 3916717 h 4454628"/>
              <a:gd name="connsiteX27" fmla="*/ 3889192 w 5360487"/>
              <a:gd name="connsiteY27" fmla="*/ 4029229 h 4454628"/>
              <a:gd name="connsiteX28" fmla="*/ 3889192 w 5360487"/>
              <a:gd name="connsiteY28" fmla="*/ 4392844 h 4454628"/>
              <a:gd name="connsiteX29" fmla="*/ 3889192 w 5360487"/>
              <a:gd name="connsiteY29" fmla="*/ 4454628 h 4454628"/>
              <a:gd name="connsiteX30" fmla="*/ 3054770 w 5360487"/>
              <a:gd name="connsiteY30" fmla="*/ 4454628 h 4454628"/>
              <a:gd name="connsiteX31" fmla="*/ 2926885 w 5360487"/>
              <a:gd name="connsiteY31" fmla="*/ 4454628 h 4454628"/>
              <a:gd name="connsiteX32" fmla="*/ 2919377 w 5360487"/>
              <a:gd name="connsiteY32" fmla="*/ 4454628 h 4454628"/>
              <a:gd name="connsiteX33" fmla="*/ 2866087 w 5360487"/>
              <a:gd name="connsiteY33" fmla="*/ 4454628 h 4454628"/>
              <a:gd name="connsiteX34" fmla="*/ 1950672 w 5360487"/>
              <a:gd name="connsiteY34" fmla="*/ 4454628 h 4454628"/>
              <a:gd name="connsiteX35" fmla="*/ 1897382 w 5360487"/>
              <a:gd name="connsiteY35" fmla="*/ 4454628 h 4454628"/>
              <a:gd name="connsiteX36" fmla="*/ 1889875 w 5360487"/>
              <a:gd name="connsiteY36" fmla="*/ 4454628 h 4454628"/>
              <a:gd name="connsiteX37" fmla="*/ 1761990 w 5360487"/>
              <a:gd name="connsiteY37" fmla="*/ 4454628 h 4454628"/>
              <a:gd name="connsiteX38" fmla="*/ 921170 w 5360487"/>
              <a:gd name="connsiteY38" fmla="*/ 4454628 h 4454628"/>
              <a:gd name="connsiteX39" fmla="*/ 785778 w 5360487"/>
              <a:gd name="connsiteY39" fmla="*/ 4454628 h 4454628"/>
              <a:gd name="connsiteX40" fmla="*/ 732488 w 5360487"/>
              <a:gd name="connsiteY40" fmla="*/ 4454628 h 4454628"/>
              <a:gd name="connsiteX41" fmla="*/ 0 w 5360487"/>
              <a:gd name="connsiteY41" fmla="*/ 4454628 h 4454628"/>
              <a:gd name="connsiteX42" fmla="*/ 0 w 5360487"/>
              <a:gd name="connsiteY42" fmla="*/ 4427795 h 4454628"/>
              <a:gd name="connsiteX43" fmla="*/ 0 w 5360487"/>
              <a:gd name="connsiteY43" fmla="*/ 4351127 h 4454628"/>
              <a:gd name="connsiteX44" fmla="*/ 0 w 5360487"/>
              <a:gd name="connsiteY44" fmla="*/ 4320950 h 4454628"/>
              <a:gd name="connsiteX45" fmla="*/ 0 w 5360487"/>
              <a:gd name="connsiteY45" fmla="*/ 3987511 h 4454628"/>
              <a:gd name="connsiteX46" fmla="*/ 0 w 5360487"/>
              <a:gd name="connsiteY46" fmla="*/ 3957335 h 4454628"/>
              <a:gd name="connsiteX47" fmla="*/ 0 w 5360487"/>
              <a:gd name="connsiteY47" fmla="*/ 3953083 h 4454628"/>
              <a:gd name="connsiteX48" fmla="*/ 0 w 5360487"/>
              <a:gd name="connsiteY48" fmla="*/ 3880667 h 4454628"/>
              <a:gd name="connsiteX49" fmla="*/ 0 w 5360487"/>
              <a:gd name="connsiteY49" fmla="*/ 3768154 h 4454628"/>
              <a:gd name="connsiteX50" fmla="*/ 0 w 5360487"/>
              <a:gd name="connsiteY50" fmla="*/ 3404538 h 4454628"/>
              <a:gd name="connsiteX51" fmla="*/ 0 w 5360487"/>
              <a:gd name="connsiteY51" fmla="*/ 3327870 h 4454628"/>
              <a:gd name="connsiteX52" fmla="*/ 0 w 5360487"/>
              <a:gd name="connsiteY52" fmla="*/ 3297693 h 4454628"/>
              <a:gd name="connsiteX53" fmla="*/ 0 w 5360487"/>
              <a:gd name="connsiteY53" fmla="*/ 2744897 h 4454628"/>
              <a:gd name="connsiteX54" fmla="*/ 3889192 w 5360487"/>
              <a:gd name="connsiteY54" fmla="*/ 1025630 h 4454628"/>
              <a:gd name="connsiteX55" fmla="*/ 5360487 w 5360487"/>
              <a:gd name="connsiteY55" fmla="*/ 0 h 4454628"/>
              <a:gd name="connsiteX56" fmla="*/ 5360487 w 5360487"/>
              <a:gd name="connsiteY56" fmla="*/ 3709380 h 4454628"/>
              <a:gd name="connsiteX57" fmla="*/ 5360487 w 5360487"/>
              <a:gd name="connsiteY57" fmla="*/ 0 h 4454628"/>
              <a:gd name="connsiteX0" fmla="*/ 3889192 w 3889192"/>
              <a:gd name="connsiteY0" fmla="*/ 0 h 3428998"/>
              <a:gd name="connsiteX1" fmla="*/ 3889192 w 3889192"/>
              <a:gd name="connsiteY1" fmla="*/ 552797 h 3428998"/>
              <a:gd name="connsiteX2" fmla="*/ 3889192 w 3889192"/>
              <a:gd name="connsiteY2" fmla="*/ 582973 h 3428998"/>
              <a:gd name="connsiteX3" fmla="*/ 3889192 w 3889192"/>
              <a:gd name="connsiteY3" fmla="*/ 659641 h 3428998"/>
              <a:gd name="connsiteX4" fmla="*/ 3889192 w 3889192"/>
              <a:gd name="connsiteY4" fmla="*/ 1023257 h 3428998"/>
              <a:gd name="connsiteX5" fmla="*/ 3889192 w 3889192"/>
              <a:gd name="connsiteY5" fmla="*/ 1135771 h 3428998"/>
              <a:gd name="connsiteX6" fmla="*/ 3889192 w 3889192"/>
              <a:gd name="connsiteY6" fmla="*/ 1208187 h 3428998"/>
              <a:gd name="connsiteX7" fmla="*/ 3889192 w 3889192"/>
              <a:gd name="connsiteY7" fmla="*/ 1212439 h 3428998"/>
              <a:gd name="connsiteX8" fmla="*/ 3889192 w 3889192"/>
              <a:gd name="connsiteY8" fmla="*/ 1242615 h 3428998"/>
              <a:gd name="connsiteX9" fmla="*/ 3889192 w 3889192"/>
              <a:gd name="connsiteY9" fmla="*/ 1576054 h 3428998"/>
              <a:gd name="connsiteX10" fmla="*/ 3889192 w 3889192"/>
              <a:gd name="connsiteY10" fmla="*/ 1606231 h 3428998"/>
              <a:gd name="connsiteX11" fmla="*/ 3889192 w 3889192"/>
              <a:gd name="connsiteY11" fmla="*/ 1682899 h 3428998"/>
              <a:gd name="connsiteX12" fmla="*/ 3889192 w 3889192"/>
              <a:gd name="connsiteY12" fmla="*/ 1760984 h 3428998"/>
              <a:gd name="connsiteX13" fmla="*/ 3889192 w 3889192"/>
              <a:gd name="connsiteY13" fmla="*/ 1791161 h 3428998"/>
              <a:gd name="connsiteX14" fmla="*/ 3889192 w 3889192"/>
              <a:gd name="connsiteY14" fmla="*/ 1795412 h 3428998"/>
              <a:gd name="connsiteX15" fmla="*/ 3889192 w 3889192"/>
              <a:gd name="connsiteY15" fmla="*/ 1867830 h 3428998"/>
              <a:gd name="connsiteX16" fmla="*/ 3889192 w 3889192"/>
              <a:gd name="connsiteY16" fmla="*/ 2159028 h 3428998"/>
              <a:gd name="connsiteX17" fmla="*/ 3889192 w 3889192"/>
              <a:gd name="connsiteY17" fmla="*/ 2231444 h 3428998"/>
              <a:gd name="connsiteX18" fmla="*/ 3889192 w 3889192"/>
              <a:gd name="connsiteY18" fmla="*/ 2235696 h 3428998"/>
              <a:gd name="connsiteX19" fmla="*/ 3889192 w 3889192"/>
              <a:gd name="connsiteY19" fmla="*/ 2265872 h 3428998"/>
              <a:gd name="connsiteX20" fmla="*/ 3889192 w 3889192"/>
              <a:gd name="connsiteY20" fmla="*/ 2343957 h 3428998"/>
              <a:gd name="connsiteX21" fmla="*/ 3889192 w 3889192"/>
              <a:gd name="connsiteY21" fmla="*/ 2420626 h 3428998"/>
              <a:gd name="connsiteX22" fmla="*/ 3889192 w 3889192"/>
              <a:gd name="connsiteY22" fmla="*/ 2450802 h 3428998"/>
              <a:gd name="connsiteX23" fmla="*/ 3889192 w 3889192"/>
              <a:gd name="connsiteY23" fmla="*/ 2784241 h 3428998"/>
              <a:gd name="connsiteX24" fmla="*/ 3889192 w 3889192"/>
              <a:gd name="connsiteY24" fmla="*/ 2814418 h 3428998"/>
              <a:gd name="connsiteX25" fmla="*/ 3889192 w 3889192"/>
              <a:gd name="connsiteY25" fmla="*/ 2818669 h 3428998"/>
              <a:gd name="connsiteX26" fmla="*/ 3889192 w 3889192"/>
              <a:gd name="connsiteY26" fmla="*/ 2891087 h 3428998"/>
              <a:gd name="connsiteX27" fmla="*/ 3889192 w 3889192"/>
              <a:gd name="connsiteY27" fmla="*/ 3003599 h 3428998"/>
              <a:gd name="connsiteX28" fmla="*/ 3889192 w 3889192"/>
              <a:gd name="connsiteY28" fmla="*/ 3367214 h 3428998"/>
              <a:gd name="connsiteX29" fmla="*/ 3889192 w 3889192"/>
              <a:gd name="connsiteY29" fmla="*/ 3428998 h 3428998"/>
              <a:gd name="connsiteX30" fmla="*/ 3054770 w 3889192"/>
              <a:gd name="connsiteY30" fmla="*/ 3428998 h 3428998"/>
              <a:gd name="connsiteX31" fmla="*/ 2926885 w 3889192"/>
              <a:gd name="connsiteY31" fmla="*/ 3428998 h 3428998"/>
              <a:gd name="connsiteX32" fmla="*/ 2919377 w 3889192"/>
              <a:gd name="connsiteY32" fmla="*/ 3428998 h 3428998"/>
              <a:gd name="connsiteX33" fmla="*/ 2866087 w 3889192"/>
              <a:gd name="connsiteY33" fmla="*/ 3428998 h 3428998"/>
              <a:gd name="connsiteX34" fmla="*/ 1950672 w 3889192"/>
              <a:gd name="connsiteY34" fmla="*/ 3428998 h 3428998"/>
              <a:gd name="connsiteX35" fmla="*/ 1897382 w 3889192"/>
              <a:gd name="connsiteY35" fmla="*/ 3428998 h 3428998"/>
              <a:gd name="connsiteX36" fmla="*/ 1889875 w 3889192"/>
              <a:gd name="connsiteY36" fmla="*/ 3428998 h 3428998"/>
              <a:gd name="connsiteX37" fmla="*/ 1761990 w 3889192"/>
              <a:gd name="connsiteY37" fmla="*/ 3428998 h 3428998"/>
              <a:gd name="connsiteX38" fmla="*/ 921170 w 3889192"/>
              <a:gd name="connsiteY38" fmla="*/ 3428998 h 3428998"/>
              <a:gd name="connsiteX39" fmla="*/ 785778 w 3889192"/>
              <a:gd name="connsiteY39" fmla="*/ 3428998 h 3428998"/>
              <a:gd name="connsiteX40" fmla="*/ 732488 w 3889192"/>
              <a:gd name="connsiteY40" fmla="*/ 3428998 h 3428998"/>
              <a:gd name="connsiteX41" fmla="*/ 0 w 3889192"/>
              <a:gd name="connsiteY41" fmla="*/ 3428998 h 3428998"/>
              <a:gd name="connsiteX42" fmla="*/ 0 w 3889192"/>
              <a:gd name="connsiteY42" fmla="*/ 3402165 h 3428998"/>
              <a:gd name="connsiteX43" fmla="*/ 0 w 3889192"/>
              <a:gd name="connsiteY43" fmla="*/ 3325497 h 3428998"/>
              <a:gd name="connsiteX44" fmla="*/ 0 w 3889192"/>
              <a:gd name="connsiteY44" fmla="*/ 3295320 h 3428998"/>
              <a:gd name="connsiteX45" fmla="*/ 0 w 3889192"/>
              <a:gd name="connsiteY45" fmla="*/ 2961881 h 3428998"/>
              <a:gd name="connsiteX46" fmla="*/ 0 w 3889192"/>
              <a:gd name="connsiteY46" fmla="*/ 2931705 h 3428998"/>
              <a:gd name="connsiteX47" fmla="*/ 0 w 3889192"/>
              <a:gd name="connsiteY47" fmla="*/ 2927453 h 3428998"/>
              <a:gd name="connsiteX48" fmla="*/ 0 w 3889192"/>
              <a:gd name="connsiteY48" fmla="*/ 2855037 h 3428998"/>
              <a:gd name="connsiteX49" fmla="*/ 0 w 3889192"/>
              <a:gd name="connsiteY49" fmla="*/ 2742524 h 3428998"/>
              <a:gd name="connsiteX50" fmla="*/ 0 w 3889192"/>
              <a:gd name="connsiteY50" fmla="*/ 2378908 h 3428998"/>
              <a:gd name="connsiteX51" fmla="*/ 0 w 3889192"/>
              <a:gd name="connsiteY51" fmla="*/ 2302240 h 3428998"/>
              <a:gd name="connsiteX52" fmla="*/ 0 w 3889192"/>
              <a:gd name="connsiteY52" fmla="*/ 2272063 h 3428998"/>
              <a:gd name="connsiteX53" fmla="*/ 0 w 3889192"/>
              <a:gd name="connsiteY53" fmla="*/ 1719267 h 3428998"/>
              <a:gd name="connsiteX54" fmla="*/ 3889192 w 3889192"/>
              <a:gd name="connsiteY54" fmla="*/ 0 h 3428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3889192" h="3428998">
                <a:moveTo>
                  <a:pt x="3889192" y="0"/>
                </a:moveTo>
                <a:lnTo>
                  <a:pt x="3889192" y="552797"/>
                </a:lnTo>
                <a:lnTo>
                  <a:pt x="3889192" y="582973"/>
                </a:lnTo>
                <a:lnTo>
                  <a:pt x="3889192" y="659641"/>
                </a:lnTo>
                <a:lnTo>
                  <a:pt x="3889192" y="1023257"/>
                </a:lnTo>
                <a:lnTo>
                  <a:pt x="3889192" y="1135771"/>
                </a:lnTo>
                <a:lnTo>
                  <a:pt x="3889192" y="1208187"/>
                </a:lnTo>
                <a:lnTo>
                  <a:pt x="3889192" y="1212439"/>
                </a:lnTo>
                <a:lnTo>
                  <a:pt x="3889192" y="1242615"/>
                </a:lnTo>
                <a:lnTo>
                  <a:pt x="3889192" y="1576054"/>
                </a:lnTo>
                <a:lnTo>
                  <a:pt x="3889192" y="1606231"/>
                </a:lnTo>
                <a:lnTo>
                  <a:pt x="3889192" y="1682899"/>
                </a:lnTo>
                <a:lnTo>
                  <a:pt x="3889192" y="1760984"/>
                </a:lnTo>
                <a:lnTo>
                  <a:pt x="3889192" y="1791161"/>
                </a:lnTo>
                <a:lnTo>
                  <a:pt x="3889192" y="1795412"/>
                </a:lnTo>
                <a:lnTo>
                  <a:pt x="3889192" y="1867830"/>
                </a:lnTo>
                <a:lnTo>
                  <a:pt x="3889192" y="2159028"/>
                </a:lnTo>
                <a:lnTo>
                  <a:pt x="3889192" y="2231444"/>
                </a:lnTo>
                <a:lnTo>
                  <a:pt x="3889192" y="2235696"/>
                </a:lnTo>
                <a:lnTo>
                  <a:pt x="3889192" y="2265872"/>
                </a:lnTo>
                <a:lnTo>
                  <a:pt x="3889192" y="2343957"/>
                </a:lnTo>
                <a:lnTo>
                  <a:pt x="3889192" y="2420626"/>
                </a:lnTo>
                <a:lnTo>
                  <a:pt x="3889192" y="2450802"/>
                </a:lnTo>
                <a:lnTo>
                  <a:pt x="3889192" y="2784241"/>
                </a:lnTo>
                <a:lnTo>
                  <a:pt x="3889192" y="2814418"/>
                </a:lnTo>
                <a:lnTo>
                  <a:pt x="3889192" y="2818669"/>
                </a:lnTo>
                <a:lnTo>
                  <a:pt x="3889192" y="2891087"/>
                </a:lnTo>
                <a:lnTo>
                  <a:pt x="3889192" y="3003599"/>
                </a:lnTo>
                <a:lnTo>
                  <a:pt x="3889192" y="3367214"/>
                </a:lnTo>
                <a:lnTo>
                  <a:pt x="3889192" y="3428998"/>
                </a:lnTo>
                <a:lnTo>
                  <a:pt x="3054770" y="3428998"/>
                </a:lnTo>
                <a:lnTo>
                  <a:pt x="2926885" y="3428998"/>
                </a:lnTo>
                <a:lnTo>
                  <a:pt x="2919377" y="3428998"/>
                </a:lnTo>
                <a:lnTo>
                  <a:pt x="2866087" y="3428998"/>
                </a:lnTo>
                <a:lnTo>
                  <a:pt x="1950672" y="3428998"/>
                </a:lnTo>
                <a:lnTo>
                  <a:pt x="1897382" y="3428998"/>
                </a:lnTo>
                <a:lnTo>
                  <a:pt x="1889875" y="3428998"/>
                </a:lnTo>
                <a:lnTo>
                  <a:pt x="1761990" y="3428998"/>
                </a:lnTo>
                <a:lnTo>
                  <a:pt x="921170" y="3428998"/>
                </a:lnTo>
                <a:lnTo>
                  <a:pt x="785778" y="3428998"/>
                </a:lnTo>
                <a:lnTo>
                  <a:pt x="732488" y="3428998"/>
                </a:lnTo>
                <a:lnTo>
                  <a:pt x="0" y="3428998"/>
                </a:lnTo>
                <a:lnTo>
                  <a:pt x="0" y="3402165"/>
                </a:lnTo>
                <a:lnTo>
                  <a:pt x="0" y="3325497"/>
                </a:lnTo>
                <a:lnTo>
                  <a:pt x="0" y="3295320"/>
                </a:lnTo>
                <a:lnTo>
                  <a:pt x="0" y="2961881"/>
                </a:lnTo>
                <a:lnTo>
                  <a:pt x="0" y="2931705"/>
                </a:lnTo>
                <a:lnTo>
                  <a:pt x="0" y="2927453"/>
                </a:lnTo>
                <a:lnTo>
                  <a:pt x="0" y="2855037"/>
                </a:lnTo>
                <a:lnTo>
                  <a:pt x="0" y="2742524"/>
                </a:lnTo>
                <a:lnTo>
                  <a:pt x="0" y="2378908"/>
                </a:lnTo>
                <a:lnTo>
                  <a:pt x="0" y="2302240"/>
                </a:lnTo>
                <a:lnTo>
                  <a:pt x="0" y="2272063"/>
                </a:lnTo>
                <a:lnTo>
                  <a:pt x="0" y="1719267"/>
                </a:lnTo>
                <a:lnTo>
                  <a:pt x="3889192" y="0"/>
                </a:ln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000" b="1" baseline="0"/>
            </a:lvl1pPr>
          </a:lstStyle>
          <a:p>
            <a:r>
              <a:rPr lang="en-US" dirty="0" smtClean="0"/>
              <a:t>Drag &amp; Drop Image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42" hasCustomPrompt="1"/>
          </p:nvPr>
        </p:nvSpPr>
        <p:spPr>
          <a:xfrm>
            <a:off x="6172200" y="0"/>
            <a:ext cx="6019800" cy="6858000"/>
          </a:xfrm>
          <a:custGeom>
            <a:avLst/>
            <a:gdLst>
              <a:gd name="connsiteX0" fmla="*/ 3828765 w 6095998"/>
              <a:gd name="connsiteY0" fmla="*/ 0 h 6858000"/>
              <a:gd name="connsiteX1" fmla="*/ 6095998 w 6095998"/>
              <a:gd name="connsiteY1" fmla="*/ 0 h 6858000"/>
              <a:gd name="connsiteX2" fmla="*/ 6095998 w 6095998"/>
              <a:gd name="connsiteY2" fmla="*/ 6858000 h 6858000"/>
              <a:gd name="connsiteX3" fmla="*/ 5893376 w 6095998"/>
              <a:gd name="connsiteY3" fmla="*/ 6858000 h 6858000"/>
              <a:gd name="connsiteX4" fmla="*/ 5732376 w 6095998"/>
              <a:gd name="connsiteY4" fmla="*/ 6858000 h 6858000"/>
              <a:gd name="connsiteX5" fmla="*/ 5709695 w 6095998"/>
              <a:gd name="connsiteY5" fmla="*/ 6858000 h 6858000"/>
              <a:gd name="connsiteX6" fmla="*/ 5323329 w 6095998"/>
              <a:gd name="connsiteY6" fmla="*/ 6858000 h 6858000"/>
              <a:gd name="connsiteX7" fmla="*/ 2783041 w 6095998"/>
              <a:gd name="connsiteY7" fmla="*/ 6858000 h 6858000"/>
              <a:gd name="connsiteX8" fmla="*/ 2373994 w 6095998"/>
              <a:gd name="connsiteY8" fmla="*/ 6858000 h 6858000"/>
              <a:gd name="connsiteX9" fmla="*/ 2212994 w 6095998"/>
              <a:gd name="connsiteY9" fmla="*/ 6858000 h 6858000"/>
              <a:gd name="connsiteX10" fmla="*/ 0 w 6095998"/>
              <a:gd name="connsiteY10" fmla="*/ 6858000 h 6858000"/>
              <a:gd name="connsiteX11" fmla="*/ 0 w 6095998"/>
              <a:gd name="connsiteY11" fmla="*/ 6776932 h 6858000"/>
              <a:gd name="connsiteX12" fmla="*/ 0 w 6095998"/>
              <a:gd name="connsiteY12" fmla="*/ 6545302 h 6858000"/>
              <a:gd name="connsiteX13" fmla="*/ 0 w 6095998"/>
              <a:gd name="connsiteY13" fmla="*/ 6454132 h 6858000"/>
              <a:gd name="connsiteX14" fmla="*/ 0 w 6095998"/>
              <a:gd name="connsiteY14" fmla="*/ 5446745 h 6858000"/>
              <a:gd name="connsiteX15" fmla="*/ 0 w 6095998"/>
              <a:gd name="connsiteY15" fmla="*/ 5355577 h 6858000"/>
              <a:gd name="connsiteX16" fmla="*/ 0 w 6095998"/>
              <a:gd name="connsiteY16" fmla="*/ 5342731 h 6858000"/>
              <a:gd name="connsiteX17" fmla="*/ 0 w 6095998"/>
              <a:gd name="connsiteY17" fmla="*/ 5123947 h 6858000"/>
              <a:gd name="connsiteX18" fmla="*/ 0 w 6095998"/>
              <a:gd name="connsiteY18" fmla="*/ 4784023 h 6858000"/>
              <a:gd name="connsiteX19" fmla="*/ 0 w 6095998"/>
              <a:gd name="connsiteY19" fmla="*/ 3685465 h 6858000"/>
              <a:gd name="connsiteX20" fmla="*/ 0 w 6095998"/>
              <a:gd name="connsiteY20" fmla="*/ 3453835 h 6858000"/>
              <a:gd name="connsiteX21" fmla="*/ 0 w 6095998"/>
              <a:gd name="connsiteY21" fmla="*/ 3362664 h 6858000"/>
              <a:gd name="connsiteX22" fmla="*/ 0 w 6095998"/>
              <a:gd name="connsiteY22" fmla="*/ 1692555 h 6858000"/>
              <a:gd name="connsiteX0" fmla="*/ 3828765 w 6095998"/>
              <a:gd name="connsiteY0" fmla="*/ 0 h 6858000"/>
              <a:gd name="connsiteX1" fmla="*/ 6095998 w 6095998"/>
              <a:gd name="connsiteY1" fmla="*/ 0 h 6858000"/>
              <a:gd name="connsiteX2" fmla="*/ 6095998 w 6095998"/>
              <a:gd name="connsiteY2" fmla="*/ 6858000 h 6858000"/>
              <a:gd name="connsiteX3" fmla="*/ 5893376 w 6095998"/>
              <a:gd name="connsiteY3" fmla="*/ 6858000 h 6858000"/>
              <a:gd name="connsiteX4" fmla="*/ 5732376 w 6095998"/>
              <a:gd name="connsiteY4" fmla="*/ 6858000 h 6858000"/>
              <a:gd name="connsiteX5" fmla="*/ 5709695 w 6095998"/>
              <a:gd name="connsiteY5" fmla="*/ 6858000 h 6858000"/>
              <a:gd name="connsiteX6" fmla="*/ 5323329 w 6095998"/>
              <a:gd name="connsiteY6" fmla="*/ 6858000 h 6858000"/>
              <a:gd name="connsiteX7" fmla="*/ 2783041 w 6095998"/>
              <a:gd name="connsiteY7" fmla="*/ 6858000 h 6858000"/>
              <a:gd name="connsiteX8" fmla="*/ 2373994 w 6095998"/>
              <a:gd name="connsiteY8" fmla="*/ 6858000 h 6858000"/>
              <a:gd name="connsiteX9" fmla="*/ 2212994 w 6095998"/>
              <a:gd name="connsiteY9" fmla="*/ 6858000 h 6858000"/>
              <a:gd name="connsiteX10" fmla="*/ 0 w 6095998"/>
              <a:gd name="connsiteY10" fmla="*/ 6858000 h 6858000"/>
              <a:gd name="connsiteX11" fmla="*/ 0 w 6095998"/>
              <a:gd name="connsiteY11" fmla="*/ 6776932 h 6858000"/>
              <a:gd name="connsiteX12" fmla="*/ 0 w 6095998"/>
              <a:gd name="connsiteY12" fmla="*/ 6545302 h 6858000"/>
              <a:gd name="connsiteX13" fmla="*/ 0 w 6095998"/>
              <a:gd name="connsiteY13" fmla="*/ 6454132 h 6858000"/>
              <a:gd name="connsiteX14" fmla="*/ 0 w 6095998"/>
              <a:gd name="connsiteY14" fmla="*/ 5446745 h 6858000"/>
              <a:gd name="connsiteX15" fmla="*/ 0 w 6095998"/>
              <a:gd name="connsiteY15" fmla="*/ 5355577 h 6858000"/>
              <a:gd name="connsiteX16" fmla="*/ 0 w 6095998"/>
              <a:gd name="connsiteY16" fmla="*/ 5342731 h 6858000"/>
              <a:gd name="connsiteX17" fmla="*/ 0 w 6095998"/>
              <a:gd name="connsiteY17" fmla="*/ 5123947 h 6858000"/>
              <a:gd name="connsiteX18" fmla="*/ 0 w 6095998"/>
              <a:gd name="connsiteY18" fmla="*/ 4784023 h 6858000"/>
              <a:gd name="connsiteX19" fmla="*/ 0 w 6095998"/>
              <a:gd name="connsiteY19" fmla="*/ 3685465 h 6858000"/>
              <a:gd name="connsiteX20" fmla="*/ 0 w 6095998"/>
              <a:gd name="connsiteY20" fmla="*/ 3453835 h 6858000"/>
              <a:gd name="connsiteX21" fmla="*/ 0 w 6095998"/>
              <a:gd name="connsiteY21" fmla="*/ 3362664 h 6858000"/>
              <a:gd name="connsiteX22" fmla="*/ 0 w 6095998"/>
              <a:gd name="connsiteY22" fmla="*/ 1543468 h 6858000"/>
              <a:gd name="connsiteX23" fmla="*/ 3828765 w 6095998"/>
              <a:gd name="connsiteY23" fmla="*/ 0 h 6858000"/>
              <a:gd name="connsiteX0" fmla="*/ 3748246 w 6095998"/>
              <a:gd name="connsiteY0" fmla="*/ 9939 h 6858000"/>
              <a:gd name="connsiteX1" fmla="*/ 6095998 w 6095998"/>
              <a:gd name="connsiteY1" fmla="*/ 0 h 6858000"/>
              <a:gd name="connsiteX2" fmla="*/ 6095998 w 6095998"/>
              <a:gd name="connsiteY2" fmla="*/ 6858000 h 6858000"/>
              <a:gd name="connsiteX3" fmla="*/ 5893376 w 6095998"/>
              <a:gd name="connsiteY3" fmla="*/ 6858000 h 6858000"/>
              <a:gd name="connsiteX4" fmla="*/ 5732376 w 6095998"/>
              <a:gd name="connsiteY4" fmla="*/ 6858000 h 6858000"/>
              <a:gd name="connsiteX5" fmla="*/ 5709695 w 6095998"/>
              <a:gd name="connsiteY5" fmla="*/ 6858000 h 6858000"/>
              <a:gd name="connsiteX6" fmla="*/ 5323329 w 6095998"/>
              <a:gd name="connsiteY6" fmla="*/ 6858000 h 6858000"/>
              <a:gd name="connsiteX7" fmla="*/ 2783041 w 6095998"/>
              <a:gd name="connsiteY7" fmla="*/ 6858000 h 6858000"/>
              <a:gd name="connsiteX8" fmla="*/ 2373994 w 6095998"/>
              <a:gd name="connsiteY8" fmla="*/ 6858000 h 6858000"/>
              <a:gd name="connsiteX9" fmla="*/ 2212994 w 6095998"/>
              <a:gd name="connsiteY9" fmla="*/ 6858000 h 6858000"/>
              <a:gd name="connsiteX10" fmla="*/ 0 w 6095998"/>
              <a:gd name="connsiteY10" fmla="*/ 6858000 h 6858000"/>
              <a:gd name="connsiteX11" fmla="*/ 0 w 6095998"/>
              <a:gd name="connsiteY11" fmla="*/ 6776932 h 6858000"/>
              <a:gd name="connsiteX12" fmla="*/ 0 w 6095998"/>
              <a:gd name="connsiteY12" fmla="*/ 6545302 h 6858000"/>
              <a:gd name="connsiteX13" fmla="*/ 0 w 6095998"/>
              <a:gd name="connsiteY13" fmla="*/ 6454132 h 6858000"/>
              <a:gd name="connsiteX14" fmla="*/ 0 w 6095998"/>
              <a:gd name="connsiteY14" fmla="*/ 5446745 h 6858000"/>
              <a:gd name="connsiteX15" fmla="*/ 0 w 6095998"/>
              <a:gd name="connsiteY15" fmla="*/ 5355577 h 6858000"/>
              <a:gd name="connsiteX16" fmla="*/ 0 w 6095998"/>
              <a:gd name="connsiteY16" fmla="*/ 5342731 h 6858000"/>
              <a:gd name="connsiteX17" fmla="*/ 0 w 6095998"/>
              <a:gd name="connsiteY17" fmla="*/ 5123947 h 6858000"/>
              <a:gd name="connsiteX18" fmla="*/ 0 w 6095998"/>
              <a:gd name="connsiteY18" fmla="*/ 4784023 h 6858000"/>
              <a:gd name="connsiteX19" fmla="*/ 0 w 6095998"/>
              <a:gd name="connsiteY19" fmla="*/ 3685465 h 6858000"/>
              <a:gd name="connsiteX20" fmla="*/ 0 w 6095998"/>
              <a:gd name="connsiteY20" fmla="*/ 3453835 h 6858000"/>
              <a:gd name="connsiteX21" fmla="*/ 0 w 6095998"/>
              <a:gd name="connsiteY21" fmla="*/ 3362664 h 6858000"/>
              <a:gd name="connsiteX22" fmla="*/ 0 w 6095998"/>
              <a:gd name="connsiteY22" fmla="*/ 1543468 h 6858000"/>
              <a:gd name="connsiteX23" fmla="*/ 3748246 w 6095998"/>
              <a:gd name="connsiteY23" fmla="*/ 993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95998" h="6858000">
                <a:moveTo>
                  <a:pt x="3748246" y="9939"/>
                </a:moveTo>
                <a:lnTo>
                  <a:pt x="6095998" y="0"/>
                </a:lnTo>
                <a:lnTo>
                  <a:pt x="6095998" y="6858000"/>
                </a:lnTo>
                <a:lnTo>
                  <a:pt x="5893376" y="6858000"/>
                </a:lnTo>
                <a:lnTo>
                  <a:pt x="5732376" y="6858000"/>
                </a:lnTo>
                <a:lnTo>
                  <a:pt x="5709695" y="6858000"/>
                </a:lnTo>
                <a:lnTo>
                  <a:pt x="5323329" y="6858000"/>
                </a:lnTo>
                <a:lnTo>
                  <a:pt x="2783041" y="6858000"/>
                </a:lnTo>
                <a:lnTo>
                  <a:pt x="2373994" y="6858000"/>
                </a:lnTo>
                <a:lnTo>
                  <a:pt x="2212994" y="6858000"/>
                </a:lnTo>
                <a:lnTo>
                  <a:pt x="0" y="6858000"/>
                </a:lnTo>
                <a:lnTo>
                  <a:pt x="0" y="6776932"/>
                </a:lnTo>
                <a:lnTo>
                  <a:pt x="0" y="6545302"/>
                </a:lnTo>
                <a:lnTo>
                  <a:pt x="0" y="6454132"/>
                </a:lnTo>
                <a:lnTo>
                  <a:pt x="0" y="5446745"/>
                </a:lnTo>
                <a:lnTo>
                  <a:pt x="0" y="5355577"/>
                </a:lnTo>
                <a:lnTo>
                  <a:pt x="0" y="5342731"/>
                </a:lnTo>
                <a:lnTo>
                  <a:pt x="0" y="5123947"/>
                </a:lnTo>
                <a:lnTo>
                  <a:pt x="0" y="4784023"/>
                </a:lnTo>
                <a:lnTo>
                  <a:pt x="0" y="3685465"/>
                </a:lnTo>
                <a:lnTo>
                  <a:pt x="0" y="3453835"/>
                </a:lnTo>
                <a:lnTo>
                  <a:pt x="0" y="3362664"/>
                </a:lnTo>
                <a:lnTo>
                  <a:pt x="0" y="1543468"/>
                </a:lnTo>
                <a:cubicBezTo>
                  <a:pt x="1276255" y="979283"/>
                  <a:pt x="2471991" y="574124"/>
                  <a:pt x="3748246" y="9939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000" b="1" baseline="0"/>
            </a:lvl1pPr>
          </a:lstStyle>
          <a:p>
            <a:r>
              <a:rPr lang="en-US" dirty="0" smtClean="0"/>
              <a:t>Drag &amp; Drop Image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9200" y="1562100"/>
            <a:ext cx="3695700" cy="2324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3"/>
          <p:cNvSpPr txBox="1">
            <a:spLocks/>
          </p:cNvSpPr>
          <p:nvPr userDrawn="1"/>
        </p:nvSpPr>
        <p:spPr>
          <a:xfrm>
            <a:off x="9144000" y="6438900"/>
            <a:ext cx="2438400" cy="213892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 marL="0" indent="0" algn="l" defTabSz="914318" rtl="0" eaLnBrk="1" latinLnBrk="0" hangingPunct="1">
              <a:lnSpc>
                <a:spcPct val="145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kern="12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</a:pPr>
            <a:r>
              <a:rPr lang="en-US" sz="800" i="1" dirty="0">
                <a:solidFill>
                  <a:srgbClr val="071C49">
                    <a:alpha val="80000"/>
                  </a:srgbClr>
                </a:solidFill>
                <a:latin typeface="Helvetica" charset="0"/>
                <a:ea typeface="Helvetica" charset="0"/>
                <a:cs typeface="Helvetica" charset="0"/>
              </a:rPr>
              <a:t>© 2017 MaxPoint Interactive, Inc.  |  CONFIDENTIAL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219200" y="6553200"/>
            <a:ext cx="7696200" cy="0"/>
          </a:xfrm>
          <a:prstGeom prst="line">
            <a:avLst/>
          </a:prstGeom>
          <a:ln w="15875">
            <a:solidFill>
              <a:srgbClr val="CA1C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10468692" y="362166"/>
            <a:ext cx="1113708" cy="271340"/>
          </a:xfrm>
          <a:prstGeom prst="rect">
            <a:avLst/>
          </a:prstGeom>
        </p:spPr>
      </p:pic>
      <p:sp>
        <p:nvSpPr>
          <p:cNvPr id="13" name="Text Placeholder 3"/>
          <p:cNvSpPr txBox="1">
            <a:spLocks/>
          </p:cNvSpPr>
          <p:nvPr userDrawn="1"/>
        </p:nvSpPr>
        <p:spPr>
          <a:xfrm>
            <a:off x="533400" y="6438900"/>
            <a:ext cx="1600200" cy="213892"/>
          </a:xfrm>
          <a:prstGeom prst="rect">
            <a:avLst/>
          </a:prstGeom>
        </p:spPr>
        <p:txBody>
          <a:bodyPr vert="horz" lIns="0" tIns="0" rIns="0" bIns="45718" rtlCol="0">
            <a:noAutofit/>
          </a:bodyPr>
          <a:lstStyle>
            <a:lvl1pPr marL="0" indent="0" algn="l" defTabSz="914318" rtl="0" eaLnBrk="1" latinLnBrk="0" hangingPunct="1">
              <a:lnSpc>
                <a:spcPct val="145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kern="12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</a:pPr>
            <a:r>
              <a:rPr lang="en-US" sz="800" b="0" i="1" dirty="0" smtClean="0">
                <a:solidFill>
                  <a:srgbClr val="071C49">
                    <a:alpha val="80000"/>
                  </a:srgbClr>
                </a:solidFill>
                <a:latin typeface="Helvetica Oblique" charset="0"/>
                <a:ea typeface="Helvetica Oblique" charset="0"/>
                <a:cs typeface="Helvetica Oblique" charset="0"/>
              </a:rPr>
              <a:t>Page</a:t>
            </a:r>
            <a:r>
              <a:rPr lang="en-US" sz="800" b="0" i="1" baseline="0" dirty="0" smtClean="0">
                <a:solidFill>
                  <a:srgbClr val="071C49">
                    <a:alpha val="80000"/>
                  </a:srgbClr>
                </a:solidFill>
                <a:latin typeface="Helvetica Oblique" charset="0"/>
                <a:ea typeface="Helvetica Oblique" charset="0"/>
                <a:cs typeface="Helvetica Oblique" charset="0"/>
              </a:rPr>
              <a:t> / </a:t>
            </a:r>
            <a:fld id="{D8D877B3-D348-4611-9BDB-C5374591D951}" type="slidenum">
              <a:rPr lang="en-US" sz="800" b="0" i="1" smtClean="0">
                <a:latin typeface="Helvetica Oblique" charset="0"/>
                <a:ea typeface="Helvetica Oblique" charset="0"/>
                <a:cs typeface="Helvetica Oblique" charset="0"/>
              </a:rPr>
              <a:pPr/>
              <a:t>‹#›</a:t>
            </a:fld>
            <a:endParaRPr lang="en-US" sz="800" b="0" i="1" dirty="0">
              <a:solidFill>
                <a:srgbClr val="071C49">
                  <a:alpha val="80000"/>
                </a:srgbClr>
              </a:solidFill>
              <a:latin typeface="Helvetica Oblique" charset="0"/>
              <a:ea typeface="Helvetica Oblique" charset="0"/>
              <a:cs typeface="Helvetica Oblique" charset="0"/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42" hasCustomPrompt="1"/>
          </p:nvPr>
        </p:nvSpPr>
        <p:spPr>
          <a:xfrm>
            <a:off x="2286000" y="-1"/>
            <a:ext cx="6210300" cy="459377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000" b="1" baseline="0"/>
            </a:lvl1pPr>
          </a:lstStyle>
          <a:p>
            <a:r>
              <a:rPr lang="en-US" dirty="0" smtClean="0"/>
              <a:t>Drag &amp; Drop Image</a:t>
            </a:r>
            <a:endParaRPr lang="en-US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43" hasCustomPrompt="1"/>
          </p:nvPr>
        </p:nvSpPr>
        <p:spPr>
          <a:xfrm>
            <a:off x="4914900" y="3425370"/>
            <a:ext cx="7277101" cy="3432629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000" b="1" baseline="0"/>
            </a:lvl1pPr>
          </a:lstStyle>
          <a:p>
            <a:r>
              <a:rPr lang="en-US" dirty="0" smtClean="0"/>
              <a:t>Drag &amp; Drop Image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 userDrawn="1"/>
        </p:nvSpPr>
        <p:spPr>
          <a:xfrm>
            <a:off x="9144000" y="6438900"/>
            <a:ext cx="2438400" cy="213892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 marL="0" indent="0" algn="l" defTabSz="914318" rtl="0" eaLnBrk="1" latinLnBrk="0" hangingPunct="1">
              <a:lnSpc>
                <a:spcPct val="145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kern="12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</a:pPr>
            <a:r>
              <a:rPr lang="en-US" sz="800" i="1" dirty="0">
                <a:solidFill>
                  <a:srgbClr val="071C49">
                    <a:alpha val="80000"/>
                  </a:srgbClr>
                </a:solidFill>
                <a:latin typeface="Helvetica" charset="0"/>
                <a:ea typeface="Helvetica" charset="0"/>
                <a:cs typeface="Helvetica" charset="0"/>
              </a:rPr>
              <a:t>© 2017 MaxPoint Interactive, Inc.  |  CONFIDENTIAL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219200" y="6553200"/>
            <a:ext cx="7696200" cy="0"/>
          </a:xfrm>
          <a:prstGeom prst="line">
            <a:avLst/>
          </a:prstGeom>
          <a:ln w="15875">
            <a:solidFill>
              <a:srgbClr val="CA1C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10468692" y="362166"/>
            <a:ext cx="1113708" cy="271340"/>
          </a:xfrm>
          <a:prstGeom prst="rect">
            <a:avLst/>
          </a:prstGeom>
        </p:spPr>
      </p:pic>
      <p:sp>
        <p:nvSpPr>
          <p:cNvPr id="10" name="Text Placeholder 3"/>
          <p:cNvSpPr txBox="1">
            <a:spLocks/>
          </p:cNvSpPr>
          <p:nvPr userDrawn="1"/>
        </p:nvSpPr>
        <p:spPr>
          <a:xfrm>
            <a:off x="533400" y="6438900"/>
            <a:ext cx="1600200" cy="213892"/>
          </a:xfrm>
          <a:prstGeom prst="rect">
            <a:avLst/>
          </a:prstGeom>
        </p:spPr>
        <p:txBody>
          <a:bodyPr vert="horz" lIns="0" tIns="0" rIns="0" bIns="45718" rtlCol="0">
            <a:noAutofit/>
          </a:bodyPr>
          <a:lstStyle>
            <a:lvl1pPr marL="0" indent="0" algn="l" defTabSz="914318" rtl="0" eaLnBrk="1" latinLnBrk="0" hangingPunct="1">
              <a:lnSpc>
                <a:spcPct val="145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kern="12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</a:pPr>
            <a:r>
              <a:rPr lang="en-US" sz="800" b="0" i="1" dirty="0" smtClean="0">
                <a:solidFill>
                  <a:srgbClr val="071C49">
                    <a:alpha val="80000"/>
                  </a:srgbClr>
                </a:solidFill>
                <a:latin typeface="Helvetica Oblique" charset="0"/>
                <a:ea typeface="Helvetica Oblique" charset="0"/>
                <a:cs typeface="Helvetica Oblique" charset="0"/>
              </a:rPr>
              <a:t>Page</a:t>
            </a:r>
            <a:r>
              <a:rPr lang="en-US" sz="800" b="0" i="1" baseline="0" dirty="0" smtClean="0">
                <a:solidFill>
                  <a:srgbClr val="071C49">
                    <a:alpha val="80000"/>
                  </a:srgbClr>
                </a:solidFill>
                <a:latin typeface="Helvetica Oblique" charset="0"/>
                <a:ea typeface="Helvetica Oblique" charset="0"/>
                <a:cs typeface="Helvetica Oblique" charset="0"/>
              </a:rPr>
              <a:t> / </a:t>
            </a:r>
            <a:fld id="{D8D877B3-D348-4611-9BDB-C5374591D951}" type="slidenum">
              <a:rPr lang="en-US" sz="800" b="0" i="1" smtClean="0">
                <a:latin typeface="Helvetica Oblique" charset="0"/>
                <a:ea typeface="Helvetica Oblique" charset="0"/>
                <a:cs typeface="Helvetica Oblique" charset="0"/>
              </a:rPr>
              <a:pPr/>
              <a:t>‹#›</a:t>
            </a:fld>
            <a:endParaRPr lang="en-US" sz="800" b="0" i="1" dirty="0">
              <a:solidFill>
                <a:srgbClr val="071C49">
                  <a:alpha val="80000"/>
                </a:srgbClr>
              </a:solidFill>
              <a:latin typeface="Helvetica Oblique" charset="0"/>
              <a:ea typeface="Helvetica Oblique" charset="0"/>
              <a:cs typeface="Helvetica Oblique" charset="0"/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42" hasCustomPrompt="1"/>
          </p:nvPr>
        </p:nvSpPr>
        <p:spPr>
          <a:xfrm>
            <a:off x="533399" y="1447800"/>
            <a:ext cx="11056121" cy="4953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000" b="1" baseline="0"/>
            </a:lvl1pPr>
          </a:lstStyle>
          <a:p>
            <a:r>
              <a:rPr lang="en-US" dirty="0" smtClean="0"/>
              <a:t>Drag &amp; Drop Image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6324600" cy="14878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3"/>
          <p:cNvSpPr txBox="1">
            <a:spLocks/>
          </p:cNvSpPr>
          <p:nvPr userDrawn="1"/>
        </p:nvSpPr>
        <p:spPr>
          <a:xfrm>
            <a:off x="9296400" y="6400800"/>
            <a:ext cx="2438400" cy="213892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 marL="0" indent="0" algn="l" defTabSz="914318" rtl="0" eaLnBrk="1" latinLnBrk="0" hangingPunct="1">
              <a:lnSpc>
                <a:spcPct val="145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kern="12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</a:pPr>
            <a:r>
              <a:rPr lang="en-US" sz="800" i="1" dirty="0">
                <a:solidFill>
                  <a:srgbClr val="071C49">
                    <a:alpha val="80000"/>
                  </a:srgbClr>
                </a:solidFill>
                <a:latin typeface="Helvetica" charset="0"/>
                <a:ea typeface="Helvetica" charset="0"/>
                <a:cs typeface="Helvetica" charset="0"/>
              </a:rPr>
              <a:t>© 2017 MaxPoint Interactive, Inc.  |  CONFIDENTIAL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371600" y="6515100"/>
            <a:ext cx="7696200" cy="0"/>
          </a:xfrm>
          <a:prstGeom prst="line">
            <a:avLst/>
          </a:prstGeom>
          <a:ln w="15875">
            <a:solidFill>
              <a:srgbClr val="CA1C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10468692" y="362166"/>
            <a:ext cx="1113708" cy="271340"/>
          </a:xfrm>
          <a:prstGeom prst="rect">
            <a:avLst/>
          </a:prstGeom>
        </p:spPr>
      </p:pic>
      <p:sp>
        <p:nvSpPr>
          <p:cNvPr id="13" name="Text Placeholder 3"/>
          <p:cNvSpPr txBox="1">
            <a:spLocks/>
          </p:cNvSpPr>
          <p:nvPr userDrawn="1"/>
        </p:nvSpPr>
        <p:spPr>
          <a:xfrm>
            <a:off x="533400" y="6438900"/>
            <a:ext cx="1600200" cy="213892"/>
          </a:xfrm>
          <a:prstGeom prst="rect">
            <a:avLst/>
          </a:prstGeom>
        </p:spPr>
        <p:txBody>
          <a:bodyPr vert="horz" lIns="0" tIns="0" rIns="0" bIns="45718" rtlCol="0">
            <a:noAutofit/>
          </a:bodyPr>
          <a:lstStyle>
            <a:lvl1pPr marL="0" indent="0" algn="l" defTabSz="914318" rtl="0" eaLnBrk="1" latinLnBrk="0" hangingPunct="1">
              <a:lnSpc>
                <a:spcPct val="145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kern="12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</a:pPr>
            <a:r>
              <a:rPr lang="en-US" sz="800" b="0" i="1" dirty="0" smtClean="0">
                <a:solidFill>
                  <a:srgbClr val="071C49">
                    <a:alpha val="80000"/>
                  </a:srgbClr>
                </a:solidFill>
                <a:latin typeface="Helvetica Oblique" charset="0"/>
                <a:ea typeface="Helvetica Oblique" charset="0"/>
                <a:cs typeface="Helvetica Oblique" charset="0"/>
              </a:rPr>
              <a:t>Page</a:t>
            </a:r>
            <a:r>
              <a:rPr lang="en-US" sz="800" b="0" i="1" baseline="0" dirty="0" smtClean="0">
                <a:solidFill>
                  <a:srgbClr val="071C49">
                    <a:alpha val="80000"/>
                  </a:srgbClr>
                </a:solidFill>
                <a:latin typeface="Helvetica Oblique" charset="0"/>
                <a:ea typeface="Helvetica Oblique" charset="0"/>
                <a:cs typeface="Helvetica Oblique" charset="0"/>
              </a:rPr>
              <a:t> / </a:t>
            </a:r>
            <a:fld id="{D8D877B3-D348-4611-9BDB-C5374591D951}" type="slidenum">
              <a:rPr lang="en-US" sz="800" b="0" i="1" smtClean="0">
                <a:latin typeface="Helvetica Oblique" charset="0"/>
                <a:ea typeface="Helvetica Oblique" charset="0"/>
                <a:cs typeface="Helvetica Oblique" charset="0"/>
              </a:rPr>
              <a:pPr/>
              <a:t>‹#›</a:t>
            </a:fld>
            <a:endParaRPr lang="en-US" sz="800" b="0" i="1" dirty="0">
              <a:solidFill>
                <a:srgbClr val="071C49">
                  <a:alpha val="80000"/>
                </a:srgbClr>
              </a:solidFill>
              <a:latin typeface="Helvetica Oblique" charset="0"/>
              <a:ea typeface="Helvetica Oblique" charset="0"/>
              <a:cs typeface="Helvetica Oblique" charset="0"/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42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000" b="1" baseline="0"/>
            </a:lvl1pPr>
          </a:lstStyle>
          <a:p>
            <a:r>
              <a:rPr lang="en-US" dirty="0" smtClean="0"/>
              <a:t>Drag &amp; Drop Image</a:t>
            </a:r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 userDrawn="1"/>
        </p:nvSpPr>
        <p:spPr>
          <a:xfrm>
            <a:off x="9296400" y="6400800"/>
            <a:ext cx="2438400" cy="213892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 marL="0" indent="0" algn="l" defTabSz="914318" rtl="0" eaLnBrk="1" latinLnBrk="0" hangingPunct="1">
              <a:lnSpc>
                <a:spcPct val="145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kern="12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</a:pPr>
            <a:r>
              <a:rPr lang="en-US" sz="800" i="1" dirty="0">
                <a:solidFill>
                  <a:srgbClr val="071C49">
                    <a:alpha val="80000"/>
                  </a:srgbClr>
                </a:solidFill>
                <a:latin typeface="Helvetica" charset="0"/>
                <a:ea typeface="Helvetica" charset="0"/>
                <a:cs typeface="Helvetica" charset="0"/>
              </a:rPr>
              <a:t>© 2017 MaxPoint Interactive, Inc.  |  CONFIDENTIAL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371600" y="6515100"/>
            <a:ext cx="7696200" cy="0"/>
          </a:xfrm>
          <a:prstGeom prst="line">
            <a:avLst/>
          </a:prstGeom>
          <a:ln w="15875">
            <a:solidFill>
              <a:srgbClr val="CA1C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6324600" cy="14878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10468692" y="362166"/>
            <a:ext cx="1113708" cy="271340"/>
          </a:xfrm>
          <a:prstGeom prst="rect">
            <a:avLst/>
          </a:prstGeom>
        </p:spPr>
      </p:pic>
      <p:sp>
        <p:nvSpPr>
          <p:cNvPr id="10" name="Text Placeholder 3"/>
          <p:cNvSpPr txBox="1">
            <a:spLocks/>
          </p:cNvSpPr>
          <p:nvPr userDrawn="1"/>
        </p:nvSpPr>
        <p:spPr>
          <a:xfrm>
            <a:off x="533400" y="6438900"/>
            <a:ext cx="1600200" cy="213892"/>
          </a:xfrm>
          <a:prstGeom prst="rect">
            <a:avLst/>
          </a:prstGeom>
        </p:spPr>
        <p:txBody>
          <a:bodyPr vert="horz" lIns="0" tIns="0" rIns="0" bIns="45718" rtlCol="0">
            <a:noAutofit/>
          </a:bodyPr>
          <a:lstStyle>
            <a:lvl1pPr marL="0" indent="0" algn="l" defTabSz="914318" rtl="0" eaLnBrk="1" latinLnBrk="0" hangingPunct="1">
              <a:lnSpc>
                <a:spcPct val="145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kern="12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</a:pPr>
            <a:r>
              <a:rPr lang="en-US" sz="800" b="0" i="1" dirty="0" smtClean="0">
                <a:solidFill>
                  <a:srgbClr val="071C49">
                    <a:alpha val="80000"/>
                  </a:srgbClr>
                </a:solidFill>
                <a:latin typeface="Helvetica Oblique" charset="0"/>
                <a:ea typeface="Helvetica Oblique" charset="0"/>
                <a:cs typeface="Helvetica Oblique" charset="0"/>
              </a:rPr>
              <a:t>Page</a:t>
            </a:r>
            <a:r>
              <a:rPr lang="en-US" sz="800" b="0" i="1" baseline="0" dirty="0" smtClean="0">
                <a:solidFill>
                  <a:srgbClr val="071C49">
                    <a:alpha val="80000"/>
                  </a:srgbClr>
                </a:solidFill>
                <a:latin typeface="Helvetica Oblique" charset="0"/>
                <a:ea typeface="Helvetica Oblique" charset="0"/>
                <a:cs typeface="Helvetica Oblique" charset="0"/>
              </a:rPr>
              <a:t> / </a:t>
            </a:r>
            <a:fld id="{D8D877B3-D348-4611-9BDB-C5374591D951}" type="slidenum">
              <a:rPr lang="en-US" sz="800" b="0" i="1" smtClean="0">
                <a:latin typeface="Helvetica Oblique" charset="0"/>
                <a:ea typeface="Helvetica Oblique" charset="0"/>
                <a:cs typeface="Helvetica Oblique" charset="0"/>
              </a:rPr>
              <a:pPr/>
              <a:t>‹#›</a:t>
            </a:fld>
            <a:endParaRPr lang="en-US" sz="800" b="0" i="1" dirty="0">
              <a:solidFill>
                <a:srgbClr val="071C49">
                  <a:alpha val="80000"/>
                </a:srgbClr>
              </a:solidFill>
              <a:latin typeface="Helvetica Oblique" charset="0"/>
              <a:ea typeface="Helvetica Oblique" charset="0"/>
              <a:cs typeface="Helvetica Obliq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213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391400" y="968829"/>
            <a:ext cx="4800600" cy="50292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 smtClean="0"/>
              <a:t>Drag &amp; Drop Image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33400" y="1981200"/>
            <a:ext cx="5029200" cy="91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33400" y="228600"/>
            <a:ext cx="6324600" cy="9906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 userDrawn="1"/>
        </p:nvSpPr>
        <p:spPr>
          <a:xfrm>
            <a:off x="9144000" y="6438900"/>
            <a:ext cx="2438400" cy="213892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 marL="0" indent="0" algn="l" defTabSz="914318" rtl="0" eaLnBrk="1" latinLnBrk="0" hangingPunct="1">
              <a:lnSpc>
                <a:spcPct val="145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kern="12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</a:pPr>
            <a:r>
              <a:rPr lang="en-US" sz="800" i="1" dirty="0">
                <a:solidFill>
                  <a:srgbClr val="071C49">
                    <a:alpha val="80000"/>
                  </a:srgbClr>
                </a:solidFill>
                <a:latin typeface="Helvetica" charset="0"/>
                <a:ea typeface="Helvetica" charset="0"/>
                <a:cs typeface="Helvetica" charset="0"/>
              </a:rPr>
              <a:t>© 2017 MaxPoint Interactive, Inc.  |  CONFIDENTIAL</a:t>
            </a:r>
          </a:p>
        </p:txBody>
      </p:sp>
      <p:sp>
        <p:nvSpPr>
          <p:cNvPr id="7" name="Text Placeholder 3"/>
          <p:cNvSpPr txBox="1">
            <a:spLocks/>
          </p:cNvSpPr>
          <p:nvPr userDrawn="1"/>
        </p:nvSpPr>
        <p:spPr>
          <a:xfrm>
            <a:off x="533400" y="6438900"/>
            <a:ext cx="1600200" cy="213892"/>
          </a:xfrm>
          <a:prstGeom prst="rect">
            <a:avLst/>
          </a:prstGeom>
        </p:spPr>
        <p:txBody>
          <a:bodyPr vert="horz" lIns="0" tIns="0" rIns="0" bIns="45718" rtlCol="0">
            <a:noAutofit/>
          </a:bodyPr>
          <a:lstStyle>
            <a:lvl1pPr marL="0" indent="0" algn="l" defTabSz="914318" rtl="0" eaLnBrk="1" latinLnBrk="0" hangingPunct="1">
              <a:lnSpc>
                <a:spcPct val="145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kern="12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</a:pPr>
            <a:r>
              <a:rPr lang="en-US" sz="800" b="0" i="1" dirty="0" smtClean="0">
                <a:solidFill>
                  <a:srgbClr val="071C49">
                    <a:alpha val="80000"/>
                  </a:srgbClr>
                </a:solidFill>
                <a:latin typeface="Helvetica Oblique" charset="0"/>
                <a:ea typeface="Helvetica Oblique" charset="0"/>
                <a:cs typeface="Helvetica Oblique" charset="0"/>
              </a:rPr>
              <a:t>Page</a:t>
            </a:r>
            <a:r>
              <a:rPr lang="en-US" sz="800" b="0" i="1" baseline="0" dirty="0" smtClean="0">
                <a:solidFill>
                  <a:srgbClr val="071C49">
                    <a:alpha val="80000"/>
                  </a:srgbClr>
                </a:solidFill>
                <a:latin typeface="Helvetica Oblique" charset="0"/>
                <a:ea typeface="Helvetica Oblique" charset="0"/>
                <a:cs typeface="Helvetica Oblique" charset="0"/>
              </a:rPr>
              <a:t> / </a:t>
            </a:r>
            <a:fld id="{D8D877B3-D348-4611-9BDB-C5374591D951}" type="slidenum">
              <a:rPr lang="en-US" sz="800" b="0" i="1" smtClean="0">
                <a:latin typeface="Helvetica Oblique" charset="0"/>
                <a:ea typeface="Helvetica Oblique" charset="0"/>
                <a:cs typeface="Helvetica Oblique" charset="0"/>
              </a:rPr>
              <a:pPr/>
              <a:t>‹#›</a:t>
            </a:fld>
            <a:endParaRPr lang="en-US" sz="800" b="0" i="1" dirty="0">
              <a:solidFill>
                <a:srgbClr val="071C49">
                  <a:alpha val="80000"/>
                </a:srgbClr>
              </a:solidFill>
              <a:latin typeface="Helvetica Oblique" charset="0"/>
              <a:ea typeface="Helvetica Oblique" charset="0"/>
              <a:cs typeface="Helvetica Oblique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219200" y="6553200"/>
            <a:ext cx="7696200" cy="0"/>
          </a:xfrm>
          <a:prstGeom prst="line">
            <a:avLst/>
          </a:prstGeom>
          <a:ln w="15875">
            <a:solidFill>
              <a:srgbClr val="CA1C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10468692" y="362166"/>
            <a:ext cx="1113708" cy="27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26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1863270" y="1485899"/>
            <a:ext cx="1905001" cy="1905001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000" b="1" baseline="0"/>
            </a:lvl1pPr>
          </a:lstStyle>
          <a:p>
            <a:r>
              <a:rPr lang="en-US" dirty="0" smtClean="0"/>
              <a:t>Drag &amp; Drop Image</a:t>
            </a:r>
            <a:endParaRPr lang="en-US" dirty="0"/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894034" y="1485899"/>
            <a:ext cx="1905001" cy="1905001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000" b="1" baseline="0"/>
            </a:lvl1pPr>
          </a:lstStyle>
          <a:p>
            <a:r>
              <a:rPr lang="en-US" dirty="0" smtClean="0"/>
              <a:t>Drag &amp; Drop Image</a:t>
            </a:r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7924799" y="1485899"/>
            <a:ext cx="1905001" cy="1905001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000" b="1" baseline="0"/>
            </a:lvl1pPr>
          </a:lstStyle>
          <a:p>
            <a:r>
              <a:rPr lang="en-US" dirty="0" smtClean="0"/>
              <a:t>Drag &amp; Drop Image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22514" y="246669"/>
            <a:ext cx="7478486" cy="74393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 userDrawn="1"/>
        </p:nvSpPr>
        <p:spPr>
          <a:xfrm>
            <a:off x="9144000" y="6438900"/>
            <a:ext cx="2438400" cy="213892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 marL="0" indent="0" algn="l" defTabSz="914318" rtl="0" eaLnBrk="1" latinLnBrk="0" hangingPunct="1">
              <a:lnSpc>
                <a:spcPct val="145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kern="12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</a:pPr>
            <a:r>
              <a:rPr lang="en-US" sz="800" i="1" dirty="0">
                <a:solidFill>
                  <a:srgbClr val="071C49">
                    <a:alpha val="80000"/>
                  </a:srgbClr>
                </a:solidFill>
                <a:latin typeface="Helvetica" charset="0"/>
                <a:ea typeface="Helvetica" charset="0"/>
                <a:cs typeface="Helvetica" charset="0"/>
              </a:rPr>
              <a:t>© 2017 MaxPoint Interactive, Inc.  |  CONFIDENTIAL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219200" y="6553200"/>
            <a:ext cx="7696200" cy="0"/>
          </a:xfrm>
          <a:prstGeom prst="line">
            <a:avLst/>
          </a:prstGeom>
          <a:ln w="15875">
            <a:solidFill>
              <a:srgbClr val="CA1C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8"/>
          <p:cNvSpPr>
            <a:spLocks noGrp="1"/>
          </p:cNvSpPr>
          <p:nvPr>
            <p:ph type="pic" sz="quarter" idx="16" hasCustomPrompt="1"/>
          </p:nvPr>
        </p:nvSpPr>
        <p:spPr>
          <a:xfrm>
            <a:off x="1863270" y="3886200"/>
            <a:ext cx="1905001" cy="1905001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000" b="1" baseline="0"/>
            </a:lvl1pPr>
          </a:lstStyle>
          <a:p>
            <a:r>
              <a:rPr lang="en-US" dirty="0" smtClean="0"/>
              <a:t>Drag &amp; Drop Image</a:t>
            </a:r>
            <a:endParaRPr lang="en-US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7" hasCustomPrompt="1"/>
          </p:nvPr>
        </p:nvSpPr>
        <p:spPr>
          <a:xfrm>
            <a:off x="4894034" y="3886200"/>
            <a:ext cx="1905001" cy="1905001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000" b="1" baseline="0"/>
            </a:lvl1pPr>
          </a:lstStyle>
          <a:p>
            <a:r>
              <a:rPr lang="en-US" dirty="0" smtClean="0"/>
              <a:t>Drag &amp; Drop Image</a:t>
            </a:r>
            <a:endParaRPr lang="en-US" dirty="0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8" hasCustomPrompt="1"/>
          </p:nvPr>
        </p:nvSpPr>
        <p:spPr>
          <a:xfrm>
            <a:off x="7924799" y="3886200"/>
            <a:ext cx="1905001" cy="1905001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000" b="1" baseline="0"/>
            </a:lvl1pPr>
          </a:lstStyle>
          <a:p>
            <a:r>
              <a:rPr lang="en-US" dirty="0" smtClean="0"/>
              <a:t>Drag &amp; Drop Image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10468692" y="362166"/>
            <a:ext cx="1113708" cy="271340"/>
          </a:xfrm>
          <a:prstGeom prst="rect">
            <a:avLst/>
          </a:prstGeom>
        </p:spPr>
      </p:pic>
      <p:sp>
        <p:nvSpPr>
          <p:cNvPr id="15" name="Text Placeholder 3"/>
          <p:cNvSpPr txBox="1">
            <a:spLocks/>
          </p:cNvSpPr>
          <p:nvPr userDrawn="1"/>
        </p:nvSpPr>
        <p:spPr>
          <a:xfrm>
            <a:off x="533400" y="6438900"/>
            <a:ext cx="1600200" cy="213892"/>
          </a:xfrm>
          <a:prstGeom prst="rect">
            <a:avLst/>
          </a:prstGeom>
        </p:spPr>
        <p:txBody>
          <a:bodyPr vert="horz" lIns="0" tIns="0" rIns="0" bIns="45718" rtlCol="0">
            <a:noAutofit/>
          </a:bodyPr>
          <a:lstStyle>
            <a:lvl1pPr marL="0" indent="0" algn="l" defTabSz="914318" rtl="0" eaLnBrk="1" latinLnBrk="0" hangingPunct="1">
              <a:lnSpc>
                <a:spcPct val="145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kern="12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</a:pPr>
            <a:r>
              <a:rPr lang="en-US" sz="800" b="0" i="1" dirty="0" smtClean="0">
                <a:solidFill>
                  <a:srgbClr val="071C49">
                    <a:alpha val="80000"/>
                  </a:srgbClr>
                </a:solidFill>
                <a:latin typeface="Helvetica Oblique" charset="0"/>
                <a:ea typeface="Helvetica Oblique" charset="0"/>
                <a:cs typeface="Helvetica Oblique" charset="0"/>
              </a:rPr>
              <a:t>Page</a:t>
            </a:r>
            <a:r>
              <a:rPr lang="en-US" sz="800" b="0" i="1" baseline="0" dirty="0" smtClean="0">
                <a:solidFill>
                  <a:srgbClr val="071C49">
                    <a:alpha val="80000"/>
                  </a:srgbClr>
                </a:solidFill>
                <a:latin typeface="Helvetica Oblique" charset="0"/>
                <a:ea typeface="Helvetica Oblique" charset="0"/>
                <a:cs typeface="Helvetica Oblique" charset="0"/>
              </a:rPr>
              <a:t> / </a:t>
            </a:r>
            <a:fld id="{D8D877B3-D348-4611-9BDB-C5374591D951}" type="slidenum">
              <a:rPr lang="en-US" sz="800" b="0" i="1" smtClean="0">
                <a:latin typeface="Helvetica Oblique" charset="0"/>
                <a:ea typeface="Helvetica Oblique" charset="0"/>
                <a:cs typeface="Helvetica Oblique" charset="0"/>
              </a:rPr>
              <a:pPr/>
              <a:t>‹#›</a:t>
            </a:fld>
            <a:endParaRPr lang="en-US" sz="800" b="0" i="1" dirty="0">
              <a:solidFill>
                <a:srgbClr val="071C49">
                  <a:alpha val="80000"/>
                </a:srgbClr>
              </a:solidFill>
              <a:latin typeface="Helvetica Oblique" charset="0"/>
              <a:ea typeface="Helvetica Oblique" charset="0"/>
              <a:cs typeface="Helvetica Obliq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6950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 LARGE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172200" y="0"/>
            <a:ext cx="60198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 smtClean="0"/>
              <a:t>Drag &amp; Drop Image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219200" y="3543300"/>
            <a:ext cx="4038600" cy="205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3400" y="338259"/>
            <a:ext cx="5889171" cy="1638300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 userDrawn="1"/>
        </p:nvSpPr>
        <p:spPr>
          <a:xfrm>
            <a:off x="9144000" y="6438900"/>
            <a:ext cx="2438400" cy="213892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 marL="0" indent="0" algn="l" defTabSz="914318" rtl="0" eaLnBrk="1" latinLnBrk="0" hangingPunct="1">
              <a:lnSpc>
                <a:spcPct val="145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kern="12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</a:pPr>
            <a:r>
              <a:rPr lang="en-US" sz="800" i="1" dirty="0">
                <a:solidFill>
                  <a:srgbClr val="071C49">
                    <a:alpha val="80000"/>
                  </a:srgbClr>
                </a:solidFill>
                <a:latin typeface="Helvetica" charset="0"/>
                <a:ea typeface="Helvetica" charset="0"/>
                <a:cs typeface="Helvetica" charset="0"/>
              </a:rPr>
              <a:t>© 2017 MaxPoint Interactive, Inc.  |  CONFIDENTIAL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219200" y="6553200"/>
            <a:ext cx="7696200" cy="0"/>
          </a:xfrm>
          <a:prstGeom prst="line">
            <a:avLst/>
          </a:prstGeom>
          <a:ln w="15875">
            <a:solidFill>
              <a:srgbClr val="CA1C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10468692" y="362166"/>
            <a:ext cx="1113708" cy="271340"/>
          </a:xfrm>
          <a:prstGeom prst="rect">
            <a:avLst/>
          </a:prstGeom>
        </p:spPr>
      </p:pic>
      <p:sp>
        <p:nvSpPr>
          <p:cNvPr id="12" name="Text Placeholder 3"/>
          <p:cNvSpPr txBox="1">
            <a:spLocks/>
          </p:cNvSpPr>
          <p:nvPr userDrawn="1"/>
        </p:nvSpPr>
        <p:spPr>
          <a:xfrm>
            <a:off x="533400" y="6438900"/>
            <a:ext cx="1600200" cy="213892"/>
          </a:xfrm>
          <a:prstGeom prst="rect">
            <a:avLst/>
          </a:prstGeom>
        </p:spPr>
        <p:txBody>
          <a:bodyPr vert="horz" lIns="0" tIns="0" rIns="0" bIns="45718" rtlCol="0">
            <a:noAutofit/>
          </a:bodyPr>
          <a:lstStyle>
            <a:lvl1pPr marL="0" indent="0" algn="l" defTabSz="914318" rtl="0" eaLnBrk="1" latinLnBrk="0" hangingPunct="1">
              <a:lnSpc>
                <a:spcPct val="145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kern="12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</a:pPr>
            <a:r>
              <a:rPr lang="en-US" sz="800" b="0" i="1" dirty="0" smtClean="0">
                <a:solidFill>
                  <a:srgbClr val="071C49">
                    <a:alpha val="80000"/>
                  </a:srgbClr>
                </a:solidFill>
                <a:latin typeface="Helvetica Oblique" charset="0"/>
                <a:ea typeface="Helvetica Oblique" charset="0"/>
                <a:cs typeface="Helvetica Oblique" charset="0"/>
              </a:rPr>
              <a:t>Page</a:t>
            </a:r>
            <a:r>
              <a:rPr lang="en-US" sz="800" b="0" i="1" baseline="0" dirty="0" smtClean="0">
                <a:solidFill>
                  <a:srgbClr val="071C49">
                    <a:alpha val="80000"/>
                  </a:srgbClr>
                </a:solidFill>
                <a:latin typeface="Helvetica Oblique" charset="0"/>
                <a:ea typeface="Helvetica Oblique" charset="0"/>
                <a:cs typeface="Helvetica Oblique" charset="0"/>
              </a:rPr>
              <a:t> / </a:t>
            </a:r>
            <a:fld id="{D8D877B3-D348-4611-9BDB-C5374591D951}" type="slidenum">
              <a:rPr lang="en-US" sz="800" b="0" i="1" smtClean="0">
                <a:latin typeface="Helvetica Oblique" charset="0"/>
                <a:ea typeface="Helvetica Oblique" charset="0"/>
                <a:cs typeface="Helvetica Oblique" charset="0"/>
              </a:rPr>
              <a:pPr/>
              <a:t>‹#›</a:t>
            </a:fld>
            <a:endParaRPr lang="en-US" sz="800" b="0" i="1" dirty="0">
              <a:solidFill>
                <a:srgbClr val="071C49">
                  <a:alpha val="80000"/>
                </a:srgbClr>
              </a:solidFill>
              <a:latin typeface="Helvetica Oblique" charset="0"/>
              <a:ea typeface="Helvetica Oblique" charset="0"/>
              <a:cs typeface="Helvetica Obliqu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000" b="1" baseline="0"/>
            </a:lvl1pPr>
          </a:lstStyle>
          <a:p>
            <a:r>
              <a:rPr lang="en-US" dirty="0" smtClean="0"/>
              <a:t>Drag &amp; Drop Image</a:t>
            </a:r>
            <a:endParaRPr lang="en-US" dirty="0"/>
          </a:p>
        </p:txBody>
      </p:sp>
      <p:sp>
        <p:nvSpPr>
          <p:cNvPr id="3" name="Text Placeholder 3"/>
          <p:cNvSpPr txBox="1">
            <a:spLocks/>
          </p:cNvSpPr>
          <p:nvPr userDrawn="1"/>
        </p:nvSpPr>
        <p:spPr>
          <a:xfrm>
            <a:off x="9144000" y="6438900"/>
            <a:ext cx="2438400" cy="213892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 marL="0" indent="0" algn="l" defTabSz="914318" rtl="0" eaLnBrk="1" latinLnBrk="0" hangingPunct="1">
              <a:lnSpc>
                <a:spcPct val="145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kern="12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</a:pPr>
            <a:r>
              <a:rPr lang="en-US" sz="800" i="1" dirty="0">
                <a:solidFill>
                  <a:srgbClr val="071C49">
                    <a:alpha val="80000"/>
                  </a:srgbClr>
                </a:solidFill>
                <a:latin typeface="Helvetica" charset="0"/>
                <a:ea typeface="Helvetica" charset="0"/>
                <a:cs typeface="Helvetica" charset="0"/>
              </a:rPr>
              <a:t>© 2017 MaxPoint Interactive, Inc.  |  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219200" y="6553200"/>
            <a:ext cx="7696200" cy="0"/>
          </a:xfrm>
          <a:prstGeom prst="line">
            <a:avLst/>
          </a:prstGeom>
          <a:ln w="15875">
            <a:solidFill>
              <a:srgbClr val="CA1C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10468692" y="362166"/>
            <a:ext cx="1113708" cy="271340"/>
          </a:xfrm>
          <a:prstGeom prst="rect">
            <a:avLst/>
          </a:prstGeom>
        </p:spPr>
      </p:pic>
      <p:sp>
        <p:nvSpPr>
          <p:cNvPr id="7" name="Text Placeholder 3"/>
          <p:cNvSpPr txBox="1">
            <a:spLocks/>
          </p:cNvSpPr>
          <p:nvPr userDrawn="1"/>
        </p:nvSpPr>
        <p:spPr>
          <a:xfrm>
            <a:off x="533400" y="6438900"/>
            <a:ext cx="1600200" cy="213892"/>
          </a:xfrm>
          <a:prstGeom prst="rect">
            <a:avLst/>
          </a:prstGeom>
        </p:spPr>
        <p:txBody>
          <a:bodyPr vert="horz" lIns="0" tIns="0" rIns="0" bIns="45718" rtlCol="0">
            <a:noAutofit/>
          </a:bodyPr>
          <a:lstStyle>
            <a:lvl1pPr marL="0" indent="0" algn="l" defTabSz="914318" rtl="0" eaLnBrk="1" latinLnBrk="0" hangingPunct="1">
              <a:lnSpc>
                <a:spcPct val="145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kern="12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</a:pPr>
            <a:r>
              <a:rPr lang="en-US" sz="800" b="0" i="1" dirty="0" smtClean="0">
                <a:solidFill>
                  <a:srgbClr val="071C49">
                    <a:alpha val="80000"/>
                  </a:srgbClr>
                </a:solidFill>
                <a:latin typeface="Helvetica Oblique" charset="0"/>
                <a:ea typeface="Helvetica Oblique" charset="0"/>
                <a:cs typeface="Helvetica Oblique" charset="0"/>
              </a:rPr>
              <a:t>Page</a:t>
            </a:r>
            <a:r>
              <a:rPr lang="en-US" sz="800" b="0" i="1" baseline="0" dirty="0" smtClean="0">
                <a:solidFill>
                  <a:srgbClr val="071C49">
                    <a:alpha val="80000"/>
                  </a:srgbClr>
                </a:solidFill>
                <a:latin typeface="Helvetica Oblique" charset="0"/>
                <a:ea typeface="Helvetica Oblique" charset="0"/>
                <a:cs typeface="Helvetica Oblique" charset="0"/>
              </a:rPr>
              <a:t> / </a:t>
            </a:r>
            <a:fld id="{D8D877B3-D348-4611-9BDB-C5374591D951}" type="slidenum">
              <a:rPr lang="en-US" sz="800" b="0" i="1" smtClean="0">
                <a:latin typeface="Helvetica Oblique" charset="0"/>
                <a:ea typeface="Helvetica Oblique" charset="0"/>
                <a:cs typeface="Helvetica Oblique" charset="0"/>
              </a:rPr>
              <a:pPr/>
              <a:t>‹#›</a:t>
            </a:fld>
            <a:endParaRPr lang="en-US" sz="800" b="0" i="1" dirty="0">
              <a:solidFill>
                <a:srgbClr val="071C49">
                  <a:alpha val="80000"/>
                </a:srgbClr>
              </a:solidFill>
              <a:latin typeface="Helvetica Oblique" charset="0"/>
              <a:ea typeface="Helvetica Oblique" charset="0"/>
              <a:cs typeface="Helvetica Obliq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227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THREE COLU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1863270" y="1981199"/>
            <a:ext cx="2438401" cy="2438401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000" b="1" baseline="0"/>
            </a:lvl1pPr>
          </a:lstStyle>
          <a:p>
            <a:r>
              <a:rPr lang="en-US" dirty="0" smtClean="0"/>
              <a:t>Drag &amp; Drop Image</a:t>
            </a:r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894034" y="1981199"/>
            <a:ext cx="2438401" cy="2438401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000" b="1" baseline="0"/>
            </a:lvl1pPr>
          </a:lstStyle>
          <a:p>
            <a:r>
              <a:rPr lang="en-US" dirty="0" smtClean="0"/>
              <a:t>Drag &amp; Drop Image</a:t>
            </a:r>
            <a:endParaRPr lang="en-US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7924799" y="1981199"/>
            <a:ext cx="2438401" cy="2438401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000" b="1" baseline="0"/>
            </a:lvl1pPr>
          </a:lstStyle>
          <a:p>
            <a:r>
              <a:rPr lang="en-US" dirty="0" smtClean="0"/>
              <a:t>Drag &amp; Drop Image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22514" y="246669"/>
            <a:ext cx="7478486" cy="14878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3"/>
          <p:cNvSpPr txBox="1">
            <a:spLocks/>
          </p:cNvSpPr>
          <p:nvPr userDrawn="1"/>
        </p:nvSpPr>
        <p:spPr>
          <a:xfrm>
            <a:off x="9144000" y="6438900"/>
            <a:ext cx="2438400" cy="213892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 marL="0" indent="0" algn="l" defTabSz="914318" rtl="0" eaLnBrk="1" latinLnBrk="0" hangingPunct="1">
              <a:lnSpc>
                <a:spcPct val="145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kern="12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</a:pPr>
            <a:r>
              <a:rPr lang="en-US" sz="800" i="1" dirty="0">
                <a:solidFill>
                  <a:srgbClr val="071C49">
                    <a:alpha val="80000"/>
                  </a:srgbClr>
                </a:solidFill>
                <a:latin typeface="Helvetica" charset="0"/>
                <a:ea typeface="Helvetica" charset="0"/>
                <a:cs typeface="Helvetica" charset="0"/>
              </a:rPr>
              <a:t>© 2017 MaxPoint Interactive, Inc.  |  CONFIDENTIAL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219200" y="6553200"/>
            <a:ext cx="7696200" cy="0"/>
          </a:xfrm>
          <a:prstGeom prst="line">
            <a:avLst/>
          </a:prstGeom>
          <a:ln w="15875">
            <a:solidFill>
              <a:srgbClr val="CA1C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10468692" y="362166"/>
            <a:ext cx="1113708" cy="271340"/>
          </a:xfrm>
          <a:prstGeom prst="rect">
            <a:avLst/>
          </a:prstGeom>
        </p:spPr>
      </p:pic>
      <p:sp>
        <p:nvSpPr>
          <p:cNvPr id="13" name="Text Placeholder 3"/>
          <p:cNvSpPr txBox="1">
            <a:spLocks/>
          </p:cNvSpPr>
          <p:nvPr userDrawn="1"/>
        </p:nvSpPr>
        <p:spPr>
          <a:xfrm>
            <a:off x="533400" y="6438900"/>
            <a:ext cx="1600200" cy="213892"/>
          </a:xfrm>
          <a:prstGeom prst="rect">
            <a:avLst/>
          </a:prstGeom>
        </p:spPr>
        <p:txBody>
          <a:bodyPr vert="horz" lIns="0" tIns="0" rIns="0" bIns="45718" rtlCol="0">
            <a:noAutofit/>
          </a:bodyPr>
          <a:lstStyle>
            <a:lvl1pPr marL="0" indent="0" algn="l" defTabSz="914318" rtl="0" eaLnBrk="1" latinLnBrk="0" hangingPunct="1">
              <a:lnSpc>
                <a:spcPct val="145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kern="12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</a:pPr>
            <a:r>
              <a:rPr lang="en-US" sz="800" b="0" i="1" dirty="0" smtClean="0">
                <a:solidFill>
                  <a:srgbClr val="071C49">
                    <a:alpha val="80000"/>
                  </a:srgbClr>
                </a:solidFill>
                <a:latin typeface="Helvetica Oblique" charset="0"/>
                <a:ea typeface="Helvetica Oblique" charset="0"/>
                <a:cs typeface="Helvetica Oblique" charset="0"/>
              </a:rPr>
              <a:t>Page</a:t>
            </a:r>
            <a:r>
              <a:rPr lang="en-US" sz="800" b="0" i="1" baseline="0" dirty="0" smtClean="0">
                <a:solidFill>
                  <a:srgbClr val="071C49">
                    <a:alpha val="80000"/>
                  </a:srgbClr>
                </a:solidFill>
                <a:latin typeface="Helvetica Oblique" charset="0"/>
                <a:ea typeface="Helvetica Oblique" charset="0"/>
                <a:cs typeface="Helvetica Oblique" charset="0"/>
              </a:rPr>
              <a:t> / </a:t>
            </a:r>
            <a:fld id="{D8D877B3-D348-4611-9BDB-C5374591D951}" type="slidenum">
              <a:rPr lang="en-US" sz="800" b="0" i="1" smtClean="0">
                <a:latin typeface="Helvetica Oblique" charset="0"/>
                <a:ea typeface="Helvetica Oblique" charset="0"/>
                <a:cs typeface="Helvetica Oblique" charset="0"/>
              </a:rPr>
              <a:pPr/>
              <a:t>‹#›</a:t>
            </a:fld>
            <a:endParaRPr lang="en-US" sz="800" b="0" i="1" dirty="0">
              <a:solidFill>
                <a:srgbClr val="071C49">
                  <a:alpha val="80000"/>
                </a:srgbClr>
              </a:solidFill>
              <a:latin typeface="Helvetica Oblique" charset="0"/>
              <a:ea typeface="Helvetica Oblique" charset="0"/>
              <a:cs typeface="Helvetica Oblique" charset="0"/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71500" y="2968172"/>
            <a:ext cx="1037771" cy="1037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3"/>
          <p:cNvSpPr txBox="1">
            <a:spLocks/>
          </p:cNvSpPr>
          <p:nvPr userDrawn="1"/>
        </p:nvSpPr>
        <p:spPr>
          <a:xfrm>
            <a:off x="9144000" y="6438900"/>
            <a:ext cx="2438400" cy="213892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 marL="0" indent="0" algn="l" defTabSz="914318" rtl="0" eaLnBrk="1" latinLnBrk="0" hangingPunct="1">
              <a:lnSpc>
                <a:spcPct val="145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kern="12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</a:pPr>
            <a:r>
              <a:rPr lang="en-US" sz="800" i="1" dirty="0">
                <a:solidFill>
                  <a:srgbClr val="071C49">
                    <a:alpha val="80000"/>
                  </a:srgbClr>
                </a:solidFill>
                <a:latin typeface="Helvetica" charset="0"/>
                <a:ea typeface="Helvetica" charset="0"/>
                <a:cs typeface="Helvetica" charset="0"/>
              </a:rPr>
              <a:t>© 2017 MaxPoint Interactive, Inc.  |  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219200" y="6553200"/>
            <a:ext cx="7696200" cy="0"/>
          </a:xfrm>
          <a:prstGeom prst="line">
            <a:avLst/>
          </a:prstGeom>
          <a:ln w="15875">
            <a:solidFill>
              <a:srgbClr val="CA1C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1977132" y="1981200"/>
            <a:ext cx="1375668" cy="1375668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000" b="1" baseline="0"/>
            </a:lvl1pPr>
          </a:lstStyle>
          <a:p>
            <a:r>
              <a:rPr lang="en-US" dirty="0" smtClean="0"/>
              <a:t>Drag &amp; Drop Image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22514" y="246669"/>
            <a:ext cx="7478486" cy="14878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1977132" y="3886200"/>
            <a:ext cx="1375668" cy="1375668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000" b="1" baseline="0"/>
            </a:lvl1pPr>
          </a:lstStyle>
          <a:p>
            <a:r>
              <a:rPr lang="en-US" dirty="0" smtClean="0"/>
              <a:t>Drag &amp; Drop Image</a:t>
            </a:r>
            <a:endParaRPr lang="en-US" dirty="0"/>
          </a:p>
        </p:txBody>
      </p:sp>
      <p:sp>
        <p:nvSpPr>
          <p:cNvPr id="36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6168132" y="1981200"/>
            <a:ext cx="1375668" cy="1375668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000" b="1" baseline="0"/>
            </a:lvl1pPr>
          </a:lstStyle>
          <a:p>
            <a:r>
              <a:rPr lang="en-US" dirty="0" smtClean="0"/>
              <a:t>Drag &amp; Drop Image</a:t>
            </a:r>
            <a:endParaRPr lang="en-US" dirty="0"/>
          </a:p>
        </p:txBody>
      </p:sp>
      <p:sp>
        <p:nvSpPr>
          <p:cNvPr id="37" name="Picture Placeholder 8"/>
          <p:cNvSpPr>
            <a:spLocks noGrp="1"/>
          </p:cNvSpPr>
          <p:nvPr>
            <p:ph type="pic" sz="quarter" idx="16" hasCustomPrompt="1"/>
          </p:nvPr>
        </p:nvSpPr>
        <p:spPr>
          <a:xfrm>
            <a:off x="6168132" y="3886200"/>
            <a:ext cx="1375668" cy="1375668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000" b="1" baseline="0"/>
            </a:lvl1pPr>
          </a:lstStyle>
          <a:p>
            <a:r>
              <a:rPr lang="en-US" dirty="0" smtClean="0"/>
              <a:t>Drag &amp; Drop Image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10468692" y="362166"/>
            <a:ext cx="1113708" cy="271340"/>
          </a:xfrm>
          <a:prstGeom prst="rect">
            <a:avLst/>
          </a:prstGeom>
        </p:spPr>
      </p:pic>
      <p:sp>
        <p:nvSpPr>
          <p:cNvPr id="12" name="Text Placeholder 3"/>
          <p:cNvSpPr txBox="1">
            <a:spLocks/>
          </p:cNvSpPr>
          <p:nvPr userDrawn="1"/>
        </p:nvSpPr>
        <p:spPr>
          <a:xfrm>
            <a:off x="533400" y="6438900"/>
            <a:ext cx="1600200" cy="213892"/>
          </a:xfrm>
          <a:prstGeom prst="rect">
            <a:avLst/>
          </a:prstGeom>
        </p:spPr>
        <p:txBody>
          <a:bodyPr vert="horz" lIns="0" tIns="0" rIns="0" bIns="45718" rtlCol="0">
            <a:noAutofit/>
          </a:bodyPr>
          <a:lstStyle>
            <a:lvl1pPr marL="0" indent="0" algn="l" defTabSz="914318" rtl="0" eaLnBrk="1" latinLnBrk="0" hangingPunct="1">
              <a:lnSpc>
                <a:spcPct val="145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kern="12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</a:pPr>
            <a:r>
              <a:rPr lang="en-US" sz="800" b="0" i="1" dirty="0" smtClean="0">
                <a:solidFill>
                  <a:srgbClr val="071C49">
                    <a:alpha val="80000"/>
                  </a:srgbClr>
                </a:solidFill>
                <a:latin typeface="Helvetica Oblique" charset="0"/>
                <a:ea typeface="Helvetica Oblique" charset="0"/>
                <a:cs typeface="Helvetica Oblique" charset="0"/>
              </a:rPr>
              <a:t>Page</a:t>
            </a:r>
            <a:r>
              <a:rPr lang="en-US" sz="800" b="0" i="1" baseline="0" dirty="0" smtClean="0">
                <a:solidFill>
                  <a:srgbClr val="071C49">
                    <a:alpha val="80000"/>
                  </a:srgbClr>
                </a:solidFill>
                <a:latin typeface="Helvetica Oblique" charset="0"/>
                <a:ea typeface="Helvetica Oblique" charset="0"/>
                <a:cs typeface="Helvetica Oblique" charset="0"/>
              </a:rPr>
              <a:t> / </a:t>
            </a:r>
            <a:fld id="{D8D877B3-D348-4611-9BDB-C5374591D951}" type="slidenum">
              <a:rPr lang="en-US" sz="800" b="0" i="1" smtClean="0">
                <a:latin typeface="Helvetica Oblique" charset="0"/>
                <a:ea typeface="Helvetica Oblique" charset="0"/>
                <a:cs typeface="Helvetica Oblique" charset="0"/>
              </a:rPr>
              <a:pPr/>
              <a:t>‹#›</a:t>
            </a:fld>
            <a:endParaRPr lang="en-US" sz="800" b="0" i="1" dirty="0">
              <a:solidFill>
                <a:srgbClr val="071C49">
                  <a:alpha val="80000"/>
                </a:srgbClr>
              </a:solidFill>
              <a:latin typeface="Helvetica Oblique" charset="0"/>
              <a:ea typeface="Helvetica Oblique" charset="0"/>
              <a:cs typeface="Helvetica Oblique" charset="0"/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42" hasCustomPrompt="1"/>
          </p:nvPr>
        </p:nvSpPr>
        <p:spPr>
          <a:xfrm>
            <a:off x="1807028" y="1981199"/>
            <a:ext cx="4212771" cy="243840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000" b="1" baseline="0"/>
            </a:lvl1pPr>
          </a:lstStyle>
          <a:p>
            <a:r>
              <a:rPr lang="en-US" dirty="0" smtClean="0"/>
              <a:t>Drag &amp; Drop Image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544286" y="246669"/>
            <a:ext cx="5747658" cy="1487862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43" hasCustomPrompt="1"/>
          </p:nvPr>
        </p:nvSpPr>
        <p:spPr>
          <a:xfrm>
            <a:off x="6150429" y="1981199"/>
            <a:ext cx="4212771" cy="243840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000" b="1" baseline="0"/>
            </a:lvl1pPr>
          </a:lstStyle>
          <a:p>
            <a:r>
              <a:rPr lang="en-US" dirty="0" smtClean="0"/>
              <a:t>Drag &amp; Drop Image</a:t>
            </a: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 userDrawn="1"/>
        </p:nvSpPr>
        <p:spPr>
          <a:xfrm>
            <a:off x="9144000" y="6438900"/>
            <a:ext cx="2438400" cy="213892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 marL="0" indent="0" algn="l" defTabSz="914318" rtl="0" eaLnBrk="1" latinLnBrk="0" hangingPunct="1">
              <a:lnSpc>
                <a:spcPct val="145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kern="12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</a:pPr>
            <a:r>
              <a:rPr lang="en-US" sz="800" i="1" dirty="0">
                <a:solidFill>
                  <a:srgbClr val="071C49">
                    <a:alpha val="80000"/>
                  </a:srgbClr>
                </a:solidFill>
                <a:latin typeface="Helvetica" charset="0"/>
                <a:ea typeface="Helvetica" charset="0"/>
                <a:cs typeface="Helvetica" charset="0"/>
              </a:rPr>
              <a:t>© 2017 MaxPoint Interactive, Inc.  |  CONFIDENTIAL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219200" y="6553200"/>
            <a:ext cx="7696200" cy="0"/>
          </a:xfrm>
          <a:prstGeom prst="line">
            <a:avLst/>
          </a:prstGeom>
          <a:ln w="15875">
            <a:solidFill>
              <a:srgbClr val="CA1C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10468692" y="362166"/>
            <a:ext cx="1113708" cy="271340"/>
          </a:xfrm>
          <a:prstGeom prst="rect">
            <a:avLst/>
          </a:prstGeom>
        </p:spPr>
      </p:pic>
      <p:sp>
        <p:nvSpPr>
          <p:cNvPr id="12" name="Text Placeholder 3"/>
          <p:cNvSpPr txBox="1">
            <a:spLocks/>
          </p:cNvSpPr>
          <p:nvPr userDrawn="1"/>
        </p:nvSpPr>
        <p:spPr>
          <a:xfrm>
            <a:off x="533400" y="6438900"/>
            <a:ext cx="1600200" cy="213892"/>
          </a:xfrm>
          <a:prstGeom prst="rect">
            <a:avLst/>
          </a:prstGeom>
        </p:spPr>
        <p:txBody>
          <a:bodyPr vert="horz" lIns="0" tIns="0" rIns="0" bIns="45718" rtlCol="0">
            <a:noAutofit/>
          </a:bodyPr>
          <a:lstStyle>
            <a:lvl1pPr marL="0" indent="0" algn="l" defTabSz="914318" rtl="0" eaLnBrk="1" latinLnBrk="0" hangingPunct="1">
              <a:lnSpc>
                <a:spcPct val="145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kern="12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</a:pPr>
            <a:r>
              <a:rPr lang="en-US" sz="800" b="0" i="1" dirty="0" smtClean="0">
                <a:solidFill>
                  <a:srgbClr val="071C49">
                    <a:alpha val="80000"/>
                  </a:srgbClr>
                </a:solidFill>
                <a:latin typeface="Helvetica Oblique" charset="0"/>
                <a:ea typeface="Helvetica Oblique" charset="0"/>
                <a:cs typeface="Helvetica Oblique" charset="0"/>
              </a:rPr>
              <a:t>Page</a:t>
            </a:r>
            <a:r>
              <a:rPr lang="en-US" sz="800" b="0" i="1" baseline="0" dirty="0" smtClean="0">
                <a:solidFill>
                  <a:srgbClr val="071C49">
                    <a:alpha val="80000"/>
                  </a:srgbClr>
                </a:solidFill>
                <a:latin typeface="Helvetica Oblique" charset="0"/>
                <a:ea typeface="Helvetica Oblique" charset="0"/>
                <a:cs typeface="Helvetica Oblique" charset="0"/>
              </a:rPr>
              <a:t> / </a:t>
            </a:r>
            <a:fld id="{D8D877B3-D348-4611-9BDB-C5374591D951}" type="slidenum">
              <a:rPr lang="en-US" sz="800" b="0" i="1" smtClean="0">
                <a:latin typeface="Helvetica Oblique" charset="0"/>
                <a:ea typeface="Helvetica Oblique" charset="0"/>
                <a:cs typeface="Helvetica Oblique" charset="0"/>
              </a:rPr>
              <a:pPr/>
              <a:t>‹#›</a:t>
            </a:fld>
            <a:endParaRPr lang="en-US" sz="800" b="0" i="1" dirty="0">
              <a:solidFill>
                <a:srgbClr val="071C49">
                  <a:alpha val="80000"/>
                </a:srgbClr>
              </a:solidFill>
              <a:latin typeface="Helvetica Oblique" charset="0"/>
              <a:ea typeface="Helvetica Oblique" charset="0"/>
              <a:cs typeface="Helvetica Oblique" charset="0"/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33400" y="5791200"/>
            <a:ext cx="1374228" cy="342900"/>
          </a:xfrm>
          <a:prstGeom prst="rect">
            <a:avLst/>
          </a:prstGeom>
        </p:spPr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0198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 smtClean="0"/>
              <a:t>Drag &amp; Drop Image</a:t>
            </a:r>
            <a:endParaRPr lang="en-US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6781800" y="1257300"/>
            <a:ext cx="4191000" cy="43434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 smtClean="0"/>
              <a:t>Drag &amp; Drop Image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 userDrawn="1"/>
        </p:nvSpPr>
        <p:spPr>
          <a:xfrm>
            <a:off x="9144000" y="6438900"/>
            <a:ext cx="2438400" cy="213892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 marL="0" indent="0" algn="l" defTabSz="914318" rtl="0" eaLnBrk="1" latinLnBrk="0" hangingPunct="1">
              <a:lnSpc>
                <a:spcPct val="145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kern="12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</a:pPr>
            <a:r>
              <a:rPr lang="en-US" sz="800" i="1" dirty="0">
                <a:solidFill>
                  <a:srgbClr val="071C49">
                    <a:alpha val="80000"/>
                  </a:srgbClr>
                </a:solidFill>
                <a:latin typeface="Helvetica" charset="0"/>
                <a:ea typeface="Helvetica" charset="0"/>
                <a:cs typeface="Helvetica" charset="0"/>
              </a:rPr>
              <a:t>© 2017 MaxPoint Interactive, Inc.  |  CONFIDENTIAL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219200" y="6553200"/>
            <a:ext cx="7696200" cy="0"/>
          </a:xfrm>
          <a:prstGeom prst="line">
            <a:avLst/>
          </a:prstGeom>
          <a:ln w="15875">
            <a:solidFill>
              <a:srgbClr val="CA1C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10468692" y="362166"/>
            <a:ext cx="1113708" cy="271340"/>
          </a:xfrm>
          <a:prstGeom prst="rect">
            <a:avLst/>
          </a:prstGeom>
        </p:spPr>
      </p:pic>
      <p:sp>
        <p:nvSpPr>
          <p:cNvPr id="11" name="Text Placeholder 3"/>
          <p:cNvSpPr txBox="1">
            <a:spLocks/>
          </p:cNvSpPr>
          <p:nvPr userDrawn="1"/>
        </p:nvSpPr>
        <p:spPr>
          <a:xfrm>
            <a:off x="533400" y="6438900"/>
            <a:ext cx="1600200" cy="213892"/>
          </a:xfrm>
          <a:prstGeom prst="rect">
            <a:avLst/>
          </a:prstGeom>
        </p:spPr>
        <p:txBody>
          <a:bodyPr vert="horz" lIns="0" tIns="0" rIns="0" bIns="45718" rtlCol="0">
            <a:noAutofit/>
          </a:bodyPr>
          <a:lstStyle>
            <a:lvl1pPr marL="0" indent="0" algn="l" defTabSz="914318" rtl="0" eaLnBrk="1" latinLnBrk="0" hangingPunct="1">
              <a:lnSpc>
                <a:spcPct val="145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kern="12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</a:pPr>
            <a:r>
              <a:rPr lang="en-US" sz="800" b="0" i="1" dirty="0" smtClean="0">
                <a:solidFill>
                  <a:srgbClr val="071C49">
                    <a:alpha val="80000"/>
                  </a:srgbClr>
                </a:solidFill>
                <a:latin typeface="Helvetica Oblique" charset="0"/>
                <a:ea typeface="Helvetica Oblique" charset="0"/>
                <a:cs typeface="Helvetica Oblique" charset="0"/>
              </a:rPr>
              <a:t>Page</a:t>
            </a:r>
            <a:r>
              <a:rPr lang="en-US" sz="800" b="0" i="1" baseline="0" dirty="0" smtClean="0">
                <a:solidFill>
                  <a:srgbClr val="071C49">
                    <a:alpha val="80000"/>
                  </a:srgbClr>
                </a:solidFill>
                <a:latin typeface="Helvetica Oblique" charset="0"/>
                <a:ea typeface="Helvetica Oblique" charset="0"/>
                <a:cs typeface="Helvetica Oblique" charset="0"/>
              </a:rPr>
              <a:t> / </a:t>
            </a:r>
            <a:fld id="{D8D877B3-D348-4611-9BDB-C5374591D951}" type="slidenum">
              <a:rPr lang="en-US" sz="800" b="0" i="1" smtClean="0">
                <a:latin typeface="Helvetica Oblique" charset="0"/>
                <a:ea typeface="Helvetica Oblique" charset="0"/>
                <a:cs typeface="Helvetica Oblique" charset="0"/>
              </a:rPr>
              <a:pPr/>
              <a:t>‹#›</a:t>
            </a:fld>
            <a:endParaRPr lang="en-US" sz="800" b="0" i="1" dirty="0">
              <a:solidFill>
                <a:srgbClr val="071C49">
                  <a:alpha val="80000"/>
                </a:srgbClr>
              </a:solidFill>
              <a:latin typeface="Helvetica Oblique" charset="0"/>
              <a:ea typeface="Helvetica Oblique" charset="0"/>
              <a:cs typeface="Helvetica Obliqu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 txBox="1">
            <a:spLocks/>
          </p:cNvSpPr>
          <p:nvPr userDrawn="1"/>
        </p:nvSpPr>
        <p:spPr>
          <a:xfrm>
            <a:off x="9144000" y="6438900"/>
            <a:ext cx="2438400" cy="213892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 marL="0" indent="0" algn="l" defTabSz="914318" rtl="0" eaLnBrk="1" latinLnBrk="0" hangingPunct="1">
              <a:lnSpc>
                <a:spcPct val="145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kern="12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</a:pPr>
            <a:r>
              <a:rPr lang="en-US" sz="800" i="1" dirty="0">
                <a:solidFill>
                  <a:srgbClr val="071C49">
                    <a:alpha val="80000"/>
                  </a:srgbClr>
                </a:solidFill>
                <a:latin typeface="Helvetica" charset="0"/>
                <a:ea typeface="Helvetica" charset="0"/>
                <a:cs typeface="Helvetica" charset="0"/>
              </a:rPr>
              <a:t>© 2017 MaxPoint Interactive, Inc.  |  CONFIDENTIAL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219200" y="6553200"/>
            <a:ext cx="7696200" cy="0"/>
          </a:xfrm>
          <a:prstGeom prst="line">
            <a:avLst/>
          </a:prstGeom>
          <a:ln w="15875">
            <a:solidFill>
              <a:srgbClr val="CA1C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3"/>
          <p:cNvSpPr txBox="1">
            <a:spLocks/>
          </p:cNvSpPr>
          <p:nvPr userDrawn="1"/>
        </p:nvSpPr>
        <p:spPr>
          <a:xfrm>
            <a:off x="533400" y="6438900"/>
            <a:ext cx="1600200" cy="213892"/>
          </a:xfrm>
          <a:prstGeom prst="rect">
            <a:avLst/>
          </a:prstGeom>
        </p:spPr>
        <p:txBody>
          <a:bodyPr vert="horz" lIns="0" tIns="0" rIns="0" bIns="45718" rtlCol="0">
            <a:noAutofit/>
          </a:bodyPr>
          <a:lstStyle>
            <a:lvl1pPr marL="0" indent="0" algn="l" defTabSz="914318" rtl="0" eaLnBrk="1" latinLnBrk="0" hangingPunct="1">
              <a:lnSpc>
                <a:spcPct val="145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kern="12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</a:pPr>
            <a:r>
              <a:rPr lang="en-US" sz="800" b="0" i="1" dirty="0" smtClean="0">
                <a:solidFill>
                  <a:srgbClr val="071C49">
                    <a:alpha val="80000"/>
                  </a:srgbClr>
                </a:solidFill>
                <a:latin typeface="Helvetica Oblique" charset="0"/>
                <a:ea typeface="Helvetica Oblique" charset="0"/>
                <a:cs typeface="Helvetica Oblique" charset="0"/>
              </a:rPr>
              <a:t>Page</a:t>
            </a:r>
            <a:r>
              <a:rPr lang="en-US" sz="800" b="0" i="1" baseline="0" dirty="0" smtClean="0">
                <a:solidFill>
                  <a:srgbClr val="071C49">
                    <a:alpha val="80000"/>
                  </a:srgbClr>
                </a:solidFill>
                <a:latin typeface="Helvetica Oblique" charset="0"/>
                <a:ea typeface="Helvetica Oblique" charset="0"/>
                <a:cs typeface="Helvetica Oblique" charset="0"/>
              </a:rPr>
              <a:t> / </a:t>
            </a:r>
            <a:fld id="{D8D877B3-D348-4611-9BDB-C5374591D951}" type="slidenum">
              <a:rPr lang="en-US" sz="800" b="0" i="1" smtClean="0">
                <a:latin typeface="Helvetica Oblique" charset="0"/>
                <a:ea typeface="Helvetica Oblique" charset="0"/>
                <a:cs typeface="Helvetica Oblique" charset="0"/>
              </a:rPr>
              <a:pPr/>
              <a:t>‹#›</a:t>
            </a:fld>
            <a:endParaRPr lang="en-US" sz="800" b="0" i="1" dirty="0">
              <a:solidFill>
                <a:srgbClr val="071C49">
                  <a:alpha val="80000"/>
                </a:srgbClr>
              </a:solidFill>
              <a:latin typeface="Helvetica Oblique" charset="0"/>
              <a:ea typeface="Helvetica Oblique" charset="0"/>
              <a:cs typeface="Helvetica Oblique" charset="0"/>
            </a:endParaRPr>
          </a:p>
        </p:txBody>
      </p:sp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1981200" y="1828800"/>
            <a:ext cx="7010400" cy="805543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1981200" y="3886200"/>
            <a:ext cx="48006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914400"/>
            <a:ext cx="9753600" cy="1638300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/>
          <a:p>
            <a:r>
              <a:rPr lang="en-US" dirty="0" smtClean="0"/>
              <a:t>Your title here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1219200" y="2895600"/>
            <a:ext cx="9753600" cy="304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08" r:id="rId2"/>
    <p:sldLayoutId id="2147484037" r:id="rId3"/>
    <p:sldLayoutId id="2147484007" r:id="rId4"/>
    <p:sldLayoutId id="2147484022" r:id="rId5"/>
    <p:sldLayoutId id="2147484016" r:id="rId6"/>
    <p:sldLayoutId id="2147484025" r:id="rId7"/>
    <p:sldLayoutId id="2147484010" r:id="rId8"/>
    <p:sldLayoutId id="2147484033" r:id="rId9"/>
    <p:sldLayoutId id="2147484012" r:id="rId10"/>
    <p:sldLayoutId id="2147484013" r:id="rId11"/>
    <p:sldLayoutId id="2147484053" r:id="rId12"/>
    <p:sldLayoutId id="2147484035" r:id="rId13"/>
    <p:sldLayoutId id="2147484055" r:id="rId14"/>
    <p:sldLayoutId id="2147484036" r:id="rId15"/>
    <p:sldLayoutId id="2147484048" r:id="rId16"/>
    <p:sldLayoutId id="2147484046" r:id="rId17"/>
    <p:sldLayoutId id="2147484021" r:id="rId18"/>
    <p:sldLayoutId id="2147484865" r:id="rId19"/>
    <p:sldLayoutId id="2147484861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18" rtl="0" eaLnBrk="1" latinLnBrk="0" hangingPunct="1">
        <a:lnSpc>
          <a:spcPts val="3900"/>
        </a:lnSpc>
        <a:spcBef>
          <a:spcPct val="0"/>
        </a:spcBef>
        <a:buNone/>
        <a:defRPr sz="3600" b="0" i="0" kern="800" spc="10" baseline="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0" indent="0" algn="l" defTabSz="914318" rtl="0" eaLnBrk="1" latinLnBrk="0" hangingPunct="1">
        <a:lnSpc>
          <a:spcPts val="2400"/>
        </a:lnSpc>
        <a:spcBef>
          <a:spcPts val="1000"/>
        </a:spcBef>
        <a:buFont typeface="Arial" panose="020B0604020202020204" pitchFamily="34" charset="0"/>
        <a:buNone/>
        <a:defRPr sz="2800" b="0" i="0" kern="800" spc="10" baseline="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0" indent="0" algn="l" defTabSz="914318" rtl="0" eaLnBrk="1" latinLnBrk="0" hangingPunct="1">
        <a:lnSpc>
          <a:spcPts val="1800"/>
        </a:lnSpc>
        <a:spcBef>
          <a:spcPts val="499"/>
        </a:spcBef>
        <a:buFont typeface="Arial" panose="020B0604020202020204" pitchFamily="34" charset="0"/>
        <a:buNone/>
        <a:defRPr sz="1400" b="0" i="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0" indent="0" algn="l" defTabSz="914318" rtl="0" eaLnBrk="1" latinLnBrk="0" hangingPunct="1">
        <a:lnSpc>
          <a:spcPts val="1800"/>
        </a:lnSpc>
        <a:spcBef>
          <a:spcPts val="499"/>
        </a:spcBef>
        <a:buFont typeface="Arial" panose="020B0604020202020204" pitchFamily="34" charset="0"/>
        <a:buNone/>
        <a:defRPr sz="1400" b="0" i="1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0" indent="0" algn="l" defTabSz="914318" rtl="0" eaLnBrk="1" latinLnBrk="0" hangingPunct="1">
        <a:lnSpc>
          <a:spcPts val="1600"/>
        </a:lnSpc>
        <a:spcBef>
          <a:spcPts val="499"/>
        </a:spcBef>
        <a:buFont typeface="Arial" panose="020B0604020202020204" pitchFamily="34" charset="0"/>
        <a:buNone/>
        <a:defRPr sz="1100" b="0" i="0" kern="1200">
          <a:solidFill>
            <a:schemeClr val="tx1">
              <a:alpha val="90000"/>
            </a:schemeClr>
          </a:solidFill>
          <a:latin typeface="Helvetica" charset="0"/>
          <a:ea typeface="Helvetica" charset="0"/>
          <a:cs typeface="Helvetica" charset="0"/>
        </a:defRPr>
      </a:lvl4pPr>
      <a:lvl5pPr marL="0" indent="0" algn="l" defTabSz="914318" rtl="0" eaLnBrk="1" latinLnBrk="0" hangingPunct="1">
        <a:lnSpc>
          <a:spcPts val="1500"/>
        </a:lnSpc>
        <a:spcBef>
          <a:spcPts val="499"/>
        </a:spcBef>
        <a:buFont typeface="Arial" panose="020B0604020202020204" pitchFamily="34" charset="0"/>
        <a:buNone/>
        <a:defRPr sz="900" b="0" i="1" kern="1200" baseline="0">
          <a:solidFill>
            <a:schemeClr val="tx1">
              <a:alpha val="90000"/>
            </a:schemeClr>
          </a:solidFill>
          <a:latin typeface="Helvetica" charset="0"/>
          <a:ea typeface="Helvetica" charset="0"/>
          <a:cs typeface="Helvetica" charset="0"/>
        </a:defRPr>
      </a:lvl5pPr>
      <a:lvl6pPr marL="251437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3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92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50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6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4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3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2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1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pos="3888" userDrawn="1">
          <p15:clr>
            <a:srgbClr val="F26B43"/>
          </p15:clr>
        </p15:guide>
        <p15:guide id="14" orient="horz" pos="288" userDrawn="1">
          <p15:clr>
            <a:srgbClr val="F26B43"/>
          </p15:clr>
        </p15:guide>
        <p15:guide id="39" pos="3792" userDrawn="1">
          <p15:clr>
            <a:srgbClr val="F26B43"/>
          </p15:clr>
        </p15:guide>
        <p15:guide id="40" pos="4656" userDrawn="1">
          <p15:clr>
            <a:srgbClr val="F26B43"/>
          </p15:clr>
        </p15:guide>
        <p15:guide id="47" orient="horz" pos="4320">
          <p15:clr>
            <a:srgbClr val="F26B43"/>
          </p15:clr>
        </p15:guide>
        <p15:guide id="48" pos="1152" userDrawn="1">
          <p15:clr>
            <a:srgbClr val="F26B43"/>
          </p15:clr>
        </p15:guide>
        <p15:guide id="51" orient="horz" pos="624" userDrawn="1">
          <p15:clr>
            <a:srgbClr val="F26B43"/>
          </p15:clr>
        </p15:guide>
        <p15:guide id="52" pos="336" userDrawn="1">
          <p15:clr>
            <a:srgbClr val="F26B43"/>
          </p15:clr>
        </p15:guide>
        <p15:guide id="54" pos="1248" userDrawn="1">
          <p15:clr>
            <a:srgbClr val="F26B43"/>
          </p15:clr>
        </p15:guide>
        <p15:guide id="55" pos="2016" userDrawn="1">
          <p15:clr>
            <a:srgbClr val="F26B43"/>
          </p15:clr>
        </p15:guide>
        <p15:guide id="56" pos="2112" userDrawn="1">
          <p15:clr>
            <a:srgbClr val="F26B43"/>
          </p15:clr>
        </p15:guide>
        <p15:guide id="57" pos="2880" userDrawn="1">
          <p15:clr>
            <a:srgbClr val="F26B43"/>
          </p15:clr>
        </p15:guide>
        <p15:guide id="58" pos="2976" userDrawn="1">
          <p15:clr>
            <a:srgbClr val="F26B43"/>
          </p15:clr>
        </p15:guide>
        <p15:guide id="59" pos="4752" userDrawn="1">
          <p15:clr>
            <a:srgbClr val="F26B43"/>
          </p15:clr>
        </p15:guide>
        <p15:guide id="60" pos="5520" userDrawn="1">
          <p15:clr>
            <a:srgbClr val="F26B43"/>
          </p15:clr>
        </p15:guide>
        <p15:guide id="61" pos="5616" userDrawn="1">
          <p15:clr>
            <a:srgbClr val="F26B43"/>
          </p15:clr>
        </p15:guide>
        <p15:guide id="62" pos="6432" userDrawn="1">
          <p15:clr>
            <a:srgbClr val="F26B43"/>
          </p15:clr>
        </p15:guide>
        <p15:guide id="63" pos="6528" userDrawn="1">
          <p15:clr>
            <a:srgbClr val="F26B43"/>
          </p15:clr>
        </p15:guide>
        <p15:guide id="64" pos="7296" userDrawn="1">
          <p15:clr>
            <a:srgbClr val="F26B43"/>
          </p15:clr>
        </p15:guide>
        <p15:guide id="66" orient="horz" pos="912" userDrawn="1">
          <p15:clr>
            <a:srgbClr val="F26B43"/>
          </p15:clr>
        </p15:guide>
        <p15:guide id="69" orient="horz" pos="1248" userDrawn="1">
          <p15:clr>
            <a:srgbClr val="F26B43"/>
          </p15:clr>
        </p15:guide>
        <p15:guide id="70" orient="horz" pos="1536" userDrawn="1">
          <p15:clr>
            <a:srgbClr val="F26B43"/>
          </p15:clr>
        </p15:guide>
        <p15:guide id="71" orient="horz" pos="1824" userDrawn="1">
          <p15:clr>
            <a:srgbClr val="F26B43"/>
          </p15:clr>
        </p15:guide>
        <p15:guide id="72" orient="horz" pos="2160" userDrawn="1">
          <p15:clr>
            <a:srgbClr val="F26B43"/>
          </p15:clr>
        </p15:guide>
        <p15:guide id="73" orient="horz" pos="2448" userDrawn="1">
          <p15:clr>
            <a:srgbClr val="F26B43"/>
          </p15:clr>
        </p15:guide>
        <p15:guide id="74" orient="horz" pos="2784" userDrawn="1">
          <p15:clr>
            <a:srgbClr val="F26B43"/>
          </p15:clr>
        </p15:guide>
        <p15:guide id="76" orient="horz" pos="3096" userDrawn="1">
          <p15:clr>
            <a:srgbClr val="F26B43"/>
          </p15:clr>
        </p15:guide>
        <p15:guide id="77" orient="horz" pos="3408" userDrawn="1">
          <p15:clr>
            <a:srgbClr val="F26B43"/>
          </p15:clr>
        </p15:guide>
        <p15:guide id="79" orient="horz" pos="3696" userDrawn="1">
          <p15:clr>
            <a:srgbClr val="F26B43"/>
          </p15:clr>
        </p15:guide>
        <p15:guide id="81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3598"/>
          <p:cNvSpPr/>
          <p:nvPr/>
        </p:nvSpPr>
        <p:spPr>
          <a:xfrm>
            <a:off x="533400" y="1374290"/>
            <a:ext cx="237401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562" y="17673"/>
                  <a:pt x="11782" y="17453"/>
                  <a:pt x="11782" y="17182"/>
                </a:cubicBezTo>
                <a:cubicBezTo>
                  <a:pt x="11782" y="16911"/>
                  <a:pt x="11562" y="16691"/>
                  <a:pt x="11291" y="16691"/>
                </a:cubicBezTo>
                <a:cubicBezTo>
                  <a:pt x="11020" y="16691"/>
                  <a:pt x="10800" y="16911"/>
                  <a:pt x="10800" y="17182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17673" y="18655"/>
                </a:moveTo>
                <a:lnTo>
                  <a:pt x="13745" y="18655"/>
                </a:lnTo>
                <a:lnTo>
                  <a:pt x="13745" y="12273"/>
                </a:lnTo>
                <a:cubicBezTo>
                  <a:pt x="13745" y="12002"/>
                  <a:pt x="13525" y="11782"/>
                  <a:pt x="13255" y="11782"/>
                </a:cubicBezTo>
                <a:lnTo>
                  <a:pt x="8345" y="11782"/>
                </a:lnTo>
                <a:cubicBezTo>
                  <a:pt x="8075" y="11782"/>
                  <a:pt x="7855" y="12002"/>
                  <a:pt x="7855" y="12273"/>
                </a:cubicBezTo>
                <a:lnTo>
                  <a:pt x="7855" y="18655"/>
                </a:lnTo>
                <a:lnTo>
                  <a:pt x="3927" y="18655"/>
                </a:lnTo>
                <a:lnTo>
                  <a:pt x="3927" y="8058"/>
                </a:lnTo>
                <a:lnTo>
                  <a:pt x="10800" y="1185"/>
                </a:lnTo>
                <a:lnTo>
                  <a:pt x="17673" y="8058"/>
                </a:lnTo>
                <a:cubicBezTo>
                  <a:pt x="17673" y="8058"/>
                  <a:pt x="17673" y="18655"/>
                  <a:pt x="17673" y="18655"/>
                </a:cubicBezTo>
                <a:close/>
                <a:moveTo>
                  <a:pt x="17673" y="20618"/>
                </a:moveTo>
                <a:lnTo>
                  <a:pt x="13745" y="20618"/>
                </a:lnTo>
                <a:lnTo>
                  <a:pt x="13745" y="19636"/>
                </a:lnTo>
                <a:lnTo>
                  <a:pt x="17673" y="19636"/>
                </a:lnTo>
                <a:cubicBezTo>
                  <a:pt x="17673" y="19636"/>
                  <a:pt x="17673" y="20618"/>
                  <a:pt x="17673" y="20618"/>
                </a:cubicBezTo>
                <a:close/>
                <a:moveTo>
                  <a:pt x="12764" y="20618"/>
                </a:moveTo>
                <a:lnTo>
                  <a:pt x="8836" y="20618"/>
                </a:lnTo>
                <a:lnTo>
                  <a:pt x="8836" y="12764"/>
                </a:lnTo>
                <a:lnTo>
                  <a:pt x="12764" y="12764"/>
                </a:lnTo>
                <a:cubicBezTo>
                  <a:pt x="12764" y="12764"/>
                  <a:pt x="12764" y="20618"/>
                  <a:pt x="12764" y="20618"/>
                </a:cubicBezTo>
                <a:close/>
                <a:moveTo>
                  <a:pt x="7855" y="20618"/>
                </a:moveTo>
                <a:lnTo>
                  <a:pt x="3927" y="20618"/>
                </a:lnTo>
                <a:lnTo>
                  <a:pt x="3927" y="19636"/>
                </a:lnTo>
                <a:lnTo>
                  <a:pt x="7855" y="19636"/>
                </a:lnTo>
                <a:cubicBezTo>
                  <a:pt x="7855" y="19636"/>
                  <a:pt x="7855" y="20618"/>
                  <a:pt x="7855" y="20618"/>
                </a:cubicBezTo>
                <a:close/>
                <a:moveTo>
                  <a:pt x="14727" y="1964"/>
                </a:moveTo>
                <a:lnTo>
                  <a:pt x="16691" y="1964"/>
                </a:lnTo>
                <a:lnTo>
                  <a:pt x="16691" y="5688"/>
                </a:lnTo>
                <a:lnTo>
                  <a:pt x="14727" y="3724"/>
                </a:lnTo>
                <a:cubicBezTo>
                  <a:pt x="14727" y="3724"/>
                  <a:pt x="14727" y="1964"/>
                  <a:pt x="14727" y="1964"/>
                </a:cubicBezTo>
                <a:close/>
                <a:moveTo>
                  <a:pt x="21456" y="10453"/>
                </a:moveTo>
                <a:lnTo>
                  <a:pt x="17673" y="6670"/>
                </a:lnTo>
                <a:lnTo>
                  <a:pt x="17673" y="1473"/>
                </a:lnTo>
                <a:cubicBezTo>
                  <a:pt x="17673" y="1202"/>
                  <a:pt x="17453" y="982"/>
                  <a:pt x="17182" y="982"/>
                </a:cubicBezTo>
                <a:lnTo>
                  <a:pt x="14236" y="982"/>
                </a:lnTo>
                <a:cubicBezTo>
                  <a:pt x="13966" y="982"/>
                  <a:pt x="13745" y="1202"/>
                  <a:pt x="13745" y="1473"/>
                </a:cubicBezTo>
                <a:lnTo>
                  <a:pt x="13745" y="2742"/>
                </a:ln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1072"/>
                  <a:pt x="220" y="11291"/>
                  <a:pt x="491" y="11291"/>
                </a:cubicBezTo>
                <a:cubicBezTo>
                  <a:pt x="626" y="11291"/>
                  <a:pt x="749" y="11236"/>
                  <a:pt x="838" y="11147"/>
                </a:cubicBezTo>
                <a:lnTo>
                  <a:pt x="2945" y="9040"/>
                </a:lnTo>
                <a:lnTo>
                  <a:pt x="2945" y="21109"/>
                </a:lnTo>
                <a:cubicBezTo>
                  <a:pt x="2945" y="21381"/>
                  <a:pt x="3166" y="21600"/>
                  <a:pt x="3436" y="21600"/>
                </a:cubicBezTo>
                <a:lnTo>
                  <a:pt x="18164" y="21600"/>
                </a:lnTo>
                <a:cubicBezTo>
                  <a:pt x="18434" y="21600"/>
                  <a:pt x="18655" y="21381"/>
                  <a:pt x="18655" y="21109"/>
                </a:cubicBezTo>
                <a:lnTo>
                  <a:pt x="18655" y="9040"/>
                </a:lnTo>
                <a:lnTo>
                  <a:pt x="20762" y="11147"/>
                </a:lnTo>
                <a:cubicBezTo>
                  <a:pt x="20851" y="11236"/>
                  <a:pt x="20974" y="11291"/>
                  <a:pt x="21109" y="11291"/>
                </a:cubicBezTo>
                <a:cubicBezTo>
                  <a:pt x="21380" y="11291"/>
                  <a:pt x="21600" y="11072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/>
          </a:p>
        </p:txBody>
      </p:sp>
      <p:sp>
        <p:nvSpPr>
          <p:cNvPr id="29" name="Shape 3599"/>
          <p:cNvSpPr/>
          <p:nvPr/>
        </p:nvSpPr>
        <p:spPr>
          <a:xfrm>
            <a:off x="986620" y="1374290"/>
            <a:ext cx="237401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4236" y="16752"/>
                </a:moveTo>
                <a:cubicBezTo>
                  <a:pt x="14001" y="16887"/>
                  <a:pt x="13921" y="17188"/>
                  <a:pt x="14057" y="17422"/>
                </a:cubicBezTo>
                <a:cubicBezTo>
                  <a:pt x="14192" y="17658"/>
                  <a:pt x="14493" y="17738"/>
                  <a:pt x="14727" y="17602"/>
                </a:cubicBezTo>
                <a:cubicBezTo>
                  <a:pt x="14962" y="17467"/>
                  <a:pt x="15042" y="17167"/>
                  <a:pt x="14907" y="16932"/>
                </a:cubicBezTo>
                <a:cubicBezTo>
                  <a:pt x="14771" y="16697"/>
                  <a:pt x="14472" y="16617"/>
                  <a:pt x="14236" y="16752"/>
                </a:cubicBezTo>
                <a:moveTo>
                  <a:pt x="10800" y="11782"/>
                </a:moveTo>
                <a:cubicBezTo>
                  <a:pt x="10258" y="11782"/>
                  <a:pt x="9818" y="11342"/>
                  <a:pt x="9818" y="10800"/>
                </a:cubicBez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moveTo>
                  <a:pt x="15218" y="10309"/>
                </a:moveTo>
                <a:lnTo>
                  <a:pt x="12694" y="10309"/>
                </a:lnTo>
                <a:cubicBezTo>
                  <a:pt x="12515" y="9624"/>
                  <a:pt x="11978" y="9084"/>
                  <a:pt x="11291" y="8906"/>
                </a:cubicBezTo>
                <a:lnTo>
                  <a:pt x="11291" y="3436"/>
                </a:lnTo>
                <a:cubicBezTo>
                  <a:pt x="11291" y="3166"/>
                  <a:pt x="11071" y="2945"/>
                  <a:pt x="10800" y="2945"/>
                </a:cubicBezTo>
                <a:cubicBezTo>
                  <a:pt x="10529" y="2945"/>
                  <a:pt x="10309" y="3166"/>
                  <a:pt x="10309" y="3436"/>
                </a:cubicBezTo>
                <a:lnTo>
                  <a:pt x="10309" y="8906"/>
                </a:lnTo>
                <a:cubicBezTo>
                  <a:pt x="9464" y="9125"/>
                  <a:pt x="8836" y="9886"/>
                  <a:pt x="8836" y="10800"/>
                </a:cubicBezTo>
                <a:cubicBezTo>
                  <a:pt x="8836" y="11885"/>
                  <a:pt x="9716" y="12764"/>
                  <a:pt x="10800" y="12764"/>
                </a:cubicBezTo>
                <a:cubicBezTo>
                  <a:pt x="11714" y="12764"/>
                  <a:pt x="12476" y="12137"/>
                  <a:pt x="12694" y="11291"/>
                </a:cubicBezTo>
                <a:lnTo>
                  <a:pt x="15218" y="11291"/>
                </a:lnTo>
                <a:cubicBezTo>
                  <a:pt x="15489" y="11291"/>
                  <a:pt x="15709" y="11072"/>
                  <a:pt x="15709" y="10800"/>
                </a:cubicBezTo>
                <a:cubicBezTo>
                  <a:pt x="15709" y="10529"/>
                  <a:pt x="15489" y="10309"/>
                  <a:pt x="15218" y="10309"/>
                </a:cubicBezTo>
                <a:moveTo>
                  <a:pt x="16932" y="6693"/>
                </a:moveTo>
                <a:cubicBezTo>
                  <a:pt x="16697" y="6829"/>
                  <a:pt x="16616" y="7129"/>
                  <a:pt x="16752" y="7364"/>
                </a:cubicBezTo>
                <a:cubicBezTo>
                  <a:pt x="16887" y="7599"/>
                  <a:pt x="17188" y="7679"/>
                  <a:pt x="17422" y="7543"/>
                </a:cubicBezTo>
                <a:cubicBezTo>
                  <a:pt x="17657" y="7408"/>
                  <a:pt x="17737" y="7108"/>
                  <a:pt x="17602" y="6873"/>
                </a:cubicBezTo>
                <a:cubicBezTo>
                  <a:pt x="17467" y="6638"/>
                  <a:pt x="17166" y="6557"/>
                  <a:pt x="16932" y="6693"/>
                </a:cubicBezTo>
                <a:moveTo>
                  <a:pt x="10800" y="17673"/>
                </a:moveTo>
                <a:cubicBezTo>
                  <a:pt x="10529" y="17673"/>
                  <a:pt x="10309" y="17893"/>
                  <a:pt x="10309" y="18164"/>
                </a:cubicBezTo>
                <a:cubicBezTo>
                  <a:pt x="10309" y="18435"/>
                  <a:pt x="10529" y="18655"/>
                  <a:pt x="10800" y="18655"/>
                </a:cubicBezTo>
                <a:cubicBezTo>
                  <a:pt x="11071" y="18655"/>
                  <a:pt x="11291" y="18435"/>
                  <a:pt x="11291" y="18164"/>
                </a:cubicBezTo>
                <a:cubicBezTo>
                  <a:pt x="11291" y="17893"/>
                  <a:pt x="11071" y="17673"/>
                  <a:pt x="10800" y="17673"/>
                </a:cubicBezTo>
                <a:moveTo>
                  <a:pt x="17422" y="14057"/>
                </a:moveTo>
                <a:cubicBezTo>
                  <a:pt x="17188" y="13921"/>
                  <a:pt x="16887" y="14001"/>
                  <a:pt x="16752" y="14236"/>
                </a:cubicBezTo>
                <a:cubicBezTo>
                  <a:pt x="16616" y="14472"/>
                  <a:pt x="16697" y="14772"/>
                  <a:pt x="16932" y="14907"/>
                </a:cubicBezTo>
                <a:cubicBezTo>
                  <a:pt x="17166" y="15043"/>
                  <a:pt x="17467" y="14962"/>
                  <a:pt x="17602" y="14727"/>
                </a:cubicBezTo>
                <a:cubicBezTo>
                  <a:pt x="17737" y="14492"/>
                  <a:pt x="17657" y="14192"/>
                  <a:pt x="17422" y="14057"/>
                </a:cubicBezTo>
                <a:moveTo>
                  <a:pt x="4668" y="6693"/>
                </a:moveTo>
                <a:cubicBezTo>
                  <a:pt x="4433" y="6557"/>
                  <a:pt x="4133" y="6638"/>
                  <a:pt x="3998" y="6873"/>
                </a:cubicBezTo>
                <a:cubicBezTo>
                  <a:pt x="3863" y="7108"/>
                  <a:pt x="3942" y="7408"/>
                  <a:pt x="4178" y="7543"/>
                </a:cubicBezTo>
                <a:cubicBezTo>
                  <a:pt x="4412" y="7679"/>
                  <a:pt x="4713" y="7599"/>
                  <a:pt x="4848" y="7364"/>
                </a:cubicBezTo>
                <a:cubicBezTo>
                  <a:pt x="4984" y="7129"/>
                  <a:pt x="4903" y="6829"/>
                  <a:pt x="4668" y="6693"/>
                </a:cubicBezTo>
                <a:moveTo>
                  <a:pt x="14236" y="4848"/>
                </a:moveTo>
                <a:cubicBezTo>
                  <a:pt x="14472" y="4984"/>
                  <a:pt x="14771" y="4903"/>
                  <a:pt x="14907" y="4669"/>
                </a:cubicBezTo>
                <a:cubicBezTo>
                  <a:pt x="15042" y="4434"/>
                  <a:pt x="14962" y="4134"/>
                  <a:pt x="14727" y="3998"/>
                </a:cubicBezTo>
                <a:cubicBezTo>
                  <a:pt x="14493" y="3863"/>
                  <a:pt x="14192" y="3943"/>
                  <a:pt x="14057" y="4178"/>
                </a:cubicBezTo>
                <a:cubicBezTo>
                  <a:pt x="13921" y="4412"/>
                  <a:pt x="14001" y="4713"/>
                  <a:pt x="14236" y="4848"/>
                </a:cubicBezTo>
                <a:moveTo>
                  <a:pt x="3436" y="10309"/>
                </a:moveTo>
                <a:cubicBezTo>
                  <a:pt x="3166" y="10309"/>
                  <a:pt x="2945" y="10529"/>
                  <a:pt x="2945" y="10800"/>
                </a:cubicBezTo>
                <a:cubicBezTo>
                  <a:pt x="2945" y="11072"/>
                  <a:pt x="3166" y="11291"/>
                  <a:pt x="3436" y="11291"/>
                </a:cubicBezTo>
                <a:cubicBezTo>
                  <a:pt x="3707" y="11291"/>
                  <a:pt x="3927" y="11072"/>
                  <a:pt x="3927" y="10800"/>
                </a:cubicBezTo>
                <a:cubicBezTo>
                  <a:pt x="3927" y="10529"/>
                  <a:pt x="3707" y="10309"/>
                  <a:pt x="3436" y="10309"/>
                </a:cubicBezTo>
                <a:moveTo>
                  <a:pt x="6873" y="3998"/>
                </a:moveTo>
                <a:cubicBezTo>
                  <a:pt x="6638" y="4134"/>
                  <a:pt x="6558" y="4434"/>
                  <a:pt x="6693" y="4669"/>
                </a:cubicBezTo>
                <a:cubicBezTo>
                  <a:pt x="6829" y="4903"/>
                  <a:pt x="7129" y="4984"/>
                  <a:pt x="7364" y="4848"/>
                </a:cubicBezTo>
                <a:cubicBezTo>
                  <a:pt x="7599" y="4713"/>
                  <a:pt x="7679" y="4412"/>
                  <a:pt x="7543" y="4178"/>
                </a:cubicBezTo>
                <a:cubicBezTo>
                  <a:pt x="7408" y="3943"/>
                  <a:pt x="7108" y="3863"/>
                  <a:pt x="6873" y="3998"/>
                </a:cubicBezTo>
                <a:moveTo>
                  <a:pt x="4178" y="14057"/>
                </a:moveTo>
                <a:cubicBezTo>
                  <a:pt x="3942" y="14192"/>
                  <a:pt x="3863" y="14492"/>
                  <a:pt x="3998" y="14727"/>
                </a:cubicBezTo>
                <a:cubicBezTo>
                  <a:pt x="4133" y="14962"/>
                  <a:pt x="4433" y="15043"/>
                  <a:pt x="4668" y="14907"/>
                </a:cubicBezTo>
                <a:cubicBezTo>
                  <a:pt x="4903" y="14772"/>
                  <a:pt x="4984" y="14472"/>
                  <a:pt x="4848" y="14236"/>
                </a:cubicBezTo>
                <a:cubicBezTo>
                  <a:pt x="4713" y="14001"/>
                  <a:pt x="4412" y="13921"/>
                  <a:pt x="4178" y="14057"/>
                </a:cubicBezTo>
                <a:moveTo>
                  <a:pt x="7364" y="16752"/>
                </a:moveTo>
                <a:cubicBezTo>
                  <a:pt x="7129" y="16617"/>
                  <a:pt x="6829" y="16697"/>
                  <a:pt x="6693" y="16932"/>
                </a:cubicBezTo>
                <a:cubicBezTo>
                  <a:pt x="6558" y="17167"/>
                  <a:pt x="6638" y="17467"/>
                  <a:pt x="6873" y="17602"/>
                </a:cubicBezTo>
                <a:cubicBezTo>
                  <a:pt x="7108" y="17738"/>
                  <a:pt x="7408" y="17658"/>
                  <a:pt x="7543" y="17422"/>
                </a:cubicBezTo>
                <a:cubicBezTo>
                  <a:pt x="7679" y="17188"/>
                  <a:pt x="7599" y="16887"/>
                  <a:pt x="7364" y="16752"/>
                </a:cubicBezTo>
                <a:moveTo>
                  <a:pt x="18164" y="10309"/>
                </a:moveTo>
                <a:cubicBezTo>
                  <a:pt x="17893" y="10309"/>
                  <a:pt x="17673" y="10529"/>
                  <a:pt x="17673" y="10800"/>
                </a:cubicBezTo>
                <a:cubicBezTo>
                  <a:pt x="17673" y="11072"/>
                  <a:pt x="17893" y="11291"/>
                  <a:pt x="18164" y="11291"/>
                </a:cubicBezTo>
                <a:cubicBezTo>
                  <a:pt x="18434" y="11291"/>
                  <a:pt x="18655" y="11072"/>
                  <a:pt x="18655" y="10800"/>
                </a:cubicBezTo>
                <a:cubicBezTo>
                  <a:pt x="18655" y="10529"/>
                  <a:pt x="18434" y="10309"/>
                  <a:pt x="18164" y="1030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0" name="Shape 3600"/>
          <p:cNvSpPr/>
          <p:nvPr/>
        </p:nvSpPr>
        <p:spPr>
          <a:xfrm>
            <a:off x="1439840" y="1374290"/>
            <a:ext cx="237401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1782"/>
                </a:moveTo>
                <a:cubicBezTo>
                  <a:pt x="10258" y="11782"/>
                  <a:pt x="9818" y="11342"/>
                  <a:pt x="9818" y="10800"/>
                </a:cubicBez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moveTo>
                  <a:pt x="14236" y="10309"/>
                </a:moveTo>
                <a:lnTo>
                  <a:pt x="12694" y="10309"/>
                </a:lnTo>
                <a:cubicBezTo>
                  <a:pt x="12516" y="9622"/>
                  <a:pt x="11979" y="9084"/>
                  <a:pt x="11291" y="8906"/>
                </a:cubicBezTo>
                <a:lnTo>
                  <a:pt x="11291" y="5400"/>
                </a:lnTo>
                <a:cubicBezTo>
                  <a:pt x="11291" y="5129"/>
                  <a:pt x="11071" y="4909"/>
                  <a:pt x="10800" y="4909"/>
                </a:cubicBezTo>
                <a:cubicBezTo>
                  <a:pt x="10529" y="4909"/>
                  <a:pt x="10309" y="5129"/>
                  <a:pt x="10309" y="5400"/>
                </a:cubicBezTo>
                <a:lnTo>
                  <a:pt x="10309" y="8906"/>
                </a:lnTo>
                <a:cubicBezTo>
                  <a:pt x="9464" y="9125"/>
                  <a:pt x="8836" y="9886"/>
                  <a:pt x="8836" y="10800"/>
                </a:cubicBezTo>
                <a:cubicBezTo>
                  <a:pt x="8836" y="11885"/>
                  <a:pt x="9716" y="12764"/>
                  <a:pt x="10800" y="12764"/>
                </a:cubicBezTo>
                <a:cubicBezTo>
                  <a:pt x="11714" y="12764"/>
                  <a:pt x="12476" y="12137"/>
                  <a:pt x="12694" y="11291"/>
                </a:cubicBezTo>
                <a:lnTo>
                  <a:pt x="14236" y="11291"/>
                </a:lnTo>
                <a:cubicBezTo>
                  <a:pt x="14507" y="11291"/>
                  <a:pt x="14727" y="11072"/>
                  <a:pt x="14727" y="10800"/>
                </a:cubicBezTo>
                <a:cubicBezTo>
                  <a:pt x="14727" y="10529"/>
                  <a:pt x="14507" y="10309"/>
                  <a:pt x="14236" y="10309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0800" y="18655"/>
                </a:moveTo>
                <a:cubicBezTo>
                  <a:pt x="6462" y="18655"/>
                  <a:pt x="2945" y="15138"/>
                  <a:pt x="2945" y="10800"/>
                </a:cubicBezTo>
                <a:cubicBezTo>
                  <a:pt x="2945" y="6462"/>
                  <a:pt x="6462" y="2945"/>
                  <a:pt x="10800" y="2945"/>
                </a:cubicBezTo>
                <a:cubicBezTo>
                  <a:pt x="15138" y="2945"/>
                  <a:pt x="18655" y="6462"/>
                  <a:pt x="18655" y="10800"/>
                </a:cubicBezTo>
                <a:cubicBezTo>
                  <a:pt x="18655" y="15138"/>
                  <a:pt x="15138" y="18655"/>
                  <a:pt x="10800" y="18655"/>
                </a:cubicBezTo>
                <a:moveTo>
                  <a:pt x="10800" y="1964"/>
                </a:moveTo>
                <a:cubicBezTo>
                  <a:pt x="5920" y="1964"/>
                  <a:pt x="1964" y="5920"/>
                  <a:pt x="1964" y="10800"/>
                </a:cubicBezTo>
                <a:cubicBezTo>
                  <a:pt x="1964" y="15680"/>
                  <a:pt x="5920" y="19636"/>
                  <a:pt x="10800" y="19636"/>
                </a:cubicBezTo>
                <a:cubicBezTo>
                  <a:pt x="15680" y="19636"/>
                  <a:pt x="19636" y="15680"/>
                  <a:pt x="19636" y="10800"/>
                </a:cubicBezTo>
                <a:cubicBezTo>
                  <a:pt x="19636" y="5920"/>
                  <a:pt x="15680" y="1964"/>
                  <a:pt x="10800" y="1964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1" name="Shape 3601"/>
          <p:cNvSpPr/>
          <p:nvPr/>
        </p:nvSpPr>
        <p:spPr>
          <a:xfrm>
            <a:off x="1925432" y="1374290"/>
            <a:ext cx="172655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50" y="19636"/>
                </a:moveTo>
                <a:cubicBezTo>
                  <a:pt x="20250" y="20178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5" y="20618"/>
                  <a:pt x="1350" y="20178"/>
                  <a:pt x="1350" y="19636"/>
                </a:cubicBezTo>
                <a:lnTo>
                  <a:pt x="1350" y="10800"/>
                </a:lnTo>
                <a:cubicBezTo>
                  <a:pt x="1350" y="10258"/>
                  <a:pt x="1955" y="9818"/>
                  <a:pt x="2700" y="9818"/>
                </a:cubicBezTo>
                <a:lnTo>
                  <a:pt x="18900" y="9818"/>
                </a:lnTo>
                <a:cubicBezTo>
                  <a:pt x="19645" y="9818"/>
                  <a:pt x="20250" y="10258"/>
                  <a:pt x="20250" y="10800"/>
                </a:cubicBezTo>
                <a:cubicBezTo>
                  <a:pt x="20250" y="10800"/>
                  <a:pt x="20250" y="19636"/>
                  <a:pt x="20250" y="19636"/>
                </a:cubicBezTo>
                <a:close/>
                <a:moveTo>
                  <a:pt x="4050" y="5891"/>
                </a:moveTo>
                <a:cubicBezTo>
                  <a:pt x="4050" y="3180"/>
                  <a:pt x="7072" y="982"/>
                  <a:pt x="10800" y="982"/>
                </a:cubicBezTo>
                <a:cubicBezTo>
                  <a:pt x="14528" y="982"/>
                  <a:pt x="17550" y="3180"/>
                  <a:pt x="17550" y="5891"/>
                </a:cubicBezTo>
                <a:lnTo>
                  <a:pt x="17550" y="8836"/>
                </a:lnTo>
                <a:lnTo>
                  <a:pt x="4050" y="8836"/>
                </a:lnTo>
                <a:cubicBezTo>
                  <a:pt x="4050" y="8836"/>
                  <a:pt x="4050" y="5891"/>
                  <a:pt x="4050" y="5891"/>
                </a:cubicBezTo>
                <a:close/>
                <a:moveTo>
                  <a:pt x="18900" y="8836"/>
                </a:moveTo>
                <a:lnTo>
                  <a:pt x="18900" y="5891"/>
                </a:lnTo>
                <a:cubicBezTo>
                  <a:pt x="18900" y="2638"/>
                  <a:pt x="15273" y="0"/>
                  <a:pt x="10800" y="0"/>
                </a:cubicBezTo>
                <a:cubicBezTo>
                  <a:pt x="6327" y="0"/>
                  <a:pt x="2700" y="2638"/>
                  <a:pt x="2700" y="5891"/>
                </a:cubicBezTo>
                <a:lnTo>
                  <a:pt x="2700" y="8836"/>
                </a:lnTo>
                <a:cubicBezTo>
                  <a:pt x="120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0800"/>
                </a:lnTo>
                <a:cubicBezTo>
                  <a:pt x="21600" y="9716"/>
                  <a:pt x="20391" y="8836"/>
                  <a:pt x="18900" y="8836"/>
                </a:cubicBezTo>
                <a:moveTo>
                  <a:pt x="11475" y="15573"/>
                </a:moveTo>
                <a:lnTo>
                  <a:pt x="11475" y="16200"/>
                </a:lnTo>
                <a:cubicBezTo>
                  <a:pt x="11475" y="16472"/>
                  <a:pt x="11172" y="16691"/>
                  <a:pt x="10800" y="16691"/>
                </a:cubicBezTo>
                <a:cubicBezTo>
                  <a:pt x="10428" y="16691"/>
                  <a:pt x="10125" y="16472"/>
                  <a:pt x="10125" y="16200"/>
                </a:cubicBezTo>
                <a:lnTo>
                  <a:pt x="10125" y="15573"/>
                </a:lnTo>
                <a:cubicBezTo>
                  <a:pt x="9723" y="15403"/>
                  <a:pt x="9450" y="15090"/>
                  <a:pt x="9450" y="14727"/>
                </a:cubicBezTo>
                <a:cubicBezTo>
                  <a:pt x="9450" y="14186"/>
                  <a:pt x="10055" y="13745"/>
                  <a:pt x="10800" y="13745"/>
                </a:cubicBezTo>
                <a:cubicBezTo>
                  <a:pt x="11545" y="13745"/>
                  <a:pt x="12150" y="14186"/>
                  <a:pt x="12150" y="14727"/>
                </a:cubicBezTo>
                <a:cubicBezTo>
                  <a:pt x="12150" y="15090"/>
                  <a:pt x="11876" y="15403"/>
                  <a:pt x="11475" y="15573"/>
                </a:cubicBezTo>
                <a:moveTo>
                  <a:pt x="10800" y="12764"/>
                </a:moveTo>
                <a:cubicBezTo>
                  <a:pt x="9309" y="12764"/>
                  <a:pt x="8100" y="13643"/>
                  <a:pt x="8100" y="14727"/>
                </a:cubicBezTo>
                <a:cubicBezTo>
                  <a:pt x="8100" y="15232"/>
                  <a:pt x="8369" y="15687"/>
                  <a:pt x="8798" y="16034"/>
                </a:cubicBezTo>
                <a:cubicBezTo>
                  <a:pt x="8789" y="16089"/>
                  <a:pt x="8775" y="16144"/>
                  <a:pt x="8775" y="16200"/>
                </a:cubicBezTo>
                <a:cubicBezTo>
                  <a:pt x="8775" y="17014"/>
                  <a:pt x="9681" y="17673"/>
                  <a:pt x="10800" y="17673"/>
                </a:cubicBezTo>
                <a:cubicBezTo>
                  <a:pt x="11919" y="17673"/>
                  <a:pt x="12825" y="17014"/>
                  <a:pt x="12825" y="16200"/>
                </a:cubicBezTo>
                <a:cubicBezTo>
                  <a:pt x="12825" y="16144"/>
                  <a:pt x="12810" y="16089"/>
                  <a:pt x="12802" y="16034"/>
                </a:cubicBezTo>
                <a:cubicBezTo>
                  <a:pt x="13231" y="15686"/>
                  <a:pt x="13500" y="15232"/>
                  <a:pt x="13500" y="14727"/>
                </a:cubicBezTo>
                <a:cubicBezTo>
                  <a:pt x="13500" y="13643"/>
                  <a:pt x="12291" y="12764"/>
                  <a:pt x="10800" y="12764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2" name="Shape 3602"/>
          <p:cNvSpPr/>
          <p:nvPr/>
        </p:nvSpPr>
        <p:spPr>
          <a:xfrm>
            <a:off x="2378652" y="1374290"/>
            <a:ext cx="172655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475" y="15573"/>
                </a:moveTo>
                <a:lnTo>
                  <a:pt x="11475" y="16200"/>
                </a:lnTo>
                <a:cubicBezTo>
                  <a:pt x="11475" y="16471"/>
                  <a:pt x="11172" y="16691"/>
                  <a:pt x="10800" y="16691"/>
                </a:cubicBezTo>
                <a:cubicBezTo>
                  <a:pt x="10428" y="16691"/>
                  <a:pt x="10125" y="16471"/>
                  <a:pt x="10125" y="16200"/>
                </a:cubicBezTo>
                <a:lnTo>
                  <a:pt x="10125" y="15573"/>
                </a:lnTo>
                <a:cubicBezTo>
                  <a:pt x="9723" y="15403"/>
                  <a:pt x="9450" y="15090"/>
                  <a:pt x="9450" y="14727"/>
                </a:cubicBezTo>
                <a:cubicBezTo>
                  <a:pt x="9450" y="14185"/>
                  <a:pt x="10055" y="13745"/>
                  <a:pt x="10800" y="13745"/>
                </a:cubicBezTo>
                <a:cubicBezTo>
                  <a:pt x="11545" y="13745"/>
                  <a:pt x="12150" y="14185"/>
                  <a:pt x="12150" y="14727"/>
                </a:cubicBezTo>
                <a:cubicBezTo>
                  <a:pt x="12150" y="15090"/>
                  <a:pt x="11876" y="15403"/>
                  <a:pt x="11475" y="15573"/>
                </a:cubicBezTo>
                <a:moveTo>
                  <a:pt x="10800" y="12764"/>
                </a:moveTo>
                <a:cubicBezTo>
                  <a:pt x="9309" y="12764"/>
                  <a:pt x="8100" y="13643"/>
                  <a:pt x="8100" y="14727"/>
                </a:cubicBezTo>
                <a:cubicBezTo>
                  <a:pt x="8100" y="15232"/>
                  <a:pt x="8369" y="15686"/>
                  <a:pt x="8798" y="16034"/>
                </a:cubicBezTo>
                <a:cubicBezTo>
                  <a:pt x="8789" y="16089"/>
                  <a:pt x="8775" y="16143"/>
                  <a:pt x="8775" y="16200"/>
                </a:cubicBezTo>
                <a:cubicBezTo>
                  <a:pt x="8775" y="17014"/>
                  <a:pt x="9681" y="17673"/>
                  <a:pt x="10800" y="17673"/>
                </a:cubicBezTo>
                <a:cubicBezTo>
                  <a:pt x="11919" y="17673"/>
                  <a:pt x="12825" y="17014"/>
                  <a:pt x="12825" y="16200"/>
                </a:cubicBezTo>
                <a:cubicBezTo>
                  <a:pt x="12825" y="16143"/>
                  <a:pt x="12810" y="16089"/>
                  <a:pt x="12802" y="16034"/>
                </a:cubicBezTo>
                <a:cubicBezTo>
                  <a:pt x="13231" y="15687"/>
                  <a:pt x="13500" y="15232"/>
                  <a:pt x="13500" y="14727"/>
                </a:cubicBezTo>
                <a:cubicBezTo>
                  <a:pt x="13500" y="13643"/>
                  <a:pt x="12291" y="12764"/>
                  <a:pt x="10800" y="12764"/>
                </a:cubicBezTo>
                <a:moveTo>
                  <a:pt x="20250" y="19636"/>
                </a:moveTo>
                <a:cubicBezTo>
                  <a:pt x="20250" y="20179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5" y="20618"/>
                  <a:pt x="1350" y="20179"/>
                  <a:pt x="1350" y="19636"/>
                </a:cubicBezTo>
                <a:lnTo>
                  <a:pt x="1350" y="10800"/>
                </a:lnTo>
                <a:cubicBezTo>
                  <a:pt x="1350" y="10258"/>
                  <a:pt x="1955" y="9818"/>
                  <a:pt x="2700" y="9818"/>
                </a:cubicBezTo>
                <a:lnTo>
                  <a:pt x="18900" y="9818"/>
                </a:lnTo>
                <a:cubicBezTo>
                  <a:pt x="19645" y="9818"/>
                  <a:pt x="20250" y="10258"/>
                  <a:pt x="20250" y="10800"/>
                </a:cubicBezTo>
                <a:cubicBezTo>
                  <a:pt x="20250" y="10800"/>
                  <a:pt x="20250" y="19636"/>
                  <a:pt x="20250" y="19636"/>
                </a:cubicBezTo>
                <a:close/>
                <a:moveTo>
                  <a:pt x="18900" y="8836"/>
                </a:moveTo>
                <a:lnTo>
                  <a:pt x="18900" y="5891"/>
                </a:lnTo>
                <a:cubicBezTo>
                  <a:pt x="18900" y="2638"/>
                  <a:pt x="15273" y="0"/>
                  <a:pt x="10800" y="0"/>
                </a:cubicBezTo>
                <a:cubicBezTo>
                  <a:pt x="6327" y="0"/>
                  <a:pt x="2700" y="2638"/>
                  <a:pt x="2700" y="5891"/>
                </a:cubicBezTo>
                <a:cubicBezTo>
                  <a:pt x="2700" y="6162"/>
                  <a:pt x="3003" y="6382"/>
                  <a:pt x="3375" y="6382"/>
                </a:cubicBezTo>
                <a:cubicBezTo>
                  <a:pt x="3747" y="6382"/>
                  <a:pt x="4050" y="6162"/>
                  <a:pt x="4050" y="5891"/>
                </a:cubicBezTo>
                <a:cubicBezTo>
                  <a:pt x="4050" y="3180"/>
                  <a:pt x="7072" y="982"/>
                  <a:pt x="10800" y="982"/>
                </a:cubicBezTo>
                <a:cubicBezTo>
                  <a:pt x="14528" y="982"/>
                  <a:pt x="17550" y="3180"/>
                  <a:pt x="17550" y="5891"/>
                </a:cubicBezTo>
                <a:lnTo>
                  <a:pt x="17550" y="8836"/>
                </a:lnTo>
                <a:lnTo>
                  <a:pt x="2700" y="8836"/>
                </a:lnTo>
                <a:cubicBezTo>
                  <a:pt x="120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0800"/>
                </a:lnTo>
                <a:cubicBezTo>
                  <a:pt x="21600" y="9716"/>
                  <a:pt x="20391" y="8836"/>
                  <a:pt x="18900" y="8836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3" name="Shape 3603"/>
          <p:cNvSpPr/>
          <p:nvPr/>
        </p:nvSpPr>
        <p:spPr>
          <a:xfrm>
            <a:off x="2821081" y="1374290"/>
            <a:ext cx="194237" cy="2374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19636"/>
                </a:moveTo>
                <a:cubicBezTo>
                  <a:pt x="20400" y="20178"/>
                  <a:pt x="19862" y="20617"/>
                  <a:pt x="19200" y="20617"/>
                </a:cubicBezTo>
                <a:lnTo>
                  <a:pt x="6000" y="20617"/>
                </a:lnTo>
                <a:lnTo>
                  <a:pt x="6000" y="982"/>
                </a:lnTo>
                <a:lnTo>
                  <a:pt x="13200" y="982"/>
                </a:lnTo>
                <a:lnTo>
                  <a:pt x="13200" y="6872"/>
                </a:lnTo>
                <a:lnTo>
                  <a:pt x="15600" y="4909"/>
                </a:lnTo>
                <a:lnTo>
                  <a:pt x="18000" y="6872"/>
                </a:lnTo>
                <a:lnTo>
                  <a:pt x="18000" y="982"/>
                </a:ln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4800" y="20617"/>
                </a:move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4800" y="982"/>
                </a:lnTo>
                <a:cubicBezTo>
                  <a:pt x="4800" y="982"/>
                  <a:pt x="4800" y="20617"/>
                  <a:pt x="4800" y="20617"/>
                </a:cubicBezTo>
                <a:close/>
                <a:moveTo>
                  <a:pt x="14400" y="982"/>
                </a:moveTo>
                <a:lnTo>
                  <a:pt x="16800" y="982"/>
                </a:lnTo>
                <a:lnTo>
                  <a:pt x="16800" y="4418"/>
                </a:lnTo>
                <a:lnTo>
                  <a:pt x="15600" y="3436"/>
                </a:lnTo>
                <a:lnTo>
                  <a:pt x="14400" y="4418"/>
                </a:lnTo>
                <a:cubicBezTo>
                  <a:pt x="14400" y="4418"/>
                  <a:pt x="14400" y="982"/>
                  <a:pt x="14400" y="982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0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4" name="Shape 3604"/>
          <p:cNvSpPr/>
          <p:nvPr/>
        </p:nvSpPr>
        <p:spPr>
          <a:xfrm>
            <a:off x="3274300" y="1374290"/>
            <a:ext cx="194237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7200" y="20618"/>
                </a:lnTo>
                <a:lnTo>
                  <a:pt x="7200" y="982"/>
                </a:ln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6000" y="20618"/>
                </a:moveTo>
                <a:lnTo>
                  <a:pt x="3600" y="20618"/>
                </a:lnTo>
                <a:cubicBezTo>
                  <a:pt x="2937" y="20618"/>
                  <a:pt x="2400" y="20179"/>
                  <a:pt x="2400" y="19636"/>
                </a:cubicBezTo>
                <a:lnTo>
                  <a:pt x="2400" y="18655"/>
                </a:lnTo>
                <a:lnTo>
                  <a:pt x="3000" y="18655"/>
                </a:lnTo>
                <a:cubicBezTo>
                  <a:pt x="3332" y="18655"/>
                  <a:pt x="3600" y="18435"/>
                  <a:pt x="3600" y="18164"/>
                </a:cubicBezTo>
                <a:cubicBezTo>
                  <a:pt x="3600" y="17893"/>
                  <a:pt x="3332" y="17673"/>
                  <a:pt x="3000" y="17673"/>
                </a:cubicBezTo>
                <a:lnTo>
                  <a:pt x="2400" y="17673"/>
                </a:lnTo>
                <a:lnTo>
                  <a:pt x="2400" y="15709"/>
                </a:lnTo>
                <a:lnTo>
                  <a:pt x="3000" y="15709"/>
                </a:lnTo>
                <a:cubicBezTo>
                  <a:pt x="3332" y="15709"/>
                  <a:pt x="3600" y="15490"/>
                  <a:pt x="3600" y="15218"/>
                </a:cubicBezTo>
                <a:cubicBezTo>
                  <a:pt x="3600" y="14947"/>
                  <a:pt x="3332" y="14727"/>
                  <a:pt x="3000" y="14727"/>
                </a:cubicBezTo>
                <a:lnTo>
                  <a:pt x="2400" y="14727"/>
                </a:lnTo>
                <a:lnTo>
                  <a:pt x="2400" y="12764"/>
                </a:lnTo>
                <a:lnTo>
                  <a:pt x="3000" y="12764"/>
                </a:lnTo>
                <a:cubicBezTo>
                  <a:pt x="3332" y="12764"/>
                  <a:pt x="3600" y="12544"/>
                  <a:pt x="3600" y="12273"/>
                </a:cubicBezTo>
                <a:cubicBezTo>
                  <a:pt x="3600" y="12002"/>
                  <a:pt x="3332" y="11782"/>
                  <a:pt x="3000" y="11782"/>
                </a:cubicBezTo>
                <a:lnTo>
                  <a:pt x="2400" y="11782"/>
                </a:lnTo>
                <a:lnTo>
                  <a:pt x="2400" y="9818"/>
                </a:lnTo>
                <a:lnTo>
                  <a:pt x="3000" y="9818"/>
                </a:lnTo>
                <a:cubicBezTo>
                  <a:pt x="3332" y="9818"/>
                  <a:pt x="3600" y="9599"/>
                  <a:pt x="3600" y="9327"/>
                </a:cubicBezTo>
                <a:cubicBezTo>
                  <a:pt x="3600" y="9056"/>
                  <a:pt x="3332" y="8836"/>
                  <a:pt x="3000" y="8836"/>
                </a:cubicBezTo>
                <a:lnTo>
                  <a:pt x="2400" y="8836"/>
                </a:lnTo>
                <a:lnTo>
                  <a:pt x="2400" y="6873"/>
                </a:lnTo>
                <a:lnTo>
                  <a:pt x="3000" y="6873"/>
                </a:lnTo>
                <a:cubicBezTo>
                  <a:pt x="3332" y="6873"/>
                  <a:pt x="3600" y="6653"/>
                  <a:pt x="3600" y="6382"/>
                </a:cubicBezTo>
                <a:cubicBezTo>
                  <a:pt x="3600" y="6111"/>
                  <a:pt x="3332" y="5891"/>
                  <a:pt x="3000" y="5891"/>
                </a:cubicBezTo>
                <a:lnTo>
                  <a:pt x="2400" y="5891"/>
                </a:lnTo>
                <a:lnTo>
                  <a:pt x="2400" y="3927"/>
                </a:lnTo>
                <a:lnTo>
                  <a:pt x="3000" y="3927"/>
                </a:lnTo>
                <a:cubicBezTo>
                  <a:pt x="3332" y="3927"/>
                  <a:pt x="3600" y="3708"/>
                  <a:pt x="3600" y="3436"/>
                </a:cubicBezTo>
                <a:cubicBezTo>
                  <a:pt x="3600" y="3166"/>
                  <a:pt x="3332" y="2945"/>
                  <a:pt x="3000" y="2945"/>
                </a:cubicBezTo>
                <a:lnTo>
                  <a:pt x="2400" y="2945"/>
                </a:lnTo>
                <a:lnTo>
                  <a:pt x="2400" y="1964"/>
                </a:lnTo>
                <a:cubicBezTo>
                  <a:pt x="2400" y="1422"/>
                  <a:pt x="2937" y="982"/>
                  <a:pt x="3600" y="982"/>
                </a:cubicBezTo>
                <a:lnTo>
                  <a:pt x="6000" y="982"/>
                </a:lnTo>
                <a:cubicBezTo>
                  <a:pt x="6000" y="982"/>
                  <a:pt x="6000" y="20618"/>
                  <a:pt x="6000" y="20618"/>
                </a:cubicBezTo>
                <a:close/>
                <a:moveTo>
                  <a:pt x="19200" y="0"/>
                </a:moveTo>
                <a:lnTo>
                  <a:pt x="3600" y="0"/>
                </a:lnTo>
                <a:cubicBezTo>
                  <a:pt x="2275" y="0"/>
                  <a:pt x="1200" y="879"/>
                  <a:pt x="1200" y="1964"/>
                </a:cubicBezTo>
                <a:lnTo>
                  <a:pt x="1200" y="2945"/>
                </a:lnTo>
                <a:lnTo>
                  <a:pt x="600" y="2945"/>
                </a:lnTo>
                <a:cubicBezTo>
                  <a:pt x="268" y="2945"/>
                  <a:pt x="0" y="3166"/>
                  <a:pt x="0" y="3436"/>
                </a:cubicBezTo>
                <a:cubicBezTo>
                  <a:pt x="0" y="3708"/>
                  <a:pt x="268" y="3927"/>
                  <a:pt x="600" y="3927"/>
                </a:cubicBezTo>
                <a:lnTo>
                  <a:pt x="1200" y="3927"/>
                </a:lnTo>
                <a:lnTo>
                  <a:pt x="1200" y="5891"/>
                </a:lnTo>
                <a:lnTo>
                  <a:pt x="600" y="5891"/>
                </a:lnTo>
                <a:cubicBezTo>
                  <a:pt x="268" y="5891"/>
                  <a:pt x="0" y="6111"/>
                  <a:pt x="0" y="6382"/>
                </a:cubicBezTo>
                <a:cubicBezTo>
                  <a:pt x="0" y="6653"/>
                  <a:pt x="268" y="6873"/>
                  <a:pt x="600" y="6873"/>
                </a:cubicBezTo>
                <a:lnTo>
                  <a:pt x="1200" y="6873"/>
                </a:lnTo>
                <a:lnTo>
                  <a:pt x="1200" y="8836"/>
                </a:lnTo>
                <a:lnTo>
                  <a:pt x="600" y="8836"/>
                </a:lnTo>
                <a:cubicBezTo>
                  <a:pt x="268" y="8836"/>
                  <a:pt x="0" y="9056"/>
                  <a:pt x="0" y="9327"/>
                </a:cubicBezTo>
                <a:cubicBezTo>
                  <a:pt x="0" y="9599"/>
                  <a:pt x="268" y="9818"/>
                  <a:pt x="600" y="9818"/>
                </a:cubicBezTo>
                <a:lnTo>
                  <a:pt x="1200" y="9818"/>
                </a:lnTo>
                <a:lnTo>
                  <a:pt x="1200" y="11782"/>
                </a:lnTo>
                <a:lnTo>
                  <a:pt x="600" y="11782"/>
                </a:lnTo>
                <a:cubicBezTo>
                  <a:pt x="268" y="11782"/>
                  <a:pt x="0" y="12002"/>
                  <a:pt x="0" y="12273"/>
                </a:cubicBezTo>
                <a:cubicBezTo>
                  <a:pt x="0" y="12544"/>
                  <a:pt x="268" y="12764"/>
                  <a:pt x="600" y="12764"/>
                </a:cubicBezTo>
                <a:lnTo>
                  <a:pt x="1200" y="12764"/>
                </a:lnTo>
                <a:lnTo>
                  <a:pt x="1200" y="14727"/>
                </a:lnTo>
                <a:lnTo>
                  <a:pt x="600" y="14727"/>
                </a:lnTo>
                <a:cubicBezTo>
                  <a:pt x="268" y="14727"/>
                  <a:pt x="0" y="14947"/>
                  <a:pt x="0" y="15218"/>
                </a:cubicBezTo>
                <a:cubicBezTo>
                  <a:pt x="0" y="15490"/>
                  <a:pt x="268" y="15709"/>
                  <a:pt x="600" y="15709"/>
                </a:cubicBezTo>
                <a:lnTo>
                  <a:pt x="1200" y="15709"/>
                </a:lnTo>
                <a:lnTo>
                  <a:pt x="1200" y="17673"/>
                </a:lnTo>
                <a:lnTo>
                  <a:pt x="600" y="17673"/>
                </a:lnTo>
                <a:cubicBezTo>
                  <a:pt x="268" y="17673"/>
                  <a:pt x="0" y="17893"/>
                  <a:pt x="0" y="18164"/>
                </a:cubicBezTo>
                <a:cubicBezTo>
                  <a:pt x="0" y="18435"/>
                  <a:pt x="268" y="18655"/>
                  <a:pt x="600" y="18655"/>
                </a:cubicBezTo>
                <a:lnTo>
                  <a:pt x="1200" y="18655"/>
                </a:lnTo>
                <a:lnTo>
                  <a:pt x="1200" y="19636"/>
                </a:lnTo>
                <a:cubicBezTo>
                  <a:pt x="1200" y="20721"/>
                  <a:pt x="2275" y="21600"/>
                  <a:pt x="36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5" name="Shape 3605"/>
          <p:cNvSpPr/>
          <p:nvPr/>
        </p:nvSpPr>
        <p:spPr>
          <a:xfrm>
            <a:off x="3727520" y="1374290"/>
            <a:ext cx="194237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7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7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3"/>
                  <a:pt x="14400" y="6873"/>
                </a:cubicBezTo>
                <a:lnTo>
                  <a:pt x="20400" y="6873"/>
                </a:lnTo>
                <a:cubicBezTo>
                  <a:pt x="20400" y="6873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4800" y="8836"/>
                </a:moveTo>
                <a:cubicBezTo>
                  <a:pt x="4800" y="9108"/>
                  <a:pt x="5068" y="9327"/>
                  <a:pt x="5400" y="9327"/>
                </a:cubicBezTo>
                <a:lnTo>
                  <a:pt x="16200" y="9327"/>
                </a:lnTo>
                <a:cubicBezTo>
                  <a:pt x="16532" y="9327"/>
                  <a:pt x="16800" y="9108"/>
                  <a:pt x="16800" y="8836"/>
                </a:cubicBezTo>
                <a:cubicBezTo>
                  <a:pt x="16800" y="8566"/>
                  <a:pt x="16532" y="8345"/>
                  <a:pt x="16200" y="8345"/>
                </a:cubicBezTo>
                <a:lnTo>
                  <a:pt x="5400" y="8345"/>
                </a:lnTo>
                <a:cubicBezTo>
                  <a:pt x="5068" y="8345"/>
                  <a:pt x="4800" y="8566"/>
                  <a:pt x="4800" y="8836"/>
                </a:cubicBezTo>
                <a:moveTo>
                  <a:pt x="16200" y="12273"/>
                </a:moveTo>
                <a:lnTo>
                  <a:pt x="5400" y="12273"/>
                </a:lnTo>
                <a:cubicBezTo>
                  <a:pt x="5068" y="12273"/>
                  <a:pt x="4800" y="12493"/>
                  <a:pt x="4800" y="12764"/>
                </a:cubicBezTo>
                <a:cubicBezTo>
                  <a:pt x="4800" y="13035"/>
                  <a:pt x="5068" y="13255"/>
                  <a:pt x="5400" y="13255"/>
                </a:cubicBezTo>
                <a:lnTo>
                  <a:pt x="16200" y="13255"/>
                </a:lnTo>
                <a:cubicBezTo>
                  <a:pt x="16532" y="13255"/>
                  <a:pt x="16800" y="13035"/>
                  <a:pt x="16800" y="12764"/>
                </a:cubicBezTo>
                <a:cubicBezTo>
                  <a:pt x="16800" y="12493"/>
                  <a:pt x="16532" y="12273"/>
                  <a:pt x="16200" y="12273"/>
                </a:cubicBezTo>
                <a:moveTo>
                  <a:pt x="5400" y="5400"/>
                </a:moveTo>
                <a:lnTo>
                  <a:pt x="8400" y="5400"/>
                </a:lnTo>
                <a:cubicBezTo>
                  <a:pt x="8732" y="5400"/>
                  <a:pt x="9000" y="5181"/>
                  <a:pt x="9000" y="4909"/>
                </a:cubicBezTo>
                <a:cubicBezTo>
                  <a:pt x="9000" y="4638"/>
                  <a:pt x="8732" y="4418"/>
                  <a:pt x="8400" y="4418"/>
                </a:cubicBezTo>
                <a:lnTo>
                  <a:pt x="5400" y="4418"/>
                </a:lnTo>
                <a:cubicBezTo>
                  <a:pt x="5068" y="4418"/>
                  <a:pt x="4800" y="4638"/>
                  <a:pt x="4800" y="4909"/>
                </a:cubicBezTo>
                <a:cubicBezTo>
                  <a:pt x="4800" y="5181"/>
                  <a:pt x="5068" y="5400"/>
                  <a:pt x="5400" y="5400"/>
                </a:cubicBezTo>
                <a:moveTo>
                  <a:pt x="12600" y="16200"/>
                </a:moveTo>
                <a:lnTo>
                  <a:pt x="5400" y="16200"/>
                </a:lnTo>
                <a:cubicBezTo>
                  <a:pt x="5068" y="16200"/>
                  <a:pt x="4800" y="16420"/>
                  <a:pt x="4800" y="16691"/>
                </a:cubicBezTo>
                <a:cubicBezTo>
                  <a:pt x="4800" y="16962"/>
                  <a:pt x="5068" y="17182"/>
                  <a:pt x="5400" y="17182"/>
                </a:cubicBezTo>
                <a:lnTo>
                  <a:pt x="12600" y="17182"/>
                </a:lnTo>
                <a:cubicBezTo>
                  <a:pt x="12932" y="17182"/>
                  <a:pt x="13200" y="16962"/>
                  <a:pt x="13200" y="16691"/>
                </a:cubicBezTo>
                <a:cubicBezTo>
                  <a:pt x="13200" y="16420"/>
                  <a:pt x="12932" y="16200"/>
                  <a:pt x="12600" y="162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6" name="Shape 3606"/>
          <p:cNvSpPr/>
          <p:nvPr/>
        </p:nvSpPr>
        <p:spPr>
          <a:xfrm>
            <a:off x="4180740" y="1374290"/>
            <a:ext cx="194237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836"/>
                </a:moveTo>
                <a:lnTo>
                  <a:pt x="10800" y="5967"/>
                </a:lnTo>
                <a:lnTo>
                  <a:pt x="13929" y="8836"/>
                </a:lnTo>
                <a:cubicBezTo>
                  <a:pt x="13929" y="8836"/>
                  <a:pt x="10800" y="8836"/>
                  <a:pt x="10800" y="8836"/>
                </a:cubicBezTo>
                <a:close/>
                <a:moveTo>
                  <a:pt x="14400" y="19636"/>
                </a:moveTo>
                <a:cubicBezTo>
                  <a:pt x="14400" y="20179"/>
                  <a:pt x="13862" y="20618"/>
                  <a:pt x="13200" y="20618"/>
                </a:cubicBezTo>
                <a:lnTo>
                  <a:pt x="2400" y="20618"/>
                </a:lnTo>
                <a:cubicBezTo>
                  <a:pt x="1738" y="20618"/>
                  <a:pt x="1200" y="20179"/>
                  <a:pt x="1200" y="19636"/>
                </a:cubicBezTo>
                <a:lnTo>
                  <a:pt x="1200" y="6873"/>
                </a:lnTo>
                <a:cubicBezTo>
                  <a:pt x="1200" y="6331"/>
                  <a:pt x="1738" y="5891"/>
                  <a:pt x="2400" y="5891"/>
                </a:cubicBezTo>
                <a:lnTo>
                  <a:pt x="9600" y="5891"/>
                </a:lnTo>
                <a:lnTo>
                  <a:pt x="9600" y="8836"/>
                </a:lnTo>
                <a:cubicBezTo>
                  <a:pt x="9600" y="9378"/>
                  <a:pt x="10138" y="9818"/>
                  <a:pt x="10800" y="9818"/>
                </a:cubicBezTo>
                <a:lnTo>
                  <a:pt x="14400" y="9818"/>
                </a:lnTo>
                <a:cubicBezTo>
                  <a:pt x="14400" y="9818"/>
                  <a:pt x="14400" y="19636"/>
                  <a:pt x="14400" y="19636"/>
                </a:cubicBezTo>
                <a:close/>
                <a:moveTo>
                  <a:pt x="2400" y="4909"/>
                </a:moveTo>
                <a:cubicBezTo>
                  <a:pt x="1075" y="4909"/>
                  <a:pt x="0" y="5788"/>
                  <a:pt x="0" y="6873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3200" y="21600"/>
                </a:lnTo>
                <a:cubicBezTo>
                  <a:pt x="14525" y="21600"/>
                  <a:pt x="15600" y="20721"/>
                  <a:pt x="15600" y="19636"/>
                </a:cubicBezTo>
                <a:lnTo>
                  <a:pt x="15600" y="8836"/>
                </a:lnTo>
                <a:lnTo>
                  <a:pt x="11400" y="4909"/>
                </a:lnTo>
                <a:cubicBezTo>
                  <a:pt x="11400" y="4909"/>
                  <a:pt x="2400" y="4909"/>
                  <a:pt x="2400" y="4909"/>
                </a:cubicBezTo>
                <a:close/>
                <a:moveTo>
                  <a:pt x="16800" y="3927"/>
                </a:moveTo>
                <a:lnTo>
                  <a:pt x="16800" y="1058"/>
                </a:lnTo>
                <a:lnTo>
                  <a:pt x="19929" y="3927"/>
                </a:lnTo>
                <a:cubicBezTo>
                  <a:pt x="19929" y="3927"/>
                  <a:pt x="16800" y="3927"/>
                  <a:pt x="16800" y="3927"/>
                </a:cubicBezTo>
                <a:close/>
                <a:moveTo>
                  <a:pt x="17400" y="0"/>
                </a:moveTo>
                <a:lnTo>
                  <a:pt x="8400" y="0"/>
                </a:lnTo>
                <a:cubicBezTo>
                  <a:pt x="7075" y="0"/>
                  <a:pt x="6000" y="879"/>
                  <a:pt x="6000" y="1964"/>
                </a:cubicBezTo>
                <a:lnTo>
                  <a:pt x="6000" y="3436"/>
                </a:lnTo>
                <a:cubicBezTo>
                  <a:pt x="6000" y="3708"/>
                  <a:pt x="6268" y="3927"/>
                  <a:pt x="6600" y="3927"/>
                </a:cubicBezTo>
                <a:cubicBezTo>
                  <a:pt x="6932" y="3927"/>
                  <a:pt x="7200" y="3708"/>
                  <a:pt x="7200" y="3436"/>
                </a:cubicBezTo>
                <a:lnTo>
                  <a:pt x="7200" y="1964"/>
                </a:lnTo>
                <a:cubicBezTo>
                  <a:pt x="7200" y="1422"/>
                  <a:pt x="7738" y="982"/>
                  <a:pt x="8400" y="982"/>
                </a:cubicBezTo>
                <a:lnTo>
                  <a:pt x="15600" y="982"/>
                </a:lnTo>
                <a:lnTo>
                  <a:pt x="15600" y="3927"/>
                </a:lnTo>
                <a:cubicBezTo>
                  <a:pt x="15600" y="4469"/>
                  <a:pt x="16138" y="4909"/>
                  <a:pt x="16800" y="4909"/>
                </a:cubicBezTo>
                <a:lnTo>
                  <a:pt x="20400" y="4909"/>
                </a:lnTo>
                <a:lnTo>
                  <a:pt x="20400" y="14727"/>
                </a:lnTo>
                <a:cubicBezTo>
                  <a:pt x="20400" y="15269"/>
                  <a:pt x="19862" y="15709"/>
                  <a:pt x="19200" y="15709"/>
                </a:cubicBezTo>
                <a:lnTo>
                  <a:pt x="17400" y="15709"/>
                </a:lnTo>
                <a:cubicBezTo>
                  <a:pt x="17068" y="15709"/>
                  <a:pt x="16800" y="15929"/>
                  <a:pt x="16800" y="16200"/>
                </a:cubicBezTo>
                <a:cubicBezTo>
                  <a:pt x="16800" y="16472"/>
                  <a:pt x="17068" y="16691"/>
                  <a:pt x="17400" y="16691"/>
                </a:cubicBezTo>
                <a:lnTo>
                  <a:pt x="19200" y="16691"/>
                </a:lnTo>
                <a:cubicBezTo>
                  <a:pt x="20525" y="16691"/>
                  <a:pt x="21600" y="15812"/>
                  <a:pt x="21600" y="14727"/>
                </a:cubicBezTo>
                <a:lnTo>
                  <a:pt x="21600" y="3927"/>
                </a:lnTo>
                <a:cubicBezTo>
                  <a:pt x="21600" y="3927"/>
                  <a:pt x="17400" y="0"/>
                  <a:pt x="17400" y="0"/>
                </a:cubicBezTo>
                <a:close/>
                <a:moveTo>
                  <a:pt x="3600" y="12273"/>
                </a:moveTo>
                <a:cubicBezTo>
                  <a:pt x="3600" y="12544"/>
                  <a:pt x="3868" y="12764"/>
                  <a:pt x="4200" y="12764"/>
                </a:cubicBezTo>
                <a:lnTo>
                  <a:pt x="11400" y="12764"/>
                </a:lnTo>
                <a:cubicBezTo>
                  <a:pt x="11732" y="12764"/>
                  <a:pt x="12000" y="12544"/>
                  <a:pt x="12000" y="12273"/>
                </a:cubicBezTo>
                <a:cubicBezTo>
                  <a:pt x="12000" y="12002"/>
                  <a:pt x="11732" y="11782"/>
                  <a:pt x="11400" y="11782"/>
                </a:cubicBezTo>
                <a:lnTo>
                  <a:pt x="4200" y="11782"/>
                </a:lnTo>
                <a:cubicBezTo>
                  <a:pt x="3868" y="11782"/>
                  <a:pt x="3600" y="12002"/>
                  <a:pt x="3600" y="12273"/>
                </a:cubicBezTo>
                <a:moveTo>
                  <a:pt x="4200" y="9818"/>
                </a:moveTo>
                <a:lnTo>
                  <a:pt x="6600" y="9818"/>
                </a:lnTo>
                <a:cubicBezTo>
                  <a:pt x="6932" y="9818"/>
                  <a:pt x="7200" y="9599"/>
                  <a:pt x="7200" y="9327"/>
                </a:cubicBezTo>
                <a:cubicBezTo>
                  <a:pt x="7200" y="9056"/>
                  <a:pt x="6932" y="8836"/>
                  <a:pt x="6600" y="8836"/>
                </a:cubicBezTo>
                <a:lnTo>
                  <a:pt x="4200" y="8836"/>
                </a:lnTo>
                <a:cubicBezTo>
                  <a:pt x="3868" y="8836"/>
                  <a:pt x="3600" y="9056"/>
                  <a:pt x="3600" y="9327"/>
                </a:cubicBezTo>
                <a:cubicBezTo>
                  <a:pt x="3600" y="9599"/>
                  <a:pt x="3868" y="9818"/>
                  <a:pt x="4200" y="9818"/>
                </a:cubicBezTo>
                <a:moveTo>
                  <a:pt x="9000" y="17673"/>
                </a:moveTo>
                <a:lnTo>
                  <a:pt x="4200" y="17673"/>
                </a:lnTo>
                <a:cubicBezTo>
                  <a:pt x="3868" y="17673"/>
                  <a:pt x="3600" y="17893"/>
                  <a:pt x="3600" y="18164"/>
                </a:cubicBezTo>
                <a:cubicBezTo>
                  <a:pt x="3600" y="18435"/>
                  <a:pt x="3868" y="18655"/>
                  <a:pt x="4200" y="18655"/>
                </a:cubicBezTo>
                <a:lnTo>
                  <a:pt x="9000" y="18655"/>
                </a:lnTo>
                <a:cubicBezTo>
                  <a:pt x="9332" y="18655"/>
                  <a:pt x="9600" y="18435"/>
                  <a:pt x="9600" y="18164"/>
                </a:cubicBezTo>
                <a:cubicBezTo>
                  <a:pt x="9600" y="17893"/>
                  <a:pt x="9332" y="17673"/>
                  <a:pt x="9000" y="17673"/>
                </a:cubicBezTo>
                <a:moveTo>
                  <a:pt x="11400" y="14727"/>
                </a:moveTo>
                <a:lnTo>
                  <a:pt x="4200" y="14727"/>
                </a:lnTo>
                <a:cubicBezTo>
                  <a:pt x="3868" y="14727"/>
                  <a:pt x="3600" y="14947"/>
                  <a:pt x="3600" y="15218"/>
                </a:cubicBezTo>
                <a:cubicBezTo>
                  <a:pt x="3600" y="15490"/>
                  <a:pt x="3868" y="15709"/>
                  <a:pt x="4200" y="15709"/>
                </a:cubicBezTo>
                <a:lnTo>
                  <a:pt x="11400" y="15709"/>
                </a:lnTo>
                <a:cubicBezTo>
                  <a:pt x="11732" y="15709"/>
                  <a:pt x="12000" y="15490"/>
                  <a:pt x="12000" y="15218"/>
                </a:cubicBezTo>
                <a:cubicBezTo>
                  <a:pt x="12000" y="14947"/>
                  <a:pt x="11732" y="14727"/>
                  <a:pt x="11400" y="14727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7" name="Shape 3607"/>
          <p:cNvSpPr/>
          <p:nvPr/>
        </p:nvSpPr>
        <p:spPr>
          <a:xfrm>
            <a:off x="4633960" y="1374290"/>
            <a:ext cx="194237" cy="2374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8"/>
                  <a:pt x="19862" y="20617"/>
                  <a:pt x="19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0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8" name="Shape 3608"/>
          <p:cNvSpPr/>
          <p:nvPr/>
        </p:nvSpPr>
        <p:spPr>
          <a:xfrm>
            <a:off x="554982" y="1827509"/>
            <a:ext cx="194237" cy="2374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836"/>
                </a:moveTo>
                <a:lnTo>
                  <a:pt x="10800" y="5966"/>
                </a:lnTo>
                <a:lnTo>
                  <a:pt x="13928" y="8836"/>
                </a:lnTo>
                <a:cubicBezTo>
                  <a:pt x="13928" y="8836"/>
                  <a:pt x="10800" y="8836"/>
                  <a:pt x="10800" y="8836"/>
                </a:cubicBezTo>
                <a:close/>
                <a:moveTo>
                  <a:pt x="14400" y="19636"/>
                </a:moveTo>
                <a:cubicBezTo>
                  <a:pt x="14400" y="20178"/>
                  <a:pt x="13862" y="20617"/>
                  <a:pt x="13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6872"/>
                </a:lnTo>
                <a:cubicBezTo>
                  <a:pt x="1200" y="6331"/>
                  <a:pt x="1738" y="5891"/>
                  <a:pt x="2400" y="5891"/>
                </a:cubicBezTo>
                <a:lnTo>
                  <a:pt x="9600" y="5891"/>
                </a:lnTo>
                <a:lnTo>
                  <a:pt x="9600" y="8836"/>
                </a:lnTo>
                <a:cubicBezTo>
                  <a:pt x="9600" y="9378"/>
                  <a:pt x="10138" y="9818"/>
                  <a:pt x="10800" y="9818"/>
                </a:cubicBezTo>
                <a:lnTo>
                  <a:pt x="14400" y="9818"/>
                </a:lnTo>
                <a:cubicBezTo>
                  <a:pt x="14400" y="9818"/>
                  <a:pt x="14400" y="19636"/>
                  <a:pt x="14400" y="19636"/>
                </a:cubicBezTo>
                <a:close/>
                <a:moveTo>
                  <a:pt x="2400" y="4909"/>
                </a:moveTo>
                <a:cubicBezTo>
                  <a:pt x="1075" y="4909"/>
                  <a:pt x="0" y="5788"/>
                  <a:pt x="0" y="6872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3200" y="21600"/>
                </a:lnTo>
                <a:cubicBezTo>
                  <a:pt x="14525" y="21600"/>
                  <a:pt x="15600" y="20720"/>
                  <a:pt x="15600" y="19636"/>
                </a:cubicBezTo>
                <a:lnTo>
                  <a:pt x="15600" y="8836"/>
                </a:lnTo>
                <a:lnTo>
                  <a:pt x="11400" y="4909"/>
                </a:lnTo>
                <a:cubicBezTo>
                  <a:pt x="11400" y="4909"/>
                  <a:pt x="2400" y="4909"/>
                  <a:pt x="2400" y="4909"/>
                </a:cubicBezTo>
                <a:close/>
                <a:moveTo>
                  <a:pt x="16800" y="3927"/>
                </a:moveTo>
                <a:lnTo>
                  <a:pt x="16800" y="1058"/>
                </a:lnTo>
                <a:lnTo>
                  <a:pt x="19928" y="3927"/>
                </a:lnTo>
                <a:cubicBezTo>
                  <a:pt x="19928" y="3927"/>
                  <a:pt x="16800" y="3927"/>
                  <a:pt x="16800" y="3927"/>
                </a:cubicBezTo>
                <a:close/>
                <a:moveTo>
                  <a:pt x="17400" y="0"/>
                </a:moveTo>
                <a:lnTo>
                  <a:pt x="8400" y="0"/>
                </a:lnTo>
                <a:cubicBezTo>
                  <a:pt x="7075" y="0"/>
                  <a:pt x="6000" y="879"/>
                  <a:pt x="6000" y="1964"/>
                </a:cubicBezTo>
                <a:lnTo>
                  <a:pt x="6000" y="3436"/>
                </a:lnTo>
                <a:cubicBezTo>
                  <a:pt x="6000" y="3708"/>
                  <a:pt x="6269" y="3927"/>
                  <a:pt x="6600" y="3927"/>
                </a:cubicBezTo>
                <a:cubicBezTo>
                  <a:pt x="6931" y="3927"/>
                  <a:pt x="7200" y="3708"/>
                  <a:pt x="7200" y="3436"/>
                </a:cubicBezTo>
                <a:lnTo>
                  <a:pt x="7200" y="1964"/>
                </a:lnTo>
                <a:cubicBezTo>
                  <a:pt x="7200" y="1422"/>
                  <a:pt x="7738" y="982"/>
                  <a:pt x="8400" y="982"/>
                </a:cubicBezTo>
                <a:lnTo>
                  <a:pt x="15600" y="982"/>
                </a:lnTo>
                <a:lnTo>
                  <a:pt x="15600" y="3927"/>
                </a:lnTo>
                <a:cubicBezTo>
                  <a:pt x="15600" y="4469"/>
                  <a:pt x="16138" y="4909"/>
                  <a:pt x="16800" y="4909"/>
                </a:cubicBezTo>
                <a:lnTo>
                  <a:pt x="20400" y="4909"/>
                </a:lnTo>
                <a:lnTo>
                  <a:pt x="20400" y="14727"/>
                </a:lnTo>
                <a:cubicBezTo>
                  <a:pt x="20400" y="15269"/>
                  <a:pt x="19862" y="15709"/>
                  <a:pt x="19200" y="15709"/>
                </a:cubicBezTo>
                <a:lnTo>
                  <a:pt x="17400" y="15709"/>
                </a:lnTo>
                <a:cubicBezTo>
                  <a:pt x="17069" y="15709"/>
                  <a:pt x="16800" y="15929"/>
                  <a:pt x="16800" y="16199"/>
                </a:cubicBezTo>
                <a:cubicBezTo>
                  <a:pt x="16800" y="16471"/>
                  <a:pt x="17069" y="16690"/>
                  <a:pt x="17400" y="16690"/>
                </a:cubicBezTo>
                <a:lnTo>
                  <a:pt x="19200" y="16690"/>
                </a:lnTo>
                <a:cubicBezTo>
                  <a:pt x="20525" y="16690"/>
                  <a:pt x="21600" y="15811"/>
                  <a:pt x="21600" y="14727"/>
                </a:cubicBezTo>
                <a:lnTo>
                  <a:pt x="21600" y="3927"/>
                </a:lnTo>
                <a:cubicBezTo>
                  <a:pt x="21600" y="3927"/>
                  <a:pt x="17400" y="0"/>
                  <a:pt x="17400" y="0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9" name="Shape 3609"/>
          <p:cNvSpPr/>
          <p:nvPr/>
        </p:nvSpPr>
        <p:spPr>
          <a:xfrm>
            <a:off x="986620" y="1827509"/>
            <a:ext cx="237401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8" y="11782"/>
                </a:moveTo>
                <a:lnTo>
                  <a:pt x="14236" y="11782"/>
                </a:lnTo>
                <a:cubicBezTo>
                  <a:pt x="14507" y="11782"/>
                  <a:pt x="14727" y="11562"/>
                  <a:pt x="14727" y="11291"/>
                </a:cubicBezTo>
                <a:cubicBezTo>
                  <a:pt x="14727" y="11020"/>
                  <a:pt x="14507" y="10800"/>
                  <a:pt x="14236" y="10800"/>
                </a:cubicBezTo>
                <a:lnTo>
                  <a:pt x="4418" y="10800"/>
                </a:lnTo>
                <a:cubicBezTo>
                  <a:pt x="4147" y="10800"/>
                  <a:pt x="3927" y="11020"/>
                  <a:pt x="3927" y="11291"/>
                </a:cubicBezTo>
                <a:cubicBezTo>
                  <a:pt x="3927" y="11562"/>
                  <a:pt x="4147" y="11782"/>
                  <a:pt x="4418" y="11782"/>
                </a:cubicBezTo>
                <a:moveTo>
                  <a:pt x="20618" y="20618"/>
                </a:moveTo>
                <a:lnTo>
                  <a:pt x="5891" y="20618"/>
                </a:lnTo>
                <a:lnTo>
                  <a:pt x="5891" y="16200"/>
                </a:lnTo>
                <a:cubicBezTo>
                  <a:pt x="5891" y="15929"/>
                  <a:pt x="5671" y="15709"/>
                  <a:pt x="5400" y="15709"/>
                </a:cubicBezTo>
                <a:lnTo>
                  <a:pt x="982" y="15709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0618"/>
                  <a:pt x="20618" y="20618"/>
                </a:cubicBezTo>
                <a:close/>
                <a:moveTo>
                  <a:pt x="4909" y="20127"/>
                </a:moveTo>
                <a:lnTo>
                  <a:pt x="1473" y="16691"/>
                </a:lnTo>
                <a:lnTo>
                  <a:pt x="4909" y="16691"/>
                </a:lnTo>
                <a:cubicBezTo>
                  <a:pt x="4909" y="16691"/>
                  <a:pt x="4909" y="20127"/>
                  <a:pt x="4909" y="20127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16691"/>
                </a:lnTo>
                <a:lnTo>
                  <a:pt x="4909" y="21600"/>
                </a:lnTo>
                <a:lnTo>
                  <a:pt x="20618" y="21600"/>
                </a:lnTo>
                <a:cubicBezTo>
                  <a:pt x="21160" y="21600"/>
                  <a:pt x="21600" y="21161"/>
                  <a:pt x="21600" y="20618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4418" y="8836"/>
                </a:moveTo>
                <a:lnTo>
                  <a:pt x="17182" y="8836"/>
                </a:lnTo>
                <a:cubicBezTo>
                  <a:pt x="17453" y="8836"/>
                  <a:pt x="17673" y="8617"/>
                  <a:pt x="17673" y="8345"/>
                </a:cubicBezTo>
                <a:cubicBezTo>
                  <a:pt x="17673" y="8075"/>
                  <a:pt x="17453" y="7855"/>
                  <a:pt x="17182" y="7855"/>
                </a:cubicBezTo>
                <a:lnTo>
                  <a:pt x="4418" y="7855"/>
                </a:lnTo>
                <a:cubicBezTo>
                  <a:pt x="4147" y="7855"/>
                  <a:pt x="3927" y="8075"/>
                  <a:pt x="3927" y="8345"/>
                </a:cubicBezTo>
                <a:cubicBezTo>
                  <a:pt x="3927" y="8617"/>
                  <a:pt x="4147" y="8836"/>
                  <a:pt x="4418" y="8836"/>
                </a:cubicBezTo>
                <a:moveTo>
                  <a:pt x="4418" y="5891"/>
                </a:moveTo>
                <a:lnTo>
                  <a:pt x="10309" y="5891"/>
                </a:lnTo>
                <a:cubicBezTo>
                  <a:pt x="10580" y="5891"/>
                  <a:pt x="10800" y="5672"/>
                  <a:pt x="10800" y="5400"/>
                </a:cubicBezTo>
                <a:cubicBezTo>
                  <a:pt x="10800" y="5129"/>
                  <a:pt x="10580" y="4909"/>
                  <a:pt x="10309" y="4909"/>
                </a:cubicBezTo>
                <a:lnTo>
                  <a:pt x="4418" y="4909"/>
                </a:lnTo>
                <a:cubicBezTo>
                  <a:pt x="4147" y="4909"/>
                  <a:pt x="3927" y="5129"/>
                  <a:pt x="3927" y="5400"/>
                </a:cubicBezTo>
                <a:cubicBezTo>
                  <a:pt x="3927" y="5672"/>
                  <a:pt x="4147" y="5891"/>
                  <a:pt x="4418" y="5891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0" name="Shape 3610"/>
          <p:cNvSpPr/>
          <p:nvPr/>
        </p:nvSpPr>
        <p:spPr>
          <a:xfrm>
            <a:off x="1461422" y="1827509"/>
            <a:ext cx="194237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13745"/>
                </a:moveTo>
                <a:lnTo>
                  <a:pt x="3600" y="13745"/>
                </a:lnTo>
                <a:cubicBezTo>
                  <a:pt x="3269" y="13745"/>
                  <a:pt x="3000" y="13966"/>
                  <a:pt x="3000" y="14236"/>
                </a:cubicBezTo>
                <a:cubicBezTo>
                  <a:pt x="3000" y="14508"/>
                  <a:pt x="3269" y="14727"/>
                  <a:pt x="3600" y="14727"/>
                </a:cubicBezTo>
                <a:lnTo>
                  <a:pt x="14400" y="14727"/>
                </a:lnTo>
                <a:cubicBezTo>
                  <a:pt x="14731" y="14727"/>
                  <a:pt x="15000" y="14508"/>
                  <a:pt x="15000" y="14236"/>
                </a:cubicBezTo>
                <a:cubicBezTo>
                  <a:pt x="15000" y="13966"/>
                  <a:pt x="14731" y="13745"/>
                  <a:pt x="14400" y="13745"/>
                </a:cubicBezTo>
                <a:moveTo>
                  <a:pt x="3000" y="11291"/>
                </a:moveTo>
                <a:cubicBezTo>
                  <a:pt x="3000" y="11562"/>
                  <a:pt x="3269" y="11782"/>
                  <a:pt x="3600" y="11782"/>
                </a:cubicBezTo>
                <a:lnTo>
                  <a:pt x="18000" y="11782"/>
                </a:lnTo>
                <a:cubicBezTo>
                  <a:pt x="18331" y="11782"/>
                  <a:pt x="18600" y="11562"/>
                  <a:pt x="18600" y="11291"/>
                </a:cubicBezTo>
                <a:cubicBezTo>
                  <a:pt x="18600" y="11020"/>
                  <a:pt x="18331" y="10800"/>
                  <a:pt x="18000" y="10800"/>
                </a:cubicBezTo>
                <a:lnTo>
                  <a:pt x="3600" y="10800"/>
                </a:lnTo>
                <a:cubicBezTo>
                  <a:pt x="3269" y="10800"/>
                  <a:pt x="3000" y="11020"/>
                  <a:pt x="3000" y="11291"/>
                </a:cubicBezTo>
                <a:moveTo>
                  <a:pt x="20400" y="20618"/>
                </a:moveTo>
                <a:lnTo>
                  <a:pt x="6600" y="20618"/>
                </a:lnTo>
                <a:lnTo>
                  <a:pt x="1200" y="16200"/>
                </a:lnTo>
                <a:lnTo>
                  <a:pt x="1200" y="2945"/>
                </a:lnTo>
                <a:lnTo>
                  <a:pt x="4200" y="2945"/>
                </a:lnTo>
                <a:lnTo>
                  <a:pt x="4200" y="4418"/>
                </a:lnTo>
                <a:cubicBezTo>
                  <a:pt x="4200" y="4690"/>
                  <a:pt x="4469" y="4909"/>
                  <a:pt x="4800" y="4909"/>
                </a:cubicBezTo>
                <a:cubicBezTo>
                  <a:pt x="5131" y="4909"/>
                  <a:pt x="5400" y="4690"/>
                  <a:pt x="5400" y="4418"/>
                </a:cubicBezTo>
                <a:lnTo>
                  <a:pt x="5400" y="2945"/>
                </a:lnTo>
                <a:lnTo>
                  <a:pt x="6600" y="2945"/>
                </a:lnTo>
                <a:lnTo>
                  <a:pt x="6600" y="4418"/>
                </a:lnTo>
                <a:cubicBezTo>
                  <a:pt x="6600" y="4690"/>
                  <a:pt x="6869" y="4909"/>
                  <a:pt x="7200" y="4909"/>
                </a:cubicBezTo>
                <a:cubicBezTo>
                  <a:pt x="7531" y="4909"/>
                  <a:pt x="7800" y="4690"/>
                  <a:pt x="7800" y="4418"/>
                </a:cubicBezTo>
                <a:lnTo>
                  <a:pt x="7800" y="2945"/>
                </a:lnTo>
                <a:lnTo>
                  <a:pt x="9000" y="2945"/>
                </a:lnTo>
                <a:lnTo>
                  <a:pt x="9000" y="4418"/>
                </a:lnTo>
                <a:cubicBezTo>
                  <a:pt x="9000" y="4690"/>
                  <a:pt x="9269" y="4909"/>
                  <a:pt x="9600" y="4909"/>
                </a:cubicBezTo>
                <a:cubicBezTo>
                  <a:pt x="9931" y="4909"/>
                  <a:pt x="10200" y="4690"/>
                  <a:pt x="10200" y="4418"/>
                </a:cubicBezTo>
                <a:lnTo>
                  <a:pt x="10200" y="2945"/>
                </a:lnTo>
                <a:lnTo>
                  <a:pt x="11400" y="2945"/>
                </a:lnTo>
                <a:lnTo>
                  <a:pt x="11400" y="4418"/>
                </a:lnTo>
                <a:cubicBezTo>
                  <a:pt x="11400" y="4690"/>
                  <a:pt x="11669" y="4909"/>
                  <a:pt x="12000" y="4909"/>
                </a:cubicBezTo>
                <a:cubicBezTo>
                  <a:pt x="12331" y="4909"/>
                  <a:pt x="12600" y="4690"/>
                  <a:pt x="12600" y="4418"/>
                </a:cubicBezTo>
                <a:lnTo>
                  <a:pt x="12600" y="2945"/>
                </a:lnTo>
                <a:lnTo>
                  <a:pt x="13800" y="2945"/>
                </a:lnTo>
                <a:lnTo>
                  <a:pt x="13800" y="4418"/>
                </a:lnTo>
                <a:cubicBezTo>
                  <a:pt x="13800" y="4690"/>
                  <a:pt x="14069" y="4909"/>
                  <a:pt x="14400" y="4909"/>
                </a:cubicBezTo>
                <a:cubicBezTo>
                  <a:pt x="14731" y="4909"/>
                  <a:pt x="15000" y="4690"/>
                  <a:pt x="15000" y="4418"/>
                </a:cubicBezTo>
                <a:lnTo>
                  <a:pt x="15000" y="2945"/>
                </a:lnTo>
                <a:lnTo>
                  <a:pt x="16200" y="2945"/>
                </a:lnTo>
                <a:lnTo>
                  <a:pt x="16200" y="4418"/>
                </a:lnTo>
                <a:cubicBezTo>
                  <a:pt x="16200" y="4690"/>
                  <a:pt x="16469" y="4909"/>
                  <a:pt x="16800" y="4909"/>
                </a:cubicBezTo>
                <a:cubicBezTo>
                  <a:pt x="17131" y="4909"/>
                  <a:pt x="17400" y="4690"/>
                  <a:pt x="17400" y="4418"/>
                </a:cubicBezTo>
                <a:lnTo>
                  <a:pt x="17400" y="2945"/>
                </a:lnTo>
                <a:lnTo>
                  <a:pt x="20400" y="2945"/>
                </a:lnTo>
                <a:cubicBezTo>
                  <a:pt x="20400" y="2945"/>
                  <a:pt x="20400" y="20618"/>
                  <a:pt x="20400" y="20618"/>
                </a:cubicBezTo>
                <a:close/>
                <a:moveTo>
                  <a:pt x="1200" y="20618"/>
                </a:moveTo>
                <a:lnTo>
                  <a:pt x="1200" y="17673"/>
                </a:lnTo>
                <a:lnTo>
                  <a:pt x="4800" y="20618"/>
                </a:lnTo>
                <a:cubicBezTo>
                  <a:pt x="4800" y="20618"/>
                  <a:pt x="1200" y="20618"/>
                  <a:pt x="1200" y="20618"/>
                </a:cubicBezTo>
                <a:close/>
                <a:moveTo>
                  <a:pt x="20400" y="1964"/>
                </a:moveTo>
                <a:lnTo>
                  <a:pt x="17400" y="1964"/>
                </a:lnTo>
                <a:lnTo>
                  <a:pt x="17400" y="491"/>
                </a:lnTo>
                <a:cubicBezTo>
                  <a:pt x="17400" y="220"/>
                  <a:pt x="17131" y="0"/>
                  <a:pt x="16800" y="0"/>
                </a:cubicBezTo>
                <a:cubicBezTo>
                  <a:pt x="16469" y="0"/>
                  <a:pt x="16200" y="220"/>
                  <a:pt x="16200" y="491"/>
                </a:cubicBezTo>
                <a:lnTo>
                  <a:pt x="16200" y="1964"/>
                </a:lnTo>
                <a:lnTo>
                  <a:pt x="15000" y="1964"/>
                </a:lnTo>
                <a:lnTo>
                  <a:pt x="15000" y="491"/>
                </a:lnTo>
                <a:cubicBezTo>
                  <a:pt x="15000" y="220"/>
                  <a:pt x="14731" y="0"/>
                  <a:pt x="14400" y="0"/>
                </a:cubicBezTo>
                <a:cubicBezTo>
                  <a:pt x="14069" y="0"/>
                  <a:pt x="13800" y="220"/>
                  <a:pt x="13800" y="491"/>
                </a:cubicBezTo>
                <a:lnTo>
                  <a:pt x="13800" y="1964"/>
                </a:lnTo>
                <a:lnTo>
                  <a:pt x="12600" y="1964"/>
                </a:lnTo>
                <a:lnTo>
                  <a:pt x="12600" y="491"/>
                </a:lnTo>
                <a:cubicBezTo>
                  <a:pt x="12600" y="220"/>
                  <a:pt x="12331" y="0"/>
                  <a:pt x="12000" y="0"/>
                </a:cubicBezTo>
                <a:cubicBezTo>
                  <a:pt x="11669" y="0"/>
                  <a:pt x="11400" y="220"/>
                  <a:pt x="11400" y="491"/>
                </a:cubicBezTo>
                <a:lnTo>
                  <a:pt x="11400" y="1964"/>
                </a:lnTo>
                <a:lnTo>
                  <a:pt x="10200" y="1964"/>
                </a:lnTo>
                <a:lnTo>
                  <a:pt x="10200" y="491"/>
                </a:lnTo>
                <a:cubicBezTo>
                  <a:pt x="10200" y="220"/>
                  <a:pt x="9931" y="0"/>
                  <a:pt x="9600" y="0"/>
                </a:cubicBezTo>
                <a:cubicBezTo>
                  <a:pt x="9269" y="0"/>
                  <a:pt x="9000" y="220"/>
                  <a:pt x="9000" y="491"/>
                </a:cubicBezTo>
                <a:lnTo>
                  <a:pt x="9000" y="1964"/>
                </a:lnTo>
                <a:lnTo>
                  <a:pt x="7800" y="1964"/>
                </a:lnTo>
                <a:lnTo>
                  <a:pt x="7800" y="491"/>
                </a:lnTo>
                <a:cubicBezTo>
                  <a:pt x="7800" y="220"/>
                  <a:pt x="7531" y="0"/>
                  <a:pt x="7200" y="0"/>
                </a:cubicBezTo>
                <a:cubicBezTo>
                  <a:pt x="6869" y="0"/>
                  <a:pt x="6600" y="220"/>
                  <a:pt x="6600" y="491"/>
                </a:cubicBezTo>
                <a:lnTo>
                  <a:pt x="6600" y="1964"/>
                </a:lnTo>
                <a:lnTo>
                  <a:pt x="5400" y="1964"/>
                </a:lnTo>
                <a:lnTo>
                  <a:pt x="5400" y="491"/>
                </a:lnTo>
                <a:cubicBezTo>
                  <a:pt x="5400" y="220"/>
                  <a:pt x="5131" y="0"/>
                  <a:pt x="4800" y="0"/>
                </a:cubicBezTo>
                <a:cubicBezTo>
                  <a:pt x="4469" y="0"/>
                  <a:pt x="4200" y="220"/>
                  <a:pt x="4200" y="491"/>
                </a:cubicBezTo>
                <a:lnTo>
                  <a:pt x="4200" y="1964"/>
                </a:lnTo>
                <a:lnTo>
                  <a:pt x="1200" y="1964"/>
                </a:lnTo>
                <a:cubicBezTo>
                  <a:pt x="538" y="1964"/>
                  <a:pt x="0" y="2404"/>
                  <a:pt x="0" y="2945"/>
                </a:cubicBezTo>
                <a:lnTo>
                  <a:pt x="0" y="20618"/>
                </a:lnTo>
                <a:cubicBezTo>
                  <a:pt x="0" y="21161"/>
                  <a:pt x="538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1"/>
                  <a:pt x="21600" y="20618"/>
                </a:cubicBezTo>
                <a:lnTo>
                  <a:pt x="21600" y="2945"/>
                </a:lnTo>
                <a:cubicBezTo>
                  <a:pt x="21600" y="2404"/>
                  <a:pt x="21062" y="1964"/>
                  <a:pt x="20400" y="1964"/>
                </a:cubicBezTo>
                <a:moveTo>
                  <a:pt x="3600" y="8836"/>
                </a:moveTo>
                <a:lnTo>
                  <a:pt x="10800" y="8836"/>
                </a:lnTo>
                <a:cubicBezTo>
                  <a:pt x="11131" y="8836"/>
                  <a:pt x="11400" y="8617"/>
                  <a:pt x="11400" y="8345"/>
                </a:cubicBezTo>
                <a:cubicBezTo>
                  <a:pt x="11400" y="8075"/>
                  <a:pt x="11131" y="7855"/>
                  <a:pt x="10800" y="7855"/>
                </a:cubicBezTo>
                <a:lnTo>
                  <a:pt x="3600" y="7855"/>
                </a:lnTo>
                <a:cubicBezTo>
                  <a:pt x="3269" y="7855"/>
                  <a:pt x="3000" y="8075"/>
                  <a:pt x="3000" y="8345"/>
                </a:cubicBezTo>
                <a:cubicBezTo>
                  <a:pt x="3000" y="8617"/>
                  <a:pt x="3269" y="8836"/>
                  <a:pt x="3600" y="8836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1" name="Shape 3611"/>
          <p:cNvSpPr/>
          <p:nvPr/>
        </p:nvSpPr>
        <p:spPr>
          <a:xfrm>
            <a:off x="1914641" y="1827509"/>
            <a:ext cx="194237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5891"/>
                </a:moveTo>
                <a:lnTo>
                  <a:pt x="1200" y="5891"/>
                </a:lnTo>
                <a:lnTo>
                  <a:pt x="1200" y="3927"/>
                </a:lnTo>
                <a:lnTo>
                  <a:pt x="6000" y="3927"/>
                </a:lnTo>
                <a:cubicBezTo>
                  <a:pt x="6000" y="4469"/>
                  <a:pt x="6538" y="4909"/>
                  <a:pt x="7200" y="4909"/>
                </a:cubicBezTo>
                <a:lnTo>
                  <a:pt x="14400" y="4909"/>
                </a:lnTo>
                <a:cubicBezTo>
                  <a:pt x="15062" y="4909"/>
                  <a:pt x="15600" y="4469"/>
                  <a:pt x="15600" y="3927"/>
                </a:cubicBezTo>
                <a:lnTo>
                  <a:pt x="20400" y="3927"/>
                </a:lnTo>
                <a:cubicBezTo>
                  <a:pt x="20400" y="3927"/>
                  <a:pt x="20400" y="5891"/>
                  <a:pt x="20400" y="5891"/>
                </a:cubicBezTo>
                <a:close/>
                <a:moveTo>
                  <a:pt x="20400" y="20618"/>
                </a:moveTo>
                <a:lnTo>
                  <a:pt x="1200" y="20618"/>
                </a:lnTo>
                <a:lnTo>
                  <a:pt x="1200" y="6873"/>
                </a:lnTo>
                <a:lnTo>
                  <a:pt x="20400" y="6873"/>
                </a:lnTo>
                <a:cubicBezTo>
                  <a:pt x="20400" y="6873"/>
                  <a:pt x="20400" y="20618"/>
                  <a:pt x="20400" y="20618"/>
                </a:cubicBezTo>
                <a:close/>
                <a:moveTo>
                  <a:pt x="7200" y="1964"/>
                </a:moveTo>
                <a:lnTo>
                  <a:pt x="14400" y="1964"/>
                </a:lnTo>
                <a:lnTo>
                  <a:pt x="14400" y="3927"/>
                </a:lnTo>
                <a:lnTo>
                  <a:pt x="7200" y="3927"/>
                </a:lnTo>
                <a:cubicBezTo>
                  <a:pt x="7200" y="3927"/>
                  <a:pt x="7200" y="1964"/>
                  <a:pt x="7200" y="1964"/>
                </a:cubicBezTo>
                <a:close/>
                <a:moveTo>
                  <a:pt x="20400" y="2945"/>
                </a:moveTo>
                <a:lnTo>
                  <a:pt x="15600" y="2945"/>
                </a:lnTo>
                <a:lnTo>
                  <a:pt x="15600" y="1964"/>
                </a:lnTo>
                <a:cubicBezTo>
                  <a:pt x="15600" y="1422"/>
                  <a:pt x="15062" y="982"/>
                  <a:pt x="14400" y="982"/>
                </a:cubicBezTo>
                <a:lnTo>
                  <a:pt x="12000" y="982"/>
                </a:lnTo>
                <a:cubicBezTo>
                  <a:pt x="12000" y="440"/>
                  <a:pt x="11462" y="0"/>
                  <a:pt x="10800" y="0"/>
                </a:cubicBezTo>
                <a:cubicBezTo>
                  <a:pt x="10138" y="0"/>
                  <a:pt x="9600" y="440"/>
                  <a:pt x="9600" y="982"/>
                </a:cubicBezTo>
                <a:lnTo>
                  <a:pt x="7200" y="982"/>
                </a:lnTo>
                <a:cubicBezTo>
                  <a:pt x="6538" y="982"/>
                  <a:pt x="6000" y="1422"/>
                  <a:pt x="6000" y="1964"/>
                </a:cubicBezTo>
                <a:lnTo>
                  <a:pt x="6000" y="2945"/>
                </a:lnTo>
                <a:lnTo>
                  <a:pt x="1200" y="2945"/>
                </a:lnTo>
                <a:cubicBezTo>
                  <a:pt x="538" y="2945"/>
                  <a:pt x="0" y="3386"/>
                  <a:pt x="0" y="3927"/>
                </a:cubicBezTo>
                <a:lnTo>
                  <a:pt x="0" y="20618"/>
                </a:lnTo>
                <a:cubicBezTo>
                  <a:pt x="0" y="21160"/>
                  <a:pt x="538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0"/>
                  <a:pt x="21600" y="20618"/>
                </a:cubicBezTo>
                <a:lnTo>
                  <a:pt x="21600" y="3927"/>
                </a:lnTo>
                <a:cubicBezTo>
                  <a:pt x="21600" y="3386"/>
                  <a:pt x="21062" y="2945"/>
                  <a:pt x="20400" y="2945"/>
                </a:cubicBezTo>
                <a:moveTo>
                  <a:pt x="4200" y="16691"/>
                </a:moveTo>
                <a:lnTo>
                  <a:pt x="15000" y="16691"/>
                </a:lnTo>
                <a:cubicBezTo>
                  <a:pt x="15331" y="16691"/>
                  <a:pt x="15600" y="16472"/>
                  <a:pt x="15600" y="16200"/>
                </a:cubicBezTo>
                <a:cubicBezTo>
                  <a:pt x="15600" y="15929"/>
                  <a:pt x="15331" y="15709"/>
                  <a:pt x="15000" y="15709"/>
                </a:cubicBezTo>
                <a:lnTo>
                  <a:pt x="4200" y="15709"/>
                </a:lnTo>
                <a:cubicBezTo>
                  <a:pt x="3869" y="15709"/>
                  <a:pt x="3600" y="15929"/>
                  <a:pt x="3600" y="16200"/>
                </a:cubicBezTo>
                <a:cubicBezTo>
                  <a:pt x="3600" y="16472"/>
                  <a:pt x="3869" y="16691"/>
                  <a:pt x="4200" y="16691"/>
                </a:cubicBezTo>
                <a:moveTo>
                  <a:pt x="4200" y="13745"/>
                </a:moveTo>
                <a:lnTo>
                  <a:pt x="17400" y="13745"/>
                </a:lnTo>
                <a:cubicBezTo>
                  <a:pt x="17731" y="13745"/>
                  <a:pt x="18000" y="13526"/>
                  <a:pt x="18000" y="13255"/>
                </a:cubicBezTo>
                <a:cubicBezTo>
                  <a:pt x="18000" y="12984"/>
                  <a:pt x="17731" y="12764"/>
                  <a:pt x="17400" y="12764"/>
                </a:cubicBezTo>
                <a:lnTo>
                  <a:pt x="4200" y="12764"/>
                </a:lnTo>
                <a:cubicBezTo>
                  <a:pt x="3869" y="12764"/>
                  <a:pt x="3600" y="12984"/>
                  <a:pt x="3600" y="13255"/>
                </a:cubicBezTo>
                <a:cubicBezTo>
                  <a:pt x="3600" y="13526"/>
                  <a:pt x="3869" y="13745"/>
                  <a:pt x="4200" y="13745"/>
                </a:cubicBezTo>
                <a:moveTo>
                  <a:pt x="4200" y="10800"/>
                </a:moveTo>
                <a:lnTo>
                  <a:pt x="11400" y="10800"/>
                </a:lnTo>
                <a:cubicBezTo>
                  <a:pt x="11731" y="10800"/>
                  <a:pt x="12000" y="10581"/>
                  <a:pt x="12000" y="10309"/>
                </a:cubicBezTo>
                <a:cubicBezTo>
                  <a:pt x="12000" y="10038"/>
                  <a:pt x="11731" y="9818"/>
                  <a:pt x="11400" y="9818"/>
                </a:cubicBezTo>
                <a:lnTo>
                  <a:pt x="4200" y="9818"/>
                </a:lnTo>
                <a:cubicBezTo>
                  <a:pt x="3869" y="9818"/>
                  <a:pt x="3600" y="10038"/>
                  <a:pt x="3600" y="10309"/>
                </a:cubicBezTo>
                <a:cubicBezTo>
                  <a:pt x="3600" y="10581"/>
                  <a:pt x="3869" y="10800"/>
                  <a:pt x="4200" y="108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2" name="Shape 3612"/>
          <p:cNvSpPr/>
          <p:nvPr/>
        </p:nvSpPr>
        <p:spPr>
          <a:xfrm>
            <a:off x="2346279" y="1865278"/>
            <a:ext cx="237401" cy="1618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720"/>
                </a:moveTo>
                <a:cubicBezTo>
                  <a:pt x="21600" y="323"/>
                  <a:pt x="21380" y="0"/>
                  <a:pt x="21109" y="0"/>
                </a:cubicBezTo>
                <a:cubicBezTo>
                  <a:pt x="20969" y="0"/>
                  <a:pt x="20845" y="88"/>
                  <a:pt x="20755" y="226"/>
                </a:cubicBezTo>
                <a:lnTo>
                  <a:pt x="20754" y="223"/>
                </a:lnTo>
                <a:lnTo>
                  <a:pt x="7848" y="19853"/>
                </a:lnTo>
                <a:lnTo>
                  <a:pt x="838" y="9571"/>
                </a:lnTo>
                <a:cubicBezTo>
                  <a:pt x="749" y="9441"/>
                  <a:pt x="626" y="9360"/>
                  <a:pt x="491" y="9360"/>
                </a:cubicBezTo>
                <a:cubicBezTo>
                  <a:pt x="220" y="9360"/>
                  <a:pt x="0" y="9683"/>
                  <a:pt x="0" y="10080"/>
                </a:cubicBezTo>
                <a:cubicBezTo>
                  <a:pt x="0" y="10279"/>
                  <a:pt x="55" y="10459"/>
                  <a:pt x="144" y="10589"/>
                </a:cubicBezTo>
                <a:lnTo>
                  <a:pt x="7507" y="21390"/>
                </a:lnTo>
                <a:cubicBezTo>
                  <a:pt x="7596" y="21520"/>
                  <a:pt x="7719" y="21600"/>
                  <a:pt x="7855" y="21600"/>
                </a:cubicBezTo>
                <a:cubicBezTo>
                  <a:pt x="7995" y="21600"/>
                  <a:pt x="8119" y="21513"/>
                  <a:pt x="8208" y="21376"/>
                </a:cubicBezTo>
                <a:lnTo>
                  <a:pt x="8210" y="21377"/>
                </a:lnTo>
                <a:lnTo>
                  <a:pt x="21465" y="1217"/>
                </a:lnTo>
                <a:lnTo>
                  <a:pt x="21462" y="1215"/>
                </a:lnTo>
                <a:cubicBezTo>
                  <a:pt x="21547" y="1087"/>
                  <a:pt x="21600" y="913"/>
                  <a:pt x="21600" y="72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3" name="Shape 3613"/>
          <p:cNvSpPr/>
          <p:nvPr/>
        </p:nvSpPr>
        <p:spPr>
          <a:xfrm>
            <a:off x="2799498" y="1827509"/>
            <a:ext cx="237401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4" name="Shape 3614"/>
          <p:cNvSpPr/>
          <p:nvPr/>
        </p:nvSpPr>
        <p:spPr>
          <a:xfrm>
            <a:off x="3274300" y="1849092"/>
            <a:ext cx="194237" cy="194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648" y="10800"/>
                </a:moveTo>
                <a:lnTo>
                  <a:pt x="21424" y="1024"/>
                </a:lnTo>
                <a:cubicBezTo>
                  <a:pt x="21533" y="916"/>
                  <a:pt x="21600" y="766"/>
                  <a:pt x="21600" y="600"/>
                </a:cubicBezTo>
                <a:cubicBezTo>
                  <a:pt x="21600" y="269"/>
                  <a:pt x="21332" y="0"/>
                  <a:pt x="21000" y="0"/>
                </a:cubicBezTo>
                <a:cubicBezTo>
                  <a:pt x="20835" y="0"/>
                  <a:pt x="20685" y="67"/>
                  <a:pt x="20576" y="176"/>
                </a:cubicBezTo>
                <a:lnTo>
                  <a:pt x="10800" y="9952"/>
                </a:lnTo>
                <a:lnTo>
                  <a:pt x="1024" y="176"/>
                </a:lnTo>
                <a:cubicBezTo>
                  <a:pt x="916" y="67"/>
                  <a:pt x="766" y="0"/>
                  <a:pt x="600" y="0"/>
                </a:cubicBezTo>
                <a:cubicBezTo>
                  <a:pt x="268" y="0"/>
                  <a:pt x="0" y="269"/>
                  <a:pt x="0" y="600"/>
                </a:cubicBezTo>
                <a:cubicBezTo>
                  <a:pt x="0" y="766"/>
                  <a:pt x="67" y="916"/>
                  <a:pt x="176" y="1025"/>
                </a:cubicBezTo>
                <a:lnTo>
                  <a:pt x="9952" y="10800"/>
                </a:lnTo>
                <a:lnTo>
                  <a:pt x="176" y="20576"/>
                </a:lnTo>
                <a:cubicBezTo>
                  <a:pt x="67" y="20684"/>
                  <a:pt x="0" y="20834"/>
                  <a:pt x="0" y="21000"/>
                </a:cubicBezTo>
                <a:cubicBezTo>
                  <a:pt x="0" y="21332"/>
                  <a:pt x="268" y="21600"/>
                  <a:pt x="600" y="21600"/>
                </a:cubicBezTo>
                <a:cubicBezTo>
                  <a:pt x="766" y="21600"/>
                  <a:pt x="916" y="21533"/>
                  <a:pt x="1024" y="21424"/>
                </a:cubicBezTo>
                <a:lnTo>
                  <a:pt x="10800" y="11648"/>
                </a:lnTo>
                <a:lnTo>
                  <a:pt x="20576" y="21424"/>
                </a:lnTo>
                <a:cubicBezTo>
                  <a:pt x="20685" y="21533"/>
                  <a:pt x="20835" y="21600"/>
                  <a:pt x="21000" y="21600"/>
                </a:cubicBezTo>
                <a:cubicBezTo>
                  <a:pt x="21332" y="21600"/>
                  <a:pt x="21600" y="21332"/>
                  <a:pt x="21600" y="21000"/>
                </a:cubicBezTo>
                <a:cubicBezTo>
                  <a:pt x="21600" y="20834"/>
                  <a:pt x="21533" y="20684"/>
                  <a:pt x="21424" y="20576"/>
                </a:cubicBezTo>
                <a:cubicBezTo>
                  <a:pt x="21424" y="20576"/>
                  <a:pt x="11648" y="10800"/>
                  <a:pt x="11648" y="10800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5" name="Shape 3615"/>
          <p:cNvSpPr/>
          <p:nvPr/>
        </p:nvSpPr>
        <p:spPr>
          <a:xfrm>
            <a:off x="3705938" y="1827509"/>
            <a:ext cx="237401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4909"/>
                </a:moveTo>
                <a:lnTo>
                  <a:pt x="19636" y="4909"/>
                </a:lnTo>
                <a:lnTo>
                  <a:pt x="19636" y="3927"/>
                </a:lnTo>
                <a:lnTo>
                  <a:pt x="18655" y="3927"/>
                </a:lnTo>
                <a:cubicBezTo>
                  <a:pt x="18655" y="3927"/>
                  <a:pt x="18655" y="4909"/>
                  <a:pt x="18655" y="4909"/>
                </a:cubicBezTo>
                <a:close/>
                <a:moveTo>
                  <a:pt x="19636" y="12764"/>
                </a:moveTo>
                <a:lnTo>
                  <a:pt x="18655" y="12764"/>
                </a:lnTo>
                <a:lnTo>
                  <a:pt x="18655" y="13745"/>
                </a:lnTo>
                <a:lnTo>
                  <a:pt x="19636" y="13745"/>
                </a:lnTo>
                <a:cubicBezTo>
                  <a:pt x="19636" y="13745"/>
                  <a:pt x="19636" y="12764"/>
                  <a:pt x="19636" y="12764"/>
                </a:cubicBezTo>
                <a:close/>
                <a:moveTo>
                  <a:pt x="18655" y="2945"/>
                </a:moveTo>
                <a:lnTo>
                  <a:pt x="19636" y="2945"/>
                </a:lnTo>
                <a:lnTo>
                  <a:pt x="19636" y="1964"/>
                </a:lnTo>
                <a:lnTo>
                  <a:pt x="18655" y="1964"/>
                </a:lnTo>
                <a:cubicBezTo>
                  <a:pt x="18655" y="1964"/>
                  <a:pt x="18655" y="2945"/>
                  <a:pt x="18655" y="2945"/>
                </a:cubicBezTo>
                <a:close/>
                <a:moveTo>
                  <a:pt x="20618" y="10309"/>
                </a:moveTo>
                <a:lnTo>
                  <a:pt x="17673" y="10309"/>
                </a:lnTo>
                <a:lnTo>
                  <a:pt x="17673" y="982"/>
                </a:ln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0309"/>
                  <a:pt x="20618" y="10309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7673" y="20618"/>
                </a:lnTo>
                <a:lnTo>
                  <a:pt x="17673" y="11291"/>
                </a:lnTo>
                <a:lnTo>
                  <a:pt x="20618" y="11291"/>
                </a:lnTo>
                <a:cubicBezTo>
                  <a:pt x="20618" y="11291"/>
                  <a:pt x="20618" y="19636"/>
                  <a:pt x="20618" y="19636"/>
                </a:cubicBezTo>
                <a:close/>
                <a:moveTo>
                  <a:pt x="16691" y="10309"/>
                </a:moveTo>
                <a:lnTo>
                  <a:pt x="4909" y="10309"/>
                </a:lnTo>
                <a:lnTo>
                  <a:pt x="4909" y="982"/>
                </a:lnTo>
                <a:lnTo>
                  <a:pt x="16691" y="982"/>
                </a:lnTo>
                <a:cubicBezTo>
                  <a:pt x="16691" y="982"/>
                  <a:pt x="16691" y="10309"/>
                  <a:pt x="16691" y="10309"/>
                </a:cubicBezTo>
                <a:close/>
                <a:moveTo>
                  <a:pt x="16691" y="20618"/>
                </a:moveTo>
                <a:lnTo>
                  <a:pt x="4909" y="20618"/>
                </a:lnTo>
                <a:lnTo>
                  <a:pt x="4909" y="11291"/>
                </a:lnTo>
                <a:lnTo>
                  <a:pt x="16691" y="11291"/>
                </a:lnTo>
                <a:cubicBezTo>
                  <a:pt x="16691" y="11291"/>
                  <a:pt x="16691" y="20618"/>
                  <a:pt x="16691" y="20618"/>
                </a:cubicBezTo>
                <a:close/>
                <a:moveTo>
                  <a:pt x="3927" y="10309"/>
                </a:moveTo>
                <a:lnTo>
                  <a:pt x="982" y="10309"/>
                </a:ln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3927" y="982"/>
                </a:lnTo>
                <a:cubicBezTo>
                  <a:pt x="3927" y="982"/>
                  <a:pt x="3927" y="10309"/>
                  <a:pt x="3927" y="10309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11291"/>
                </a:lnTo>
                <a:lnTo>
                  <a:pt x="3927" y="11291"/>
                </a:lnTo>
                <a:cubicBezTo>
                  <a:pt x="3927" y="11291"/>
                  <a:pt x="3927" y="20618"/>
                  <a:pt x="3927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9636" y="14727"/>
                </a:moveTo>
                <a:lnTo>
                  <a:pt x="18655" y="14727"/>
                </a:lnTo>
                <a:lnTo>
                  <a:pt x="18655" y="15709"/>
                </a:lnTo>
                <a:lnTo>
                  <a:pt x="19636" y="15709"/>
                </a:lnTo>
                <a:cubicBezTo>
                  <a:pt x="19636" y="15709"/>
                  <a:pt x="19636" y="14727"/>
                  <a:pt x="19636" y="14727"/>
                </a:cubicBezTo>
                <a:close/>
                <a:moveTo>
                  <a:pt x="18655" y="6873"/>
                </a:moveTo>
                <a:lnTo>
                  <a:pt x="19636" y="6873"/>
                </a:lnTo>
                <a:lnTo>
                  <a:pt x="19636" y="5891"/>
                </a:lnTo>
                <a:lnTo>
                  <a:pt x="18655" y="5891"/>
                </a:lnTo>
                <a:cubicBezTo>
                  <a:pt x="18655" y="5891"/>
                  <a:pt x="18655" y="6873"/>
                  <a:pt x="18655" y="6873"/>
                </a:cubicBezTo>
                <a:close/>
                <a:moveTo>
                  <a:pt x="18655" y="8836"/>
                </a:moveTo>
                <a:lnTo>
                  <a:pt x="19636" y="8836"/>
                </a:lnTo>
                <a:lnTo>
                  <a:pt x="19636" y="7855"/>
                </a:lnTo>
                <a:lnTo>
                  <a:pt x="18655" y="7855"/>
                </a:lnTo>
                <a:cubicBezTo>
                  <a:pt x="18655" y="7855"/>
                  <a:pt x="18655" y="8836"/>
                  <a:pt x="18655" y="8836"/>
                </a:cubicBezTo>
                <a:close/>
                <a:moveTo>
                  <a:pt x="19636" y="16691"/>
                </a:moveTo>
                <a:lnTo>
                  <a:pt x="18655" y="16691"/>
                </a:lnTo>
                <a:lnTo>
                  <a:pt x="18655" y="17673"/>
                </a:lnTo>
                <a:lnTo>
                  <a:pt x="19636" y="17673"/>
                </a:lnTo>
                <a:cubicBezTo>
                  <a:pt x="19636" y="17673"/>
                  <a:pt x="19636" y="16691"/>
                  <a:pt x="19636" y="16691"/>
                </a:cubicBezTo>
                <a:close/>
                <a:moveTo>
                  <a:pt x="19636" y="18655"/>
                </a:moveTo>
                <a:lnTo>
                  <a:pt x="18655" y="18655"/>
                </a:lnTo>
                <a:lnTo>
                  <a:pt x="18655" y="19636"/>
                </a:lnTo>
                <a:lnTo>
                  <a:pt x="19636" y="19636"/>
                </a:lnTo>
                <a:cubicBezTo>
                  <a:pt x="19636" y="19636"/>
                  <a:pt x="19636" y="18655"/>
                  <a:pt x="19636" y="18655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1964" y="2945"/>
                </a:moveTo>
                <a:lnTo>
                  <a:pt x="2945" y="2945"/>
                </a:lnTo>
                <a:lnTo>
                  <a:pt x="2945" y="1964"/>
                </a:lnTo>
                <a:lnTo>
                  <a:pt x="1964" y="1964"/>
                </a:lnTo>
                <a:cubicBezTo>
                  <a:pt x="1964" y="1964"/>
                  <a:pt x="1964" y="2945"/>
                  <a:pt x="1964" y="2945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2764"/>
                </a:moveTo>
                <a:lnTo>
                  <a:pt x="1964" y="12764"/>
                </a:lnTo>
                <a:lnTo>
                  <a:pt x="1964" y="13745"/>
                </a:lnTo>
                <a:lnTo>
                  <a:pt x="2945" y="13745"/>
                </a:lnTo>
                <a:cubicBezTo>
                  <a:pt x="2945" y="13745"/>
                  <a:pt x="2945" y="12764"/>
                  <a:pt x="2945" y="12764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1964" y="4909"/>
                </a:moveTo>
                <a:lnTo>
                  <a:pt x="2945" y="4909"/>
                </a:lnTo>
                <a:lnTo>
                  <a:pt x="2945" y="3927"/>
                </a:lnTo>
                <a:lnTo>
                  <a:pt x="1964" y="3927"/>
                </a:lnTo>
                <a:cubicBezTo>
                  <a:pt x="1964" y="3927"/>
                  <a:pt x="1964" y="4909"/>
                  <a:pt x="1964" y="4909"/>
                </a:cubicBezTo>
                <a:close/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6" name="Shape 3616"/>
          <p:cNvSpPr/>
          <p:nvPr/>
        </p:nvSpPr>
        <p:spPr>
          <a:xfrm>
            <a:off x="4159158" y="1827509"/>
            <a:ext cx="237401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8655"/>
                </a:moveTo>
                <a:lnTo>
                  <a:pt x="14727" y="18655"/>
                </a:lnTo>
                <a:lnTo>
                  <a:pt x="14727" y="19636"/>
                </a:lnTo>
                <a:lnTo>
                  <a:pt x="15709" y="19636"/>
                </a:lnTo>
                <a:cubicBezTo>
                  <a:pt x="15709" y="19636"/>
                  <a:pt x="15709" y="18655"/>
                  <a:pt x="15709" y="18655"/>
                </a:cubicBezTo>
                <a:close/>
                <a:moveTo>
                  <a:pt x="15709" y="14727"/>
                </a:moveTo>
                <a:lnTo>
                  <a:pt x="14727" y="14727"/>
                </a:lnTo>
                <a:lnTo>
                  <a:pt x="14727" y="15709"/>
                </a:lnTo>
                <a:lnTo>
                  <a:pt x="15709" y="15709"/>
                </a:lnTo>
                <a:cubicBezTo>
                  <a:pt x="15709" y="15709"/>
                  <a:pt x="15709" y="14727"/>
                  <a:pt x="15709" y="14727"/>
                </a:cubicBezTo>
                <a:close/>
                <a:moveTo>
                  <a:pt x="14727" y="10800"/>
                </a:moveTo>
                <a:lnTo>
                  <a:pt x="15709" y="10800"/>
                </a:lnTo>
                <a:lnTo>
                  <a:pt x="15709" y="9818"/>
                </a:lnTo>
                <a:lnTo>
                  <a:pt x="14727" y="9818"/>
                </a:lnTo>
                <a:cubicBezTo>
                  <a:pt x="14727" y="9818"/>
                  <a:pt x="14727" y="10800"/>
                  <a:pt x="14727" y="10800"/>
                </a:cubicBezTo>
                <a:close/>
                <a:moveTo>
                  <a:pt x="15709" y="16691"/>
                </a:moveTo>
                <a:lnTo>
                  <a:pt x="14727" y="16691"/>
                </a:lnTo>
                <a:lnTo>
                  <a:pt x="14727" y="17673"/>
                </a:lnTo>
                <a:lnTo>
                  <a:pt x="15709" y="17673"/>
                </a:lnTo>
                <a:cubicBezTo>
                  <a:pt x="15709" y="17673"/>
                  <a:pt x="15709" y="16691"/>
                  <a:pt x="15709" y="16691"/>
                </a:cubicBezTo>
                <a:close/>
                <a:moveTo>
                  <a:pt x="14727" y="8836"/>
                </a:moveTo>
                <a:lnTo>
                  <a:pt x="15709" y="8836"/>
                </a:lnTo>
                <a:lnTo>
                  <a:pt x="15709" y="7855"/>
                </a:lnTo>
                <a:lnTo>
                  <a:pt x="14727" y="7855"/>
                </a:lnTo>
                <a:cubicBezTo>
                  <a:pt x="14727" y="7855"/>
                  <a:pt x="14727" y="8836"/>
                  <a:pt x="14727" y="8836"/>
                </a:cubicBezTo>
                <a:close/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90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1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4" y="16691"/>
                  <a:pt x="18655" y="16911"/>
                  <a:pt x="18655" y="17182"/>
                </a:cubicBezTo>
                <a:cubicBezTo>
                  <a:pt x="18655" y="17453"/>
                  <a:pt x="18874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727" y="6873"/>
                </a:moveTo>
                <a:lnTo>
                  <a:pt x="15709" y="6873"/>
                </a:lnTo>
                <a:lnTo>
                  <a:pt x="15709" y="5891"/>
                </a:lnTo>
                <a:lnTo>
                  <a:pt x="14727" y="5891"/>
                </a:lnTo>
                <a:cubicBezTo>
                  <a:pt x="14727" y="5891"/>
                  <a:pt x="14727" y="6873"/>
                  <a:pt x="14727" y="6873"/>
                </a:cubicBezTo>
                <a:close/>
                <a:moveTo>
                  <a:pt x="16691" y="12273"/>
                </a:moveTo>
                <a:lnTo>
                  <a:pt x="13745" y="12273"/>
                </a:lnTo>
                <a:lnTo>
                  <a:pt x="13745" y="4909"/>
                </a:ln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12273"/>
                  <a:pt x="16691" y="12273"/>
                </a:cubicBezTo>
                <a:close/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3745" y="20618"/>
                </a:lnTo>
                <a:lnTo>
                  <a:pt x="13745" y="13255"/>
                </a:lnTo>
                <a:lnTo>
                  <a:pt x="16691" y="13255"/>
                </a:lnTo>
                <a:cubicBezTo>
                  <a:pt x="16691" y="13255"/>
                  <a:pt x="16691" y="19636"/>
                  <a:pt x="16691" y="19636"/>
                </a:cubicBezTo>
                <a:close/>
                <a:moveTo>
                  <a:pt x="12764" y="12273"/>
                </a:moveTo>
                <a:lnTo>
                  <a:pt x="4909" y="12273"/>
                </a:lnTo>
                <a:lnTo>
                  <a:pt x="4909" y="4909"/>
                </a:lnTo>
                <a:lnTo>
                  <a:pt x="12764" y="4909"/>
                </a:lnTo>
                <a:cubicBezTo>
                  <a:pt x="12764" y="4909"/>
                  <a:pt x="12764" y="12273"/>
                  <a:pt x="12764" y="12273"/>
                </a:cubicBezTo>
                <a:close/>
                <a:moveTo>
                  <a:pt x="12764" y="20618"/>
                </a:moveTo>
                <a:lnTo>
                  <a:pt x="4909" y="20618"/>
                </a:lnTo>
                <a:lnTo>
                  <a:pt x="4909" y="13255"/>
                </a:lnTo>
                <a:lnTo>
                  <a:pt x="12764" y="13255"/>
                </a:lnTo>
                <a:cubicBezTo>
                  <a:pt x="12764" y="13255"/>
                  <a:pt x="12764" y="20618"/>
                  <a:pt x="12764" y="20618"/>
                </a:cubicBezTo>
                <a:close/>
                <a:moveTo>
                  <a:pt x="3927" y="12273"/>
                </a:moveTo>
                <a:lnTo>
                  <a:pt x="982" y="12273"/>
                </a:ln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3927" y="4909"/>
                </a:lnTo>
                <a:cubicBezTo>
                  <a:pt x="3927" y="4909"/>
                  <a:pt x="3927" y="12273"/>
                  <a:pt x="3927" y="12273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3255"/>
                </a:lnTo>
                <a:lnTo>
                  <a:pt x="3927" y="13255"/>
                </a:lnTo>
                <a:cubicBezTo>
                  <a:pt x="3927" y="13255"/>
                  <a:pt x="3927" y="20618"/>
                  <a:pt x="3927" y="20618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  <a:moveTo>
                  <a:pt x="1964" y="10800"/>
                </a:moveTo>
                <a:lnTo>
                  <a:pt x="2945" y="10800"/>
                </a:lnTo>
                <a:lnTo>
                  <a:pt x="2945" y="9818"/>
                </a:lnTo>
                <a:lnTo>
                  <a:pt x="1964" y="9818"/>
                </a:lnTo>
                <a:cubicBezTo>
                  <a:pt x="1964" y="9818"/>
                  <a:pt x="1964" y="10800"/>
                  <a:pt x="1964" y="10800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7" name="Shape 3617"/>
          <p:cNvSpPr/>
          <p:nvPr/>
        </p:nvSpPr>
        <p:spPr>
          <a:xfrm>
            <a:off x="4612377" y="1827509"/>
            <a:ext cx="237401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836" y="8255"/>
                </a:moveTo>
                <a:lnTo>
                  <a:pt x="12837" y="10800"/>
                </a:lnTo>
                <a:lnTo>
                  <a:pt x="8836" y="13345"/>
                </a:lnTo>
                <a:cubicBezTo>
                  <a:pt x="8836" y="13345"/>
                  <a:pt x="8836" y="8255"/>
                  <a:pt x="8836" y="8255"/>
                </a:cubicBezTo>
                <a:close/>
                <a:moveTo>
                  <a:pt x="8345" y="14727"/>
                </a:moveTo>
                <a:cubicBezTo>
                  <a:pt x="8461" y="14727"/>
                  <a:pt x="8564" y="14681"/>
                  <a:pt x="8647" y="14614"/>
                </a:cubicBezTo>
                <a:lnTo>
                  <a:pt x="8652" y="14620"/>
                </a:lnTo>
                <a:lnTo>
                  <a:pt x="14052" y="11184"/>
                </a:lnTo>
                <a:lnTo>
                  <a:pt x="14047" y="11178"/>
                </a:lnTo>
                <a:cubicBezTo>
                  <a:pt x="14160" y="11088"/>
                  <a:pt x="14236" y="10955"/>
                  <a:pt x="14236" y="10800"/>
                </a:cubicBezTo>
                <a:cubicBezTo>
                  <a:pt x="14236" y="10645"/>
                  <a:pt x="14160" y="10512"/>
                  <a:pt x="14047" y="10422"/>
                </a:cubicBezTo>
                <a:lnTo>
                  <a:pt x="14052" y="10417"/>
                </a:lnTo>
                <a:lnTo>
                  <a:pt x="8652" y="6980"/>
                </a:lnTo>
                <a:lnTo>
                  <a:pt x="8647" y="6986"/>
                </a:lnTo>
                <a:cubicBezTo>
                  <a:pt x="8564" y="6919"/>
                  <a:pt x="8461" y="6873"/>
                  <a:pt x="8345" y="6873"/>
                </a:cubicBezTo>
                <a:cubicBezTo>
                  <a:pt x="8074" y="6873"/>
                  <a:pt x="7855" y="7093"/>
                  <a:pt x="7855" y="7364"/>
                </a:cubicBezTo>
                <a:lnTo>
                  <a:pt x="7855" y="14236"/>
                </a:lnTo>
                <a:cubicBezTo>
                  <a:pt x="7855" y="14507"/>
                  <a:pt x="8074" y="14727"/>
                  <a:pt x="8345" y="14727"/>
                </a:cubicBezTo>
                <a:moveTo>
                  <a:pt x="19636" y="18655"/>
                </a:moveTo>
                <a:lnTo>
                  <a:pt x="18655" y="18655"/>
                </a:lnTo>
                <a:lnTo>
                  <a:pt x="18655" y="19636"/>
                </a:lnTo>
                <a:lnTo>
                  <a:pt x="19636" y="19636"/>
                </a:lnTo>
                <a:cubicBezTo>
                  <a:pt x="19636" y="19636"/>
                  <a:pt x="19636" y="18655"/>
                  <a:pt x="19636" y="18655"/>
                </a:cubicBezTo>
                <a:close/>
                <a:moveTo>
                  <a:pt x="19636" y="14727"/>
                </a:moveTo>
                <a:lnTo>
                  <a:pt x="18655" y="14727"/>
                </a:lnTo>
                <a:lnTo>
                  <a:pt x="18655" y="15709"/>
                </a:lnTo>
                <a:lnTo>
                  <a:pt x="19636" y="15709"/>
                </a:lnTo>
                <a:cubicBezTo>
                  <a:pt x="19636" y="15709"/>
                  <a:pt x="19636" y="14727"/>
                  <a:pt x="19636" y="14727"/>
                </a:cubicBezTo>
                <a:close/>
                <a:moveTo>
                  <a:pt x="19636" y="12764"/>
                </a:moveTo>
                <a:lnTo>
                  <a:pt x="18655" y="12764"/>
                </a:lnTo>
                <a:lnTo>
                  <a:pt x="18655" y="13745"/>
                </a:lnTo>
                <a:lnTo>
                  <a:pt x="19636" y="13745"/>
                </a:lnTo>
                <a:cubicBezTo>
                  <a:pt x="19636" y="13745"/>
                  <a:pt x="19636" y="12764"/>
                  <a:pt x="19636" y="12764"/>
                </a:cubicBezTo>
                <a:close/>
                <a:moveTo>
                  <a:pt x="19636" y="16691"/>
                </a:moveTo>
                <a:lnTo>
                  <a:pt x="18655" y="16691"/>
                </a:lnTo>
                <a:lnTo>
                  <a:pt x="18655" y="17673"/>
                </a:lnTo>
                <a:lnTo>
                  <a:pt x="19636" y="17673"/>
                </a:lnTo>
                <a:cubicBezTo>
                  <a:pt x="19636" y="17673"/>
                  <a:pt x="19636" y="16691"/>
                  <a:pt x="19636" y="16691"/>
                </a:cubicBezTo>
                <a:close/>
                <a:moveTo>
                  <a:pt x="18655" y="2945"/>
                </a:moveTo>
                <a:lnTo>
                  <a:pt x="19636" y="2945"/>
                </a:lnTo>
                <a:lnTo>
                  <a:pt x="19636" y="1964"/>
                </a:lnTo>
                <a:lnTo>
                  <a:pt x="18655" y="1964"/>
                </a:lnTo>
                <a:cubicBezTo>
                  <a:pt x="18655" y="1964"/>
                  <a:pt x="18655" y="2945"/>
                  <a:pt x="18655" y="2945"/>
                </a:cubicBezTo>
                <a:close/>
                <a:moveTo>
                  <a:pt x="20618" y="10309"/>
                </a:moveTo>
                <a:lnTo>
                  <a:pt x="17673" y="10309"/>
                </a:lnTo>
                <a:lnTo>
                  <a:pt x="17673" y="982"/>
                </a:lnTo>
                <a:lnTo>
                  <a:pt x="19636" y="982"/>
                </a:lnTo>
                <a:cubicBezTo>
                  <a:pt x="20178" y="982"/>
                  <a:pt x="20618" y="1421"/>
                  <a:pt x="20618" y="1964"/>
                </a:cubicBezTo>
                <a:cubicBezTo>
                  <a:pt x="20618" y="1964"/>
                  <a:pt x="20618" y="10309"/>
                  <a:pt x="20618" y="10309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7673" y="20618"/>
                </a:lnTo>
                <a:lnTo>
                  <a:pt x="17673" y="11291"/>
                </a:lnTo>
                <a:lnTo>
                  <a:pt x="20618" y="11291"/>
                </a:lnTo>
                <a:cubicBezTo>
                  <a:pt x="20618" y="11291"/>
                  <a:pt x="20618" y="19636"/>
                  <a:pt x="20618" y="19636"/>
                </a:cubicBezTo>
                <a:close/>
                <a:moveTo>
                  <a:pt x="16691" y="20618"/>
                </a:moveTo>
                <a:lnTo>
                  <a:pt x="4909" y="20618"/>
                </a:lnTo>
                <a:lnTo>
                  <a:pt x="4909" y="982"/>
                </a:lnTo>
                <a:lnTo>
                  <a:pt x="16691" y="982"/>
                </a:lnTo>
                <a:cubicBezTo>
                  <a:pt x="16691" y="982"/>
                  <a:pt x="16691" y="20618"/>
                  <a:pt x="16691" y="20618"/>
                </a:cubicBezTo>
                <a:close/>
                <a:moveTo>
                  <a:pt x="3927" y="10309"/>
                </a:moveTo>
                <a:lnTo>
                  <a:pt x="982" y="10309"/>
                </a:lnTo>
                <a:lnTo>
                  <a:pt x="982" y="1964"/>
                </a:lnTo>
                <a:cubicBezTo>
                  <a:pt x="982" y="1421"/>
                  <a:pt x="1422" y="982"/>
                  <a:pt x="1964" y="982"/>
                </a:cubicBezTo>
                <a:lnTo>
                  <a:pt x="3927" y="982"/>
                </a:lnTo>
                <a:cubicBezTo>
                  <a:pt x="3927" y="982"/>
                  <a:pt x="3927" y="10309"/>
                  <a:pt x="3927" y="10309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1291"/>
                </a:lnTo>
                <a:lnTo>
                  <a:pt x="3927" y="11291"/>
                </a:lnTo>
                <a:cubicBezTo>
                  <a:pt x="3927" y="11291"/>
                  <a:pt x="3927" y="20618"/>
                  <a:pt x="3927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8655" y="8836"/>
                </a:moveTo>
                <a:lnTo>
                  <a:pt x="19636" y="8836"/>
                </a:lnTo>
                <a:lnTo>
                  <a:pt x="19636" y="7855"/>
                </a:lnTo>
                <a:lnTo>
                  <a:pt x="18655" y="7855"/>
                </a:lnTo>
                <a:cubicBezTo>
                  <a:pt x="18655" y="7855"/>
                  <a:pt x="18655" y="8836"/>
                  <a:pt x="18655" y="8836"/>
                </a:cubicBezTo>
                <a:close/>
                <a:moveTo>
                  <a:pt x="18655" y="6873"/>
                </a:moveTo>
                <a:lnTo>
                  <a:pt x="19636" y="6873"/>
                </a:lnTo>
                <a:lnTo>
                  <a:pt x="19636" y="5891"/>
                </a:lnTo>
                <a:lnTo>
                  <a:pt x="18655" y="5891"/>
                </a:lnTo>
                <a:cubicBezTo>
                  <a:pt x="18655" y="5891"/>
                  <a:pt x="18655" y="6873"/>
                  <a:pt x="18655" y="6873"/>
                </a:cubicBezTo>
                <a:close/>
                <a:moveTo>
                  <a:pt x="18655" y="4909"/>
                </a:moveTo>
                <a:lnTo>
                  <a:pt x="19636" y="4909"/>
                </a:lnTo>
                <a:lnTo>
                  <a:pt x="19636" y="3927"/>
                </a:lnTo>
                <a:lnTo>
                  <a:pt x="18655" y="3927"/>
                </a:lnTo>
                <a:cubicBezTo>
                  <a:pt x="18655" y="3927"/>
                  <a:pt x="18655" y="4909"/>
                  <a:pt x="18655" y="4909"/>
                </a:cubicBezTo>
                <a:close/>
                <a:moveTo>
                  <a:pt x="1964" y="2945"/>
                </a:moveTo>
                <a:lnTo>
                  <a:pt x="2945" y="2945"/>
                </a:lnTo>
                <a:lnTo>
                  <a:pt x="2945" y="1964"/>
                </a:lnTo>
                <a:lnTo>
                  <a:pt x="1964" y="1964"/>
                </a:lnTo>
                <a:cubicBezTo>
                  <a:pt x="1964" y="1964"/>
                  <a:pt x="1964" y="2945"/>
                  <a:pt x="1964" y="2945"/>
                </a:cubicBezTo>
                <a:close/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2945" y="12764"/>
                </a:moveTo>
                <a:lnTo>
                  <a:pt x="1964" y="12764"/>
                </a:lnTo>
                <a:lnTo>
                  <a:pt x="1964" y="13745"/>
                </a:lnTo>
                <a:lnTo>
                  <a:pt x="2945" y="13745"/>
                </a:lnTo>
                <a:cubicBezTo>
                  <a:pt x="2945" y="13745"/>
                  <a:pt x="2945" y="12764"/>
                  <a:pt x="2945" y="12764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1964" y="4909"/>
                </a:moveTo>
                <a:lnTo>
                  <a:pt x="2945" y="4909"/>
                </a:lnTo>
                <a:lnTo>
                  <a:pt x="2945" y="3927"/>
                </a:lnTo>
                <a:lnTo>
                  <a:pt x="1964" y="3927"/>
                </a:lnTo>
                <a:cubicBezTo>
                  <a:pt x="1964" y="3927"/>
                  <a:pt x="1964" y="4909"/>
                  <a:pt x="1964" y="4909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8" name="Shape 3618"/>
          <p:cNvSpPr/>
          <p:nvPr/>
        </p:nvSpPr>
        <p:spPr>
          <a:xfrm>
            <a:off x="533400" y="2280730"/>
            <a:ext cx="237401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9"/>
                </a:moveTo>
                <a:cubicBezTo>
                  <a:pt x="5377" y="20619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3336" y="982"/>
                  <a:pt x="15638" y="1950"/>
                  <a:pt x="17377" y="3529"/>
                </a:cubicBezTo>
                <a:lnTo>
                  <a:pt x="10453" y="10453"/>
                </a:lnTo>
                <a:cubicBezTo>
                  <a:pt x="10364" y="10542"/>
                  <a:pt x="10309" y="10665"/>
                  <a:pt x="10309" y="10800"/>
                </a:cubicBezTo>
                <a:cubicBezTo>
                  <a:pt x="10309" y="11072"/>
                  <a:pt x="10529" y="11291"/>
                  <a:pt x="10800" y="11291"/>
                </a:cubicBezTo>
                <a:lnTo>
                  <a:pt x="20594" y="11291"/>
                </a:lnTo>
                <a:cubicBezTo>
                  <a:pt x="20336" y="16484"/>
                  <a:pt x="16057" y="20619"/>
                  <a:pt x="10800" y="20619"/>
                </a:cubicBezTo>
                <a:moveTo>
                  <a:pt x="20594" y="10309"/>
                </a:moveTo>
                <a:lnTo>
                  <a:pt x="11985" y="10309"/>
                </a:lnTo>
                <a:lnTo>
                  <a:pt x="18071" y="4223"/>
                </a:lnTo>
                <a:cubicBezTo>
                  <a:pt x="19541" y="5852"/>
                  <a:pt x="20477" y="7971"/>
                  <a:pt x="20594" y="10309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9" name="Shape 3619"/>
          <p:cNvSpPr/>
          <p:nvPr/>
        </p:nvSpPr>
        <p:spPr>
          <a:xfrm>
            <a:off x="986620" y="2302311"/>
            <a:ext cx="237401" cy="194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18655" y="20400"/>
                </a:lnTo>
                <a:lnTo>
                  <a:pt x="18655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1109" y="0"/>
                </a:moveTo>
                <a:lnTo>
                  <a:pt x="18164" y="0"/>
                </a:lnTo>
                <a:cubicBezTo>
                  <a:pt x="17893" y="0"/>
                  <a:pt x="17673" y="269"/>
                  <a:pt x="17673" y="600"/>
                </a:cubicBezTo>
                <a:lnTo>
                  <a:pt x="17673" y="21000"/>
                </a:lnTo>
                <a:cubicBezTo>
                  <a:pt x="17673" y="21332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  <a:moveTo>
                  <a:pt x="8836" y="20400"/>
                </a:moveTo>
                <a:lnTo>
                  <a:pt x="6873" y="20400"/>
                </a:lnTo>
                <a:lnTo>
                  <a:pt x="6873" y="3600"/>
                </a:lnTo>
                <a:lnTo>
                  <a:pt x="8836" y="3600"/>
                </a:lnTo>
                <a:cubicBezTo>
                  <a:pt x="8836" y="3600"/>
                  <a:pt x="8836" y="20400"/>
                  <a:pt x="8836" y="20400"/>
                </a:cubicBezTo>
                <a:close/>
                <a:moveTo>
                  <a:pt x="9327" y="2400"/>
                </a:moveTo>
                <a:lnTo>
                  <a:pt x="6382" y="2400"/>
                </a:lnTo>
                <a:cubicBezTo>
                  <a:pt x="6111" y="2400"/>
                  <a:pt x="5891" y="2669"/>
                  <a:pt x="5891" y="3000"/>
                </a:cubicBezTo>
                <a:lnTo>
                  <a:pt x="5891" y="21000"/>
                </a:lnTo>
                <a:cubicBezTo>
                  <a:pt x="5891" y="21332"/>
                  <a:pt x="6111" y="21600"/>
                  <a:pt x="6382" y="21600"/>
                </a:cubicBezTo>
                <a:lnTo>
                  <a:pt x="9327" y="21600"/>
                </a:lnTo>
                <a:cubicBezTo>
                  <a:pt x="9598" y="21600"/>
                  <a:pt x="9818" y="21332"/>
                  <a:pt x="9818" y="21000"/>
                </a:cubicBezTo>
                <a:lnTo>
                  <a:pt x="9818" y="3000"/>
                </a:lnTo>
                <a:cubicBezTo>
                  <a:pt x="9818" y="2669"/>
                  <a:pt x="9598" y="2400"/>
                  <a:pt x="9327" y="2400"/>
                </a:cubicBezTo>
                <a:moveTo>
                  <a:pt x="14727" y="20400"/>
                </a:moveTo>
                <a:lnTo>
                  <a:pt x="12764" y="20400"/>
                </a:lnTo>
                <a:lnTo>
                  <a:pt x="12764" y="10800"/>
                </a:lnTo>
                <a:lnTo>
                  <a:pt x="14727" y="10800"/>
                </a:lnTo>
                <a:cubicBezTo>
                  <a:pt x="14727" y="10800"/>
                  <a:pt x="14727" y="20400"/>
                  <a:pt x="14727" y="20400"/>
                </a:cubicBezTo>
                <a:close/>
                <a:moveTo>
                  <a:pt x="15218" y="9600"/>
                </a:moveTo>
                <a:lnTo>
                  <a:pt x="12273" y="9600"/>
                </a:lnTo>
                <a:cubicBezTo>
                  <a:pt x="12002" y="9600"/>
                  <a:pt x="11782" y="9869"/>
                  <a:pt x="11782" y="10200"/>
                </a:cubicBezTo>
                <a:lnTo>
                  <a:pt x="11782" y="21000"/>
                </a:lnTo>
                <a:cubicBezTo>
                  <a:pt x="11782" y="21332"/>
                  <a:pt x="12002" y="21600"/>
                  <a:pt x="12273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0200"/>
                </a:lnTo>
                <a:cubicBezTo>
                  <a:pt x="15709" y="9869"/>
                  <a:pt x="15489" y="9600"/>
                  <a:pt x="15218" y="9600"/>
                </a:cubicBezTo>
                <a:moveTo>
                  <a:pt x="2945" y="20400"/>
                </a:moveTo>
                <a:lnTo>
                  <a:pt x="982" y="20400"/>
                </a:lnTo>
                <a:lnTo>
                  <a:pt x="982" y="14400"/>
                </a:lnTo>
                <a:lnTo>
                  <a:pt x="2945" y="14400"/>
                </a:lnTo>
                <a:cubicBezTo>
                  <a:pt x="2945" y="14400"/>
                  <a:pt x="2945" y="20400"/>
                  <a:pt x="2945" y="20400"/>
                </a:cubicBezTo>
                <a:close/>
                <a:moveTo>
                  <a:pt x="3436" y="13200"/>
                </a:moveTo>
                <a:lnTo>
                  <a:pt x="491" y="13200"/>
                </a:lnTo>
                <a:cubicBezTo>
                  <a:pt x="220" y="13200"/>
                  <a:pt x="0" y="13469"/>
                  <a:pt x="0" y="138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3436" y="21600"/>
                </a:lnTo>
                <a:cubicBezTo>
                  <a:pt x="3707" y="21600"/>
                  <a:pt x="3927" y="21332"/>
                  <a:pt x="3927" y="21000"/>
                </a:cubicBezTo>
                <a:lnTo>
                  <a:pt x="3927" y="13800"/>
                </a:lnTo>
                <a:cubicBezTo>
                  <a:pt x="3927" y="13469"/>
                  <a:pt x="3707" y="13200"/>
                  <a:pt x="3436" y="132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0" name="Shape 3620"/>
          <p:cNvSpPr/>
          <p:nvPr/>
        </p:nvSpPr>
        <p:spPr>
          <a:xfrm>
            <a:off x="1439840" y="2280730"/>
            <a:ext cx="237401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1" name="Shape 3621"/>
          <p:cNvSpPr/>
          <p:nvPr/>
        </p:nvSpPr>
        <p:spPr>
          <a:xfrm>
            <a:off x="1893059" y="2372452"/>
            <a:ext cx="237401" cy="539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145" y="17280"/>
                </a:moveTo>
                <a:cubicBezTo>
                  <a:pt x="18332" y="17280"/>
                  <a:pt x="17673" y="14380"/>
                  <a:pt x="17673" y="10800"/>
                </a:cubicBezTo>
                <a:cubicBezTo>
                  <a:pt x="17673" y="7224"/>
                  <a:pt x="18332" y="4320"/>
                  <a:pt x="19145" y="4320"/>
                </a:cubicBezTo>
                <a:cubicBezTo>
                  <a:pt x="19959" y="4320"/>
                  <a:pt x="20618" y="7224"/>
                  <a:pt x="20618" y="10800"/>
                </a:cubicBezTo>
                <a:cubicBezTo>
                  <a:pt x="20618" y="14380"/>
                  <a:pt x="19959" y="17280"/>
                  <a:pt x="19145" y="17280"/>
                </a:cubicBezTo>
                <a:moveTo>
                  <a:pt x="19145" y="0"/>
                </a:moveTo>
                <a:cubicBezTo>
                  <a:pt x="17790" y="0"/>
                  <a:pt x="16691" y="4837"/>
                  <a:pt x="16691" y="10800"/>
                </a:cubicBezTo>
                <a:cubicBezTo>
                  <a:pt x="16691" y="16766"/>
                  <a:pt x="17790" y="21600"/>
                  <a:pt x="19145" y="21600"/>
                </a:cubicBezTo>
                <a:cubicBezTo>
                  <a:pt x="20501" y="21600"/>
                  <a:pt x="21600" y="16766"/>
                  <a:pt x="21600" y="10800"/>
                </a:cubicBezTo>
                <a:cubicBezTo>
                  <a:pt x="21600" y="4837"/>
                  <a:pt x="20501" y="0"/>
                  <a:pt x="19145" y="0"/>
                </a:cubicBezTo>
                <a:moveTo>
                  <a:pt x="10800" y="17280"/>
                </a:moveTo>
                <a:cubicBezTo>
                  <a:pt x="9986" y="17280"/>
                  <a:pt x="9327" y="14380"/>
                  <a:pt x="9327" y="10800"/>
                </a:cubicBezTo>
                <a:cubicBezTo>
                  <a:pt x="9327" y="7224"/>
                  <a:pt x="9986" y="4320"/>
                  <a:pt x="10800" y="4320"/>
                </a:cubicBezTo>
                <a:cubicBezTo>
                  <a:pt x="11614" y="4320"/>
                  <a:pt x="12273" y="7224"/>
                  <a:pt x="12273" y="10800"/>
                </a:cubicBezTo>
                <a:cubicBezTo>
                  <a:pt x="12273" y="14380"/>
                  <a:pt x="11614" y="17280"/>
                  <a:pt x="10800" y="17280"/>
                </a:cubicBezTo>
                <a:moveTo>
                  <a:pt x="10800" y="0"/>
                </a:moveTo>
                <a:cubicBezTo>
                  <a:pt x="9444" y="0"/>
                  <a:pt x="8345" y="4837"/>
                  <a:pt x="8345" y="10800"/>
                </a:cubicBezTo>
                <a:cubicBezTo>
                  <a:pt x="8345" y="16766"/>
                  <a:pt x="9444" y="21600"/>
                  <a:pt x="10800" y="21600"/>
                </a:cubicBezTo>
                <a:cubicBezTo>
                  <a:pt x="12156" y="21600"/>
                  <a:pt x="13255" y="16766"/>
                  <a:pt x="13255" y="10800"/>
                </a:cubicBezTo>
                <a:cubicBezTo>
                  <a:pt x="13255" y="4837"/>
                  <a:pt x="12156" y="0"/>
                  <a:pt x="10800" y="0"/>
                </a:cubicBezTo>
                <a:moveTo>
                  <a:pt x="2455" y="17280"/>
                </a:moveTo>
                <a:cubicBezTo>
                  <a:pt x="1641" y="17280"/>
                  <a:pt x="982" y="14380"/>
                  <a:pt x="982" y="10800"/>
                </a:cubicBezTo>
                <a:cubicBezTo>
                  <a:pt x="982" y="7224"/>
                  <a:pt x="1641" y="4320"/>
                  <a:pt x="2455" y="4320"/>
                </a:cubicBezTo>
                <a:cubicBezTo>
                  <a:pt x="3268" y="4320"/>
                  <a:pt x="3927" y="7224"/>
                  <a:pt x="3927" y="10800"/>
                </a:cubicBezTo>
                <a:cubicBezTo>
                  <a:pt x="3927" y="14380"/>
                  <a:pt x="3268" y="17280"/>
                  <a:pt x="2455" y="17280"/>
                </a:cubicBezTo>
                <a:moveTo>
                  <a:pt x="2455" y="0"/>
                </a:moveTo>
                <a:cubicBezTo>
                  <a:pt x="1099" y="0"/>
                  <a:pt x="0" y="4837"/>
                  <a:pt x="0" y="10800"/>
                </a:cubicBezTo>
                <a:cubicBezTo>
                  <a:pt x="0" y="16766"/>
                  <a:pt x="1099" y="21600"/>
                  <a:pt x="2455" y="21600"/>
                </a:cubicBezTo>
                <a:cubicBezTo>
                  <a:pt x="3811" y="21600"/>
                  <a:pt x="4909" y="16766"/>
                  <a:pt x="4909" y="10800"/>
                </a:cubicBezTo>
                <a:cubicBezTo>
                  <a:pt x="4909" y="4837"/>
                  <a:pt x="3811" y="0"/>
                  <a:pt x="2455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2" name="Shape 3622"/>
          <p:cNvSpPr/>
          <p:nvPr/>
        </p:nvSpPr>
        <p:spPr>
          <a:xfrm>
            <a:off x="2346279" y="2280730"/>
            <a:ext cx="237401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  <a:moveTo>
                  <a:pt x="10800" y="11291"/>
                </a:moveTo>
                <a:cubicBezTo>
                  <a:pt x="10529" y="11291"/>
                  <a:pt x="10309" y="11072"/>
                  <a:pt x="10309" y="10800"/>
                </a:cubicBezTo>
                <a:cubicBezTo>
                  <a:pt x="10309" y="10529"/>
                  <a:pt x="10529" y="10309"/>
                  <a:pt x="10800" y="10309"/>
                </a:cubicBezTo>
                <a:cubicBezTo>
                  <a:pt x="11071" y="10309"/>
                  <a:pt x="11291" y="10529"/>
                  <a:pt x="11291" y="10800"/>
                </a:cubicBezTo>
                <a:cubicBezTo>
                  <a:pt x="11291" y="11072"/>
                  <a:pt x="11071" y="11291"/>
                  <a:pt x="10800" y="11291"/>
                </a:cubicBezTo>
                <a:moveTo>
                  <a:pt x="10800" y="9327"/>
                </a:moveTo>
                <a:cubicBezTo>
                  <a:pt x="9986" y="9327"/>
                  <a:pt x="9327" y="9987"/>
                  <a:pt x="9327" y="10800"/>
                </a:cubicBezTo>
                <a:cubicBezTo>
                  <a:pt x="9327" y="11614"/>
                  <a:pt x="9986" y="12273"/>
                  <a:pt x="10800" y="12273"/>
                </a:cubicBezTo>
                <a:cubicBezTo>
                  <a:pt x="11614" y="12273"/>
                  <a:pt x="12273" y="11614"/>
                  <a:pt x="12273" y="10800"/>
                </a:cubicBezTo>
                <a:cubicBezTo>
                  <a:pt x="12273" y="9987"/>
                  <a:pt x="11614" y="9327"/>
                  <a:pt x="10800" y="9327"/>
                </a:cubicBezTo>
                <a:moveTo>
                  <a:pt x="5400" y="11291"/>
                </a:moveTo>
                <a:cubicBezTo>
                  <a:pt x="5129" y="11291"/>
                  <a:pt x="4909" y="11072"/>
                  <a:pt x="4909" y="10800"/>
                </a:cubicBezTo>
                <a:cubicBezTo>
                  <a:pt x="4909" y="10529"/>
                  <a:pt x="5129" y="10309"/>
                  <a:pt x="5400" y="10309"/>
                </a:cubicBezTo>
                <a:cubicBezTo>
                  <a:pt x="5671" y="10309"/>
                  <a:pt x="5891" y="10529"/>
                  <a:pt x="5891" y="10800"/>
                </a:cubicBezTo>
                <a:cubicBezTo>
                  <a:pt x="5891" y="11072"/>
                  <a:pt x="5671" y="11291"/>
                  <a:pt x="5400" y="11291"/>
                </a:cubicBezTo>
                <a:moveTo>
                  <a:pt x="5400" y="9327"/>
                </a:moveTo>
                <a:cubicBezTo>
                  <a:pt x="4586" y="9327"/>
                  <a:pt x="3927" y="9987"/>
                  <a:pt x="3927" y="10800"/>
                </a:cubicBezTo>
                <a:cubicBezTo>
                  <a:pt x="3927" y="11614"/>
                  <a:pt x="4586" y="12273"/>
                  <a:pt x="5400" y="12273"/>
                </a:cubicBezTo>
                <a:cubicBezTo>
                  <a:pt x="6214" y="12273"/>
                  <a:pt x="6873" y="11614"/>
                  <a:pt x="6873" y="10800"/>
                </a:cubicBezTo>
                <a:cubicBezTo>
                  <a:pt x="6873" y="9987"/>
                  <a:pt x="6214" y="9327"/>
                  <a:pt x="5400" y="9327"/>
                </a:cubicBezTo>
                <a:moveTo>
                  <a:pt x="16200" y="11291"/>
                </a:moveTo>
                <a:cubicBezTo>
                  <a:pt x="15929" y="11291"/>
                  <a:pt x="15709" y="11072"/>
                  <a:pt x="15709" y="10800"/>
                </a:cubicBezTo>
                <a:cubicBezTo>
                  <a:pt x="15709" y="10529"/>
                  <a:pt x="15929" y="10309"/>
                  <a:pt x="16200" y="10309"/>
                </a:cubicBezTo>
                <a:cubicBezTo>
                  <a:pt x="16471" y="10309"/>
                  <a:pt x="16691" y="10529"/>
                  <a:pt x="16691" y="10800"/>
                </a:cubicBezTo>
                <a:cubicBezTo>
                  <a:pt x="16691" y="11072"/>
                  <a:pt x="16471" y="11291"/>
                  <a:pt x="16200" y="11291"/>
                </a:cubicBezTo>
                <a:moveTo>
                  <a:pt x="16200" y="9327"/>
                </a:moveTo>
                <a:cubicBezTo>
                  <a:pt x="15386" y="9327"/>
                  <a:pt x="14727" y="9987"/>
                  <a:pt x="14727" y="10800"/>
                </a:cubicBezTo>
                <a:cubicBezTo>
                  <a:pt x="14727" y="11614"/>
                  <a:pt x="15386" y="12273"/>
                  <a:pt x="16200" y="12273"/>
                </a:cubicBezTo>
                <a:cubicBezTo>
                  <a:pt x="17014" y="12273"/>
                  <a:pt x="17673" y="11614"/>
                  <a:pt x="17673" y="10800"/>
                </a:cubicBezTo>
                <a:cubicBezTo>
                  <a:pt x="17673" y="9987"/>
                  <a:pt x="17014" y="9327"/>
                  <a:pt x="16200" y="9327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3" name="Shape 3623"/>
          <p:cNvSpPr/>
          <p:nvPr/>
        </p:nvSpPr>
        <p:spPr>
          <a:xfrm>
            <a:off x="2799498" y="2280730"/>
            <a:ext cx="237401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7364"/>
                </a:moveTo>
                <a:cubicBezTo>
                  <a:pt x="20838" y="7364"/>
                  <a:pt x="20618" y="7584"/>
                  <a:pt x="20618" y="7855"/>
                </a:cubicBezTo>
                <a:lnTo>
                  <a:pt x="20618" y="18655"/>
                </a:lnTo>
                <a:cubicBezTo>
                  <a:pt x="20618" y="19739"/>
                  <a:pt x="19739" y="20618"/>
                  <a:pt x="18655" y="20618"/>
                </a:cubicBezTo>
                <a:lnTo>
                  <a:pt x="2945" y="20618"/>
                </a:lnTo>
                <a:cubicBezTo>
                  <a:pt x="1861" y="20618"/>
                  <a:pt x="982" y="19739"/>
                  <a:pt x="982" y="18655"/>
                </a:cubicBezTo>
                <a:lnTo>
                  <a:pt x="982" y="2945"/>
                </a:lnTo>
                <a:cubicBezTo>
                  <a:pt x="982" y="1861"/>
                  <a:pt x="1861" y="982"/>
                  <a:pt x="2945" y="982"/>
                </a:cubicBezTo>
                <a:lnTo>
                  <a:pt x="13745" y="982"/>
                </a:lnTo>
                <a:cubicBezTo>
                  <a:pt x="14017" y="982"/>
                  <a:pt x="14236" y="762"/>
                  <a:pt x="14236" y="491"/>
                </a:cubicBezTo>
                <a:cubicBezTo>
                  <a:pt x="14236" y="220"/>
                  <a:pt x="14017" y="0"/>
                  <a:pt x="13745" y="0"/>
                </a:cubicBezTo>
                <a:lnTo>
                  <a:pt x="2945" y="0"/>
                </a:lnTo>
                <a:cubicBezTo>
                  <a:pt x="1318" y="0"/>
                  <a:pt x="0" y="1319"/>
                  <a:pt x="0" y="2945"/>
                </a:cubicBezTo>
                <a:lnTo>
                  <a:pt x="0" y="18655"/>
                </a:lnTo>
                <a:cubicBezTo>
                  <a:pt x="0" y="20282"/>
                  <a:pt x="1318" y="21600"/>
                  <a:pt x="2945" y="21600"/>
                </a:cubicBezTo>
                <a:lnTo>
                  <a:pt x="18655" y="21600"/>
                </a:lnTo>
                <a:cubicBezTo>
                  <a:pt x="20282" y="21600"/>
                  <a:pt x="21600" y="20282"/>
                  <a:pt x="21600" y="18655"/>
                </a:cubicBezTo>
                <a:lnTo>
                  <a:pt x="21600" y="7855"/>
                </a:lnTo>
                <a:cubicBezTo>
                  <a:pt x="21600" y="7584"/>
                  <a:pt x="21380" y="7364"/>
                  <a:pt x="21109" y="7364"/>
                </a:cubicBezTo>
                <a:moveTo>
                  <a:pt x="7006" y="12764"/>
                </a:moveTo>
                <a:lnTo>
                  <a:pt x="8836" y="12764"/>
                </a:lnTo>
                <a:lnTo>
                  <a:pt x="8836" y="14594"/>
                </a:lnTo>
                <a:lnTo>
                  <a:pt x="6627" y="14973"/>
                </a:lnTo>
                <a:cubicBezTo>
                  <a:pt x="6627" y="14973"/>
                  <a:pt x="7006" y="12764"/>
                  <a:pt x="7006" y="12764"/>
                </a:cubicBezTo>
                <a:close/>
                <a:moveTo>
                  <a:pt x="16775" y="2742"/>
                </a:moveTo>
                <a:lnTo>
                  <a:pt x="18858" y="4825"/>
                </a:lnTo>
                <a:lnTo>
                  <a:pt x="9818" y="13865"/>
                </a:lnTo>
                <a:lnTo>
                  <a:pt x="9818" y="11782"/>
                </a:lnTo>
                <a:lnTo>
                  <a:pt x="7736" y="11782"/>
                </a:lnTo>
                <a:cubicBezTo>
                  <a:pt x="7736" y="11782"/>
                  <a:pt x="16775" y="2742"/>
                  <a:pt x="16775" y="2742"/>
                </a:cubicBezTo>
                <a:close/>
                <a:moveTo>
                  <a:pt x="18104" y="1414"/>
                </a:moveTo>
                <a:cubicBezTo>
                  <a:pt x="18371" y="1147"/>
                  <a:pt x="18739" y="982"/>
                  <a:pt x="19145" y="982"/>
                </a:cubicBezTo>
                <a:cubicBezTo>
                  <a:pt x="19959" y="982"/>
                  <a:pt x="20618" y="1642"/>
                  <a:pt x="20618" y="2455"/>
                </a:cubicBezTo>
                <a:cubicBezTo>
                  <a:pt x="20618" y="2861"/>
                  <a:pt x="20453" y="3230"/>
                  <a:pt x="20187" y="3496"/>
                </a:cubicBezTo>
                <a:lnTo>
                  <a:pt x="19552" y="4131"/>
                </a:lnTo>
                <a:lnTo>
                  <a:pt x="17469" y="2048"/>
                </a:lnTo>
                <a:cubicBezTo>
                  <a:pt x="17469" y="2048"/>
                  <a:pt x="18104" y="1414"/>
                  <a:pt x="18104" y="1414"/>
                </a:cubicBezTo>
                <a:close/>
                <a:moveTo>
                  <a:pt x="5400" y="16200"/>
                </a:moveTo>
                <a:lnTo>
                  <a:pt x="9590" y="15481"/>
                </a:lnTo>
                <a:lnTo>
                  <a:pt x="20881" y="4190"/>
                </a:lnTo>
                <a:cubicBezTo>
                  <a:pt x="21325" y="3746"/>
                  <a:pt x="21600" y="3133"/>
                  <a:pt x="21600" y="2455"/>
                </a:cubicBezTo>
                <a:cubicBezTo>
                  <a:pt x="21600" y="1099"/>
                  <a:pt x="20501" y="0"/>
                  <a:pt x="19145" y="0"/>
                </a:cubicBezTo>
                <a:cubicBezTo>
                  <a:pt x="18468" y="0"/>
                  <a:pt x="17854" y="275"/>
                  <a:pt x="17410" y="719"/>
                </a:cubicBezTo>
                <a:lnTo>
                  <a:pt x="6119" y="12010"/>
                </a:lnTo>
                <a:cubicBezTo>
                  <a:pt x="6119" y="12010"/>
                  <a:pt x="5400" y="16200"/>
                  <a:pt x="5400" y="16200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4" name="Shape 3624"/>
          <p:cNvSpPr/>
          <p:nvPr/>
        </p:nvSpPr>
        <p:spPr>
          <a:xfrm>
            <a:off x="3252719" y="2280730"/>
            <a:ext cx="237401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55" y="6010"/>
                </a:moveTo>
                <a:lnTo>
                  <a:pt x="18630" y="7136"/>
                </a:lnTo>
                <a:lnTo>
                  <a:pt x="14465" y="2970"/>
                </a:lnTo>
                <a:lnTo>
                  <a:pt x="15590" y="1845"/>
                </a:lnTo>
                <a:cubicBezTo>
                  <a:pt x="15590" y="1845"/>
                  <a:pt x="16391" y="982"/>
                  <a:pt x="17673" y="982"/>
                </a:cubicBezTo>
                <a:cubicBezTo>
                  <a:pt x="19300" y="982"/>
                  <a:pt x="20618" y="2300"/>
                  <a:pt x="20618" y="3927"/>
                </a:cubicBezTo>
                <a:cubicBezTo>
                  <a:pt x="20618" y="4741"/>
                  <a:pt x="20288" y="5477"/>
                  <a:pt x="19755" y="6010"/>
                </a:cubicBezTo>
                <a:moveTo>
                  <a:pt x="7364" y="18402"/>
                </a:moveTo>
                <a:lnTo>
                  <a:pt x="7364" y="14727"/>
                </a:lnTo>
                <a:cubicBezTo>
                  <a:pt x="7364" y="14456"/>
                  <a:pt x="7144" y="14236"/>
                  <a:pt x="6873" y="14236"/>
                </a:cubicBezTo>
                <a:lnTo>
                  <a:pt x="3198" y="14236"/>
                </a:lnTo>
                <a:lnTo>
                  <a:pt x="13770" y="3665"/>
                </a:lnTo>
                <a:lnTo>
                  <a:pt x="17935" y="7830"/>
                </a:lnTo>
                <a:cubicBezTo>
                  <a:pt x="17935" y="7830"/>
                  <a:pt x="7364" y="18402"/>
                  <a:pt x="7364" y="18402"/>
                </a:cubicBezTo>
                <a:close/>
                <a:moveTo>
                  <a:pt x="6382" y="19042"/>
                </a:moveTo>
                <a:lnTo>
                  <a:pt x="2945" y="19845"/>
                </a:lnTo>
                <a:lnTo>
                  <a:pt x="2945" y="18655"/>
                </a:lnTo>
                <a:lnTo>
                  <a:pt x="1755" y="18655"/>
                </a:lnTo>
                <a:lnTo>
                  <a:pt x="2558" y="15218"/>
                </a:lnTo>
                <a:lnTo>
                  <a:pt x="6382" y="15218"/>
                </a:lnTo>
                <a:cubicBezTo>
                  <a:pt x="6382" y="15218"/>
                  <a:pt x="6382" y="19042"/>
                  <a:pt x="6382" y="19042"/>
                </a:cubicBezTo>
                <a:close/>
                <a:moveTo>
                  <a:pt x="17673" y="0"/>
                </a:moveTo>
                <a:cubicBezTo>
                  <a:pt x="16588" y="0"/>
                  <a:pt x="15606" y="439"/>
                  <a:pt x="14896" y="1151"/>
                </a:cubicBezTo>
                <a:lnTo>
                  <a:pt x="1641" y="14405"/>
                </a:lnTo>
                <a:lnTo>
                  <a:pt x="0" y="21600"/>
                </a:lnTo>
                <a:lnTo>
                  <a:pt x="7195" y="19959"/>
                </a:lnTo>
                <a:lnTo>
                  <a:pt x="20449" y="6704"/>
                </a:lnTo>
                <a:cubicBezTo>
                  <a:pt x="21160" y="5994"/>
                  <a:pt x="21600" y="5012"/>
                  <a:pt x="21600" y="3927"/>
                </a:cubicBezTo>
                <a:cubicBezTo>
                  <a:pt x="21600" y="1758"/>
                  <a:pt x="19842" y="0"/>
                  <a:pt x="17673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5" name="Shape 3625"/>
          <p:cNvSpPr/>
          <p:nvPr/>
        </p:nvSpPr>
        <p:spPr>
          <a:xfrm>
            <a:off x="3705938" y="2291520"/>
            <a:ext cx="237401" cy="2158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8360"/>
                </a:moveTo>
                <a:cubicBezTo>
                  <a:pt x="9864" y="18360"/>
                  <a:pt x="8922" y="18237"/>
                  <a:pt x="7998" y="17995"/>
                </a:cubicBezTo>
                <a:cubicBezTo>
                  <a:pt x="7923" y="17975"/>
                  <a:pt x="7846" y="17965"/>
                  <a:pt x="7770" y="17965"/>
                </a:cubicBezTo>
                <a:cubicBezTo>
                  <a:pt x="7646" y="17965"/>
                  <a:pt x="7522" y="17991"/>
                  <a:pt x="7406" y="18043"/>
                </a:cubicBezTo>
                <a:lnTo>
                  <a:pt x="3352" y="19826"/>
                </a:lnTo>
                <a:lnTo>
                  <a:pt x="4013" y="16735"/>
                </a:lnTo>
                <a:cubicBezTo>
                  <a:pt x="4098" y="16339"/>
                  <a:pt x="3972" y="15924"/>
                  <a:pt x="3689" y="15662"/>
                </a:cubicBezTo>
                <a:cubicBezTo>
                  <a:pt x="1944" y="14045"/>
                  <a:pt x="982" y="11934"/>
                  <a:pt x="982" y="9720"/>
                </a:cubicBezTo>
                <a:cubicBezTo>
                  <a:pt x="982" y="4956"/>
                  <a:pt x="5387" y="1080"/>
                  <a:pt x="10800" y="1080"/>
                </a:cubicBezTo>
                <a:cubicBezTo>
                  <a:pt x="16214" y="1080"/>
                  <a:pt x="20618" y="4956"/>
                  <a:pt x="20618" y="9720"/>
                </a:cubicBezTo>
                <a:cubicBezTo>
                  <a:pt x="20618" y="14484"/>
                  <a:pt x="16214" y="18360"/>
                  <a:pt x="10800" y="18360"/>
                </a:cubicBezTo>
                <a:moveTo>
                  <a:pt x="10800" y="0"/>
                </a:moveTo>
                <a:cubicBezTo>
                  <a:pt x="4835" y="0"/>
                  <a:pt x="0" y="4352"/>
                  <a:pt x="0" y="9720"/>
                </a:cubicBezTo>
                <a:cubicBezTo>
                  <a:pt x="0" y="12353"/>
                  <a:pt x="1168" y="14738"/>
                  <a:pt x="3057" y="16488"/>
                </a:cubicBezTo>
                <a:lnTo>
                  <a:pt x="1964" y="21600"/>
                </a:lnTo>
                <a:lnTo>
                  <a:pt x="7770" y="19046"/>
                </a:lnTo>
                <a:cubicBezTo>
                  <a:pt x="8732" y="19298"/>
                  <a:pt x="9747" y="19440"/>
                  <a:pt x="10800" y="19440"/>
                </a:cubicBezTo>
                <a:cubicBezTo>
                  <a:pt x="16765" y="19440"/>
                  <a:pt x="21600" y="15089"/>
                  <a:pt x="21600" y="9720"/>
                </a:cubicBezTo>
                <a:cubicBezTo>
                  <a:pt x="21600" y="4352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6" name="Shape 3626"/>
          <p:cNvSpPr/>
          <p:nvPr/>
        </p:nvSpPr>
        <p:spPr>
          <a:xfrm>
            <a:off x="4159158" y="2291520"/>
            <a:ext cx="237401" cy="2158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8100"/>
                </a:moveTo>
                <a:cubicBezTo>
                  <a:pt x="14896" y="8100"/>
                  <a:pt x="14236" y="8826"/>
                  <a:pt x="14236" y="9720"/>
                </a:cubicBezTo>
                <a:cubicBezTo>
                  <a:pt x="14236" y="10615"/>
                  <a:pt x="14896" y="11340"/>
                  <a:pt x="15709" y="11340"/>
                </a:cubicBezTo>
                <a:cubicBezTo>
                  <a:pt x="16522" y="11340"/>
                  <a:pt x="17182" y="10615"/>
                  <a:pt x="17182" y="9720"/>
                </a:cubicBezTo>
                <a:cubicBezTo>
                  <a:pt x="17182" y="8826"/>
                  <a:pt x="16522" y="8100"/>
                  <a:pt x="15709" y="8100"/>
                </a:cubicBezTo>
                <a:moveTo>
                  <a:pt x="10800" y="18360"/>
                </a:moveTo>
                <a:cubicBezTo>
                  <a:pt x="9864" y="18360"/>
                  <a:pt x="8922" y="18237"/>
                  <a:pt x="7998" y="17995"/>
                </a:cubicBezTo>
                <a:cubicBezTo>
                  <a:pt x="7923" y="17975"/>
                  <a:pt x="7846" y="17965"/>
                  <a:pt x="7770" y="17965"/>
                </a:cubicBezTo>
                <a:cubicBezTo>
                  <a:pt x="7646" y="17965"/>
                  <a:pt x="7522" y="17991"/>
                  <a:pt x="7406" y="18043"/>
                </a:cubicBezTo>
                <a:lnTo>
                  <a:pt x="3352" y="19826"/>
                </a:lnTo>
                <a:lnTo>
                  <a:pt x="4013" y="16735"/>
                </a:lnTo>
                <a:cubicBezTo>
                  <a:pt x="4098" y="16339"/>
                  <a:pt x="3972" y="15924"/>
                  <a:pt x="3689" y="15662"/>
                </a:cubicBezTo>
                <a:cubicBezTo>
                  <a:pt x="1944" y="14045"/>
                  <a:pt x="982" y="11934"/>
                  <a:pt x="982" y="9720"/>
                </a:cubicBezTo>
                <a:cubicBezTo>
                  <a:pt x="982" y="4956"/>
                  <a:pt x="5387" y="1080"/>
                  <a:pt x="10800" y="1080"/>
                </a:cubicBezTo>
                <a:cubicBezTo>
                  <a:pt x="16214" y="1080"/>
                  <a:pt x="20618" y="4956"/>
                  <a:pt x="20618" y="9720"/>
                </a:cubicBezTo>
                <a:cubicBezTo>
                  <a:pt x="20618" y="14484"/>
                  <a:pt x="16214" y="18360"/>
                  <a:pt x="10800" y="18360"/>
                </a:cubicBezTo>
                <a:moveTo>
                  <a:pt x="10800" y="0"/>
                </a:moveTo>
                <a:cubicBezTo>
                  <a:pt x="4835" y="0"/>
                  <a:pt x="0" y="4352"/>
                  <a:pt x="0" y="9720"/>
                </a:cubicBezTo>
                <a:cubicBezTo>
                  <a:pt x="0" y="12353"/>
                  <a:pt x="1168" y="14738"/>
                  <a:pt x="3057" y="16488"/>
                </a:cubicBezTo>
                <a:lnTo>
                  <a:pt x="1964" y="21600"/>
                </a:lnTo>
                <a:lnTo>
                  <a:pt x="7770" y="19046"/>
                </a:lnTo>
                <a:cubicBezTo>
                  <a:pt x="8732" y="19298"/>
                  <a:pt x="9747" y="19440"/>
                  <a:pt x="10800" y="19440"/>
                </a:cubicBezTo>
                <a:cubicBezTo>
                  <a:pt x="16765" y="19440"/>
                  <a:pt x="21600" y="15089"/>
                  <a:pt x="21600" y="9720"/>
                </a:cubicBezTo>
                <a:cubicBezTo>
                  <a:pt x="21600" y="4352"/>
                  <a:pt x="16765" y="0"/>
                  <a:pt x="10800" y="0"/>
                </a:cubicBezTo>
                <a:moveTo>
                  <a:pt x="10800" y="8100"/>
                </a:moveTo>
                <a:cubicBezTo>
                  <a:pt x="9987" y="8100"/>
                  <a:pt x="9327" y="8826"/>
                  <a:pt x="9327" y="9720"/>
                </a:cubicBezTo>
                <a:cubicBezTo>
                  <a:pt x="9327" y="10615"/>
                  <a:pt x="9987" y="11340"/>
                  <a:pt x="10800" y="11340"/>
                </a:cubicBezTo>
                <a:cubicBezTo>
                  <a:pt x="11613" y="11340"/>
                  <a:pt x="12273" y="10615"/>
                  <a:pt x="12273" y="9720"/>
                </a:cubicBezTo>
                <a:cubicBezTo>
                  <a:pt x="12273" y="8826"/>
                  <a:pt x="11613" y="8100"/>
                  <a:pt x="10800" y="8100"/>
                </a:cubicBezTo>
                <a:moveTo>
                  <a:pt x="5891" y="8100"/>
                </a:moveTo>
                <a:cubicBezTo>
                  <a:pt x="5078" y="8100"/>
                  <a:pt x="4418" y="8826"/>
                  <a:pt x="4418" y="9720"/>
                </a:cubicBezTo>
                <a:cubicBezTo>
                  <a:pt x="4418" y="10615"/>
                  <a:pt x="5078" y="11340"/>
                  <a:pt x="5891" y="11340"/>
                </a:cubicBezTo>
                <a:cubicBezTo>
                  <a:pt x="6704" y="11340"/>
                  <a:pt x="7364" y="10615"/>
                  <a:pt x="7364" y="9720"/>
                </a:cubicBezTo>
                <a:cubicBezTo>
                  <a:pt x="7364" y="8826"/>
                  <a:pt x="6704" y="8100"/>
                  <a:pt x="5891" y="81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7" name="Shape 3627"/>
          <p:cNvSpPr/>
          <p:nvPr/>
        </p:nvSpPr>
        <p:spPr>
          <a:xfrm>
            <a:off x="4612377" y="2291520"/>
            <a:ext cx="237401" cy="2158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18900"/>
                </a:moveTo>
                <a:cubicBezTo>
                  <a:pt x="7279" y="18900"/>
                  <a:pt x="6684" y="18827"/>
                  <a:pt x="6086" y="18683"/>
                </a:cubicBezTo>
                <a:cubicBezTo>
                  <a:pt x="6017" y="18666"/>
                  <a:pt x="5946" y="18658"/>
                  <a:pt x="5876" y="18658"/>
                </a:cubicBezTo>
                <a:cubicBezTo>
                  <a:pt x="5756" y="18658"/>
                  <a:pt x="5636" y="18682"/>
                  <a:pt x="5523" y="18729"/>
                </a:cubicBezTo>
                <a:lnTo>
                  <a:pt x="2957" y="19815"/>
                </a:lnTo>
                <a:lnTo>
                  <a:pt x="3365" y="18243"/>
                </a:lnTo>
                <a:cubicBezTo>
                  <a:pt x="3474" y="17827"/>
                  <a:pt x="3345" y="17380"/>
                  <a:pt x="3039" y="17108"/>
                </a:cubicBezTo>
                <a:cubicBezTo>
                  <a:pt x="1712" y="15926"/>
                  <a:pt x="982" y="14358"/>
                  <a:pt x="982" y="12690"/>
                </a:cubicBezTo>
                <a:cubicBezTo>
                  <a:pt x="982" y="9266"/>
                  <a:pt x="4065" y="6480"/>
                  <a:pt x="7855" y="6480"/>
                </a:cubicBezTo>
                <a:cubicBezTo>
                  <a:pt x="11644" y="6480"/>
                  <a:pt x="14727" y="9266"/>
                  <a:pt x="14727" y="12690"/>
                </a:cubicBezTo>
                <a:cubicBezTo>
                  <a:pt x="14727" y="16114"/>
                  <a:pt x="11644" y="18900"/>
                  <a:pt x="7855" y="18900"/>
                </a:cubicBezTo>
                <a:moveTo>
                  <a:pt x="7855" y="5400"/>
                </a:moveTo>
                <a:cubicBezTo>
                  <a:pt x="3517" y="5400"/>
                  <a:pt x="0" y="8664"/>
                  <a:pt x="0" y="12690"/>
                </a:cubicBezTo>
                <a:cubicBezTo>
                  <a:pt x="0" y="14758"/>
                  <a:pt x="932" y="16620"/>
                  <a:pt x="2422" y="17947"/>
                </a:cubicBezTo>
                <a:lnTo>
                  <a:pt x="1473" y="21600"/>
                </a:lnTo>
                <a:lnTo>
                  <a:pt x="5876" y="19738"/>
                </a:lnTo>
                <a:cubicBezTo>
                  <a:pt x="6509" y="19891"/>
                  <a:pt x="7169" y="19980"/>
                  <a:pt x="7855" y="19980"/>
                </a:cubicBezTo>
                <a:cubicBezTo>
                  <a:pt x="12192" y="19980"/>
                  <a:pt x="15709" y="16716"/>
                  <a:pt x="15709" y="12690"/>
                </a:cubicBezTo>
                <a:cubicBezTo>
                  <a:pt x="15709" y="8664"/>
                  <a:pt x="12192" y="5400"/>
                  <a:pt x="7855" y="5400"/>
                </a:cubicBezTo>
                <a:moveTo>
                  <a:pt x="21600" y="7290"/>
                </a:moveTo>
                <a:cubicBezTo>
                  <a:pt x="21600" y="3264"/>
                  <a:pt x="18084" y="0"/>
                  <a:pt x="13745" y="0"/>
                </a:cubicBezTo>
                <a:cubicBezTo>
                  <a:pt x="10506" y="0"/>
                  <a:pt x="7725" y="1821"/>
                  <a:pt x="6525" y="4422"/>
                </a:cubicBezTo>
                <a:cubicBezTo>
                  <a:pt x="6912" y="4367"/>
                  <a:pt x="7306" y="4332"/>
                  <a:pt x="7708" y="4326"/>
                </a:cubicBezTo>
                <a:cubicBezTo>
                  <a:pt x="8875" y="2394"/>
                  <a:pt x="11143" y="1080"/>
                  <a:pt x="13745" y="1080"/>
                </a:cubicBezTo>
                <a:cubicBezTo>
                  <a:pt x="17535" y="1080"/>
                  <a:pt x="20618" y="3866"/>
                  <a:pt x="20618" y="7290"/>
                </a:cubicBezTo>
                <a:cubicBezTo>
                  <a:pt x="20618" y="8958"/>
                  <a:pt x="19888" y="10526"/>
                  <a:pt x="18561" y="11707"/>
                </a:cubicBezTo>
                <a:cubicBezTo>
                  <a:pt x="18255" y="11980"/>
                  <a:pt x="18126" y="12428"/>
                  <a:pt x="18234" y="12843"/>
                </a:cubicBezTo>
                <a:lnTo>
                  <a:pt x="18643" y="14415"/>
                </a:lnTo>
                <a:lnTo>
                  <a:pt x="16613" y="13556"/>
                </a:lnTo>
                <a:cubicBezTo>
                  <a:pt x="16573" y="13922"/>
                  <a:pt x="16500" y="14278"/>
                  <a:pt x="16411" y="14628"/>
                </a:cubicBezTo>
                <a:lnTo>
                  <a:pt x="20127" y="16200"/>
                </a:lnTo>
                <a:lnTo>
                  <a:pt x="19178" y="12547"/>
                </a:lnTo>
                <a:cubicBezTo>
                  <a:pt x="20669" y="11220"/>
                  <a:pt x="21600" y="9358"/>
                  <a:pt x="21600" y="729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8" name="Shape 3628"/>
          <p:cNvSpPr/>
          <p:nvPr/>
        </p:nvSpPr>
        <p:spPr>
          <a:xfrm>
            <a:off x="533400" y="2733949"/>
            <a:ext cx="237401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35"/>
                  <a:pt x="19650" y="15637"/>
                  <a:pt x="18073" y="17379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8266"/>
                  <a:pt x="1950" y="5963"/>
                  <a:pt x="3527" y="4221"/>
                </a:cubicBezTo>
                <a:lnTo>
                  <a:pt x="17379" y="18073"/>
                </a:lnTo>
                <a:cubicBezTo>
                  <a:pt x="15637" y="19650"/>
                  <a:pt x="13334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9" name="Shape 3629"/>
          <p:cNvSpPr/>
          <p:nvPr/>
        </p:nvSpPr>
        <p:spPr>
          <a:xfrm>
            <a:off x="986620" y="2733949"/>
            <a:ext cx="237401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874" y="5396"/>
                </a:moveTo>
                <a:cubicBezTo>
                  <a:pt x="11493" y="5396"/>
                  <a:pt x="11166" y="5519"/>
                  <a:pt x="10894" y="5766"/>
                </a:cubicBezTo>
                <a:cubicBezTo>
                  <a:pt x="10621" y="6013"/>
                  <a:pt x="10484" y="6310"/>
                  <a:pt x="10484" y="6658"/>
                </a:cubicBezTo>
                <a:cubicBezTo>
                  <a:pt x="10484" y="7005"/>
                  <a:pt x="10621" y="7301"/>
                  <a:pt x="10894" y="7545"/>
                </a:cubicBezTo>
                <a:cubicBezTo>
                  <a:pt x="11166" y="7790"/>
                  <a:pt x="11493" y="7912"/>
                  <a:pt x="11874" y="7912"/>
                </a:cubicBezTo>
                <a:cubicBezTo>
                  <a:pt x="12255" y="7912"/>
                  <a:pt x="12581" y="7790"/>
                  <a:pt x="12852" y="7545"/>
                </a:cubicBezTo>
                <a:cubicBezTo>
                  <a:pt x="13122" y="7301"/>
                  <a:pt x="13257" y="7005"/>
                  <a:pt x="13257" y="6658"/>
                </a:cubicBezTo>
                <a:cubicBezTo>
                  <a:pt x="13257" y="6310"/>
                  <a:pt x="13122" y="6013"/>
                  <a:pt x="12852" y="5766"/>
                </a:cubicBezTo>
                <a:cubicBezTo>
                  <a:pt x="12581" y="5519"/>
                  <a:pt x="12255" y="5396"/>
                  <a:pt x="11874" y="5396"/>
                </a:cubicBezTo>
                <a:moveTo>
                  <a:pt x="12242" y="15228"/>
                </a:moveTo>
                <a:cubicBezTo>
                  <a:pt x="11942" y="15228"/>
                  <a:pt x="11730" y="15180"/>
                  <a:pt x="11608" y="15083"/>
                </a:cubicBezTo>
                <a:cubicBezTo>
                  <a:pt x="11486" y="14987"/>
                  <a:pt x="11425" y="14807"/>
                  <a:pt x="11425" y="14542"/>
                </a:cubicBezTo>
                <a:cubicBezTo>
                  <a:pt x="11425" y="14436"/>
                  <a:pt x="11444" y="14281"/>
                  <a:pt x="11482" y="14076"/>
                </a:cubicBezTo>
                <a:cubicBezTo>
                  <a:pt x="11519" y="13870"/>
                  <a:pt x="11562" y="13687"/>
                  <a:pt x="11609" y="13527"/>
                </a:cubicBezTo>
                <a:lnTo>
                  <a:pt x="12189" y="11532"/>
                </a:lnTo>
                <a:cubicBezTo>
                  <a:pt x="12246" y="11349"/>
                  <a:pt x="12284" y="11148"/>
                  <a:pt x="12306" y="10929"/>
                </a:cubicBezTo>
                <a:cubicBezTo>
                  <a:pt x="12327" y="10709"/>
                  <a:pt x="12337" y="10557"/>
                  <a:pt x="12337" y="10469"/>
                </a:cubicBezTo>
                <a:cubicBezTo>
                  <a:pt x="12337" y="10049"/>
                  <a:pt x="12185" y="9707"/>
                  <a:pt x="11882" y="9444"/>
                </a:cubicBezTo>
                <a:cubicBezTo>
                  <a:pt x="11578" y="9182"/>
                  <a:pt x="11146" y="9050"/>
                  <a:pt x="10586" y="9050"/>
                </a:cubicBezTo>
                <a:cubicBezTo>
                  <a:pt x="10275" y="9050"/>
                  <a:pt x="9945" y="9104"/>
                  <a:pt x="9597" y="9211"/>
                </a:cubicBezTo>
                <a:cubicBezTo>
                  <a:pt x="9248" y="9319"/>
                  <a:pt x="8884" y="9448"/>
                  <a:pt x="8502" y="9599"/>
                </a:cubicBezTo>
                <a:lnTo>
                  <a:pt x="8347" y="10216"/>
                </a:lnTo>
                <a:cubicBezTo>
                  <a:pt x="8460" y="10175"/>
                  <a:pt x="8595" y="10131"/>
                  <a:pt x="8753" y="10085"/>
                </a:cubicBezTo>
                <a:cubicBezTo>
                  <a:pt x="8911" y="10040"/>
                  <a:pt x="9066" y="10017"/>
                  <a:pt x="9217" y="10017"/>
                </a:cubicBezTo>
                <a:cubicBezTo>
                  <a:pt x="9524" y="10017"/>
                  <a:pt x="9731" y="10068"/>
                  <a:pt x="9839" y="10168"/>
                </a:cubicBezTo>
                <a:cubicBezTo>
                  <a:pt x="9948" y="10269"/>
                  <a:pt x="10002" y="10447"/>
                  <a:pt x="10002" y="10703"/>
                </a:cubicBezTo>
                <a:cubicBezTo>
                  <a:pt x="10002" y="10844"/>
                  <a:pt x="9985" y="11001"/>
                  <a:pt x="9949" y="11172"/>
                </a:cubicBezTo>
                <a:cubicBezTo>
                  <a:pt x="9914" y="11343"/>
                  <a:pt x="9870" y="11526"/>
                  <a:pt x="9818" y="11717"/>
                </a:cubicBezTo>
                <a:lnTo>
                  <a:pt x="9235" y="13719"/>
                </a:lnTo>
                <a:cubicBezTo>
                  <a:pt x="9184" y="13929"/>
                  <a:pt x="9146" y="14118"/>
                  <a:pt x="9123" y="14285"/>
                </a:cubicBezTo>
                <a:cubicBezTo>
                  <a:pt x="9100" y="14451"/>
                  <a:pt x="9088" y="14615"/>
                  <a:pt x="9088" y="14775"/>
                </a:cubicBezTo>
                <a:cubicBezTo>
                  <a:pt x="9088" y="15186"/>
                  <a:pt x="9244" y="15526"/>
                  <a:pt x="9556" y="15793"/>
                </a:cubicBezTo>
                <a:cubicBezTo>
                  <a:pt x="9869" y="16060"/>
                  <a:pt x="10308" y="16194"/>
                  <a:pt x="10872" y="16194"/>
                </a:cubicBezTo>
                <a:cubicBezTo>
                  <a:pt x="11239" y="16194"/>
                  <a:pt x="11561" y="16147"/>
                  <a:pt x="11839" y="16053"/>
                </a:cubicBezTo>
                <a:cubicBezTo>
                  <a:pt x="12117" y="15960"/>
                  <a:pt x="12488" y="15824"/>
                  <a:pt x="12954" y="15645"/>
                </a:cubicBezTo>
                <a:lnTo>
                  <a:pt x="13109" y="15028"/>
                </a:lnTo>
                <a:cubicBezTo>
                  <a:pt x="13029" y="15065"/>
                  <a:pt x="12900" y="15107"/>
                  <a:pt x="12721" y="15155"/>
                </a:cubicBezTo>
                <a:cubicBezTo>
                  <a:pt x="12543" y="15204"/>
                  <a:pt x="12383" y="15228"/>
                  <a:pt x="12242" y="15228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0" name="Shape 3630"/>
          <p:cNvSpPr/>
          <p:nvPr/>
        </p:nvSpPr>
        <p:spPr>
          <a:xfrm>
            <a:off x="1439840" y="2733949"/>
            <a:ext cx="237401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91" y="6559"/>
                </a:moveTo>
                <a:cubicBezTo>
                  <a:pt x="12727" y="6341"/>
                  <a:pt x="12420" y="6172"/>
                  <a:pt x="12078" y="6058"/>
                </a:cubicBezTo>
                <a:cubicBezTo>
                  <a:pt x="11737" y="5946"/>
                  <a:pt x="11367" y="5889"/>
                  <a:pt x="10978" y="5889"/>
                </a:cubicBezTo>
                <a:cubicBezTo>
                  <a:pt x="10477" y="5889"/>
                  <a:pt x="10025" y="5967"/>
                  <a:pt x="9633" y="6120"/>
                </a:cubicBezTo>
                <a:cubicBezTo>
                  <a:pt x="9239" y="6275"/>
                  <a:pt x="8900" y="6494"/>
                  <a:pt x="8623" y="6771"/>
                </a:cubicBezTo>
                <a:cubicBezTo>
                  <a:pt x="8346" y="7049"/>
                  <a:pt x="8133" y="7392"/>
                  <a:pt x="7992" y="7788"/>
                </a:cubicBezTo>
                <a:cubicBezTo>
                  <a:pt x="7853" y="8180"/>
                  <a:pt x="7782" y="8620"/>
                  <a:pt x="7782" y="9096"/>
                </a:cubicBezTo>
                <a:lnTo>
                  <a:pt x="7782" y="9217"/>
                </a:lnTo>
                <a:lnTo>
                  <a:pt x="8880" y="9217"/>
                </a:lnTo>
                <a:lnTo>
                  <a:pt x="8877" y="9093"/>
                </a:lnTo>
                <a:cubicBezTo>
                  <a:pt x="8868" y="8767"/>
                  <a:pt x="8908" y="8461"/>
                  <a:pt x="8993" y="8187"/>
                </a:cubicBezTo>
                <a:cubicBezTo>
                  <a:pt x="9079" y="7914"/>
                  <a:pt x="9207" y="7675"/>
                  <a:pt x="9377" y="7473"/>
                </a:cubicBezTo>
                <a:cubicBezTo>
                  <a:pt x="9545" y="7274"/>
                  <a:pt x="9762" y="7115"/>
                  <a:pt x="10024" y="7000"/>
                </a:cubicBezTo>
                <a:cubicBezTo>
                  <a:pt x="10287" y="6884"/>
                  <a:pt x="10594" y="6827"/>
                  <a:pt x="10937" y="6827"/>
                </a:cubicBezTo>
                <a:cubicBezTo>
                  <a:pt x="11182" y="6827"/>
                  <a:pt x="11418" y="6868"/>
                  <a:pt x="11639" y="6950"/>
                </a:cubicBezTo>
                <a:cubicBezTo>
                  <a:pt x="11858" y="7032"/>
                  <a:pt x="12053" y="7146"/>
                  <a:pt x="12218" y="7289"/>
                </a:cubicBezTo>
                <a:cubicBezTo>
                  <a:pt x="12381" y="7431"/>
                  <a:pt x="12512" y="7605"/>
                  <a:pt x="12609" y="7808"/>
                </a:cubicBezTo>
                <a:cubicBezTo>
                  <a:pt x="12704" y="8011"/>
                  <a:pt x="12752" y="8236"/>
                  <a:pt x="12752" y="8478"/>
                </a:cubicBezTo>
                <a:cubicBezTo>
                  <a:pt x="12752" y="8797"/>
                  <a:pt x="12674" y="9089"/>
                  <a:pt x="12519" y="9350"/>
                </a:cubicBezTo>
                <a:cubicBezTo>
                  <a:pt x="12359" y="9618"/>
                  <a:pt x="12154" y="9865"/>
                  <a:pt x="11913" y="10082"/>
                </a:cubicBezTo>
                <a:cubicBezTo>
                  <a:pt x="11624" y="10337"/>
                  <a:pt x="11374" y="10568"/>
                  <a:pt x="11170" y="10771"/>
                </a:cubicBezTo>
                <a:cubicBezTo>
                  <a:pt x="10959" y="10979"/>
                  <a:pt x="10789" y="11200"/>
                  <a:pt x="10662" y="11428"/>
                </a:cubicBezTo>
                <a:cubicBezTo>
                  <a:pt x="10534" y="11657"/>
                  <a:pt x="10441" y="11916"/>
                  <a:pt x="10385" y="12199"/>
                </a:cubicBezTo>
                <a:cubicBezTo>
                  <a:pt x="10329" y="12478"/>
                  <a:pt x="10305" y="12827"/>
                  <a:pt x="10315" y="13237"/>
                </a:cubicBezTo>
                <a:lnTo>
                  <a:pt x="10318" y="13355"/>
                </a:lnTo>
                <a:lnTo>
                  <a:pt x="11407" y="13355"/>
                </a:lnTo>
                <a:lnTo>
                  <a:pt x="11410" y="13237"/>
                </a:lnTo>
                <a:cubicBezTo>
                  <a:pt x="11418" y="12838"/>
                  <a:pt x="11436" y="12531"/>
                  <a:pt x="11463" y="12322"/>
                </a:cubicBezTo>
                <a:cubicBezTo>
                  <a:pt x="11488" y="12125"/>
                  <a:pt x="11538" y="11956"/>
                  <a:pt x="11611" y="11821"/>
                </a:cubicBezTo>
                <a:cubicBezTo>
                  <a:pt x="11687" y="11684"/>
                  <a:pt x="11803" y="11541"/>
                  <a:pt x="11959" y="11399"/>
                </a:cubicBezTo>
                <a:cubicBezTo>
                  <a:pt x="12127" y="11245"/>
                  <a:pt x="12351" y="11031"/>
                  <a:pt x="12630" y="10762"/>
                </a:cubicBezTo>
                <a:cubicBezTo>
                  <a:pt x="12979" y="10441"/>
                  <a:pt x="13270" y="10102"/>
                  <a:pt x="13495" y="9753"/>
                </a:cubicBezTo>
                <a:cubicBezTo>
                  <a:pt x="13729" y="9393"/>
                  <a:pt x="13847" y="8952"/>
                  <a:pt x="13847" y="8439"/>
                </a:cubicBezTo>
                <a:cubicBezTo>
                  <a:pt x="13847" y="8038"/>
                  <a:pt x="13770" y="7675"/>
                  <a:pt x="13618" y="7362"/>
                </a:cubicBezTo>
                <a:cubicBezTo>
                  <a:pt x="13467" y="7050"/>
                  <a:pt x="13256" y="6780"/>
                  <a:pt x="12991" y="6559"/>
                </a:cubicBezTo>
                <a:moveTo>
                  <a:pt x="10179" y="15706"/>
                </a:moveTo>
                <a:lnTo>
                  <a:pt x="11558" y="15706"/>
                </a:lnTo>
                <a:lnTo>
                  <a:pt x="11558" y="14072"/>
                </a:lnTo>
                <a:lnTo>
                  <a:pt x="10179" y="14072"/>
                </a:lnTo>
                <a:cubicBezTo>
                  <a:pt x="10179" y="14072"/>
                  <a:pt x="10179" y="15706"/>
                  <a:pt x="10179" y="15706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1" name="Shape 3631"/>
          <p:cNvSpPr/>
          <p:nvPr/>
        </p:nvSpPr>
        <p:spPr>
          <a:xfrm>
            <a:off x="1893059" y="2733949"/>
            <a:ext cx="237401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782" y="5891"/>
                </a:moveTo>
                <a:lnTo>
                  <a:pt x="9818" y="5891"/>
                </a:lnTo>
                <a:cubicBezTo>
                  <a:pt x="9547" y="5891"/>
                  <a:pt x="9327" y="6111"/>
                  <a:pt x="9327" y="6382"/>
                </a:cubicBezTo>
                <a:cubicBezTo>
                  <a:pt x="9327" y="6394"/>
                  <a:pt x="9334" y="6405"/>
                  <a:pt x="9334" y="6417"/>
                </a:cubicBezTo>
                <a:lnTo>
                  <a:pt x="9328" y="6417"/>
                </a:lnTo>
                <a:lnTo>
                  <a:pt x="9819" y="12308"/>
                </a:lnTo>
                <a:lnTo>
                  <a:pt x="9825" y="12307"/>
                </a:lnTo>
                <a:cubicBezTo>
                  <a:pt x="9844" y="12562"/>
                  <a:pt x="10050" y="12764"/>
                  <a:pt x="10309" y="12764"/>
                </a:cubicBezTo>
                <a:lnTo>
                  <a:pt x="11291" y="12764"/>
                </a:lnTo>
                <a:cubicBezTo>
                  <a:pt x="11550" y="12764"/>
                  <a:pt x="11756" y="12562"/>
                  <a:pt x="11775" y="12307"/>
                </a:cubicBezTo>
                <a:lnTo>
                  <a:pt x="11781" y="12308"/>
                </a:lnTo>
                <a:lnTo>
                  <a:pt x="12272" y="6417"/>
                </a:lnTo>
                <a:lnTo>
                  <a:pt x="12266" y="6417"/>
                </a:lnTo>
                <a:cubicBezTo>
                  <a:pt x="12267" y="6405"/>
                  <a:pt x="12273" y="6394"/>
                  <a:pt x="12273" y="6382"/>
                </a:cubicBezTo>
                <a:cubicBezTo>
                  <a:pt x="12273" y="6111"/>
                  <a:pt x="12053" y="5891"/>
                  <a:pt x="11782" y="5891"/>
                </a:cubicBezTo>
                <a:moveTo>
                  <a:pt x="10800" y="13745"/>
                </a:moveTo>
                <a:cubicBezTo>
                  <a:pt x="10258" y="13745"/>
                  <a:pt x="9818" y="14186"/>
                  <a:pt x="9818" y="14727"/>
                </a:cubicBezTo>
                <a:cubicBezTo>
                  <a:pt x="9818" y="15269"/>
                  <a:pt x="10258" y="15709"/>
                  <a:pt x="10800" y="15709"/>
                </a:cubicBezTo>
                <a:cubicBezTo>
                  <a:pt x="11342" y="15709"/>
                  <a:pt x="11782" y="15269"/>
                  <a:pt x="11782" y="14727"/>
                </a:cubicBezTo>
                <a:cubicBezTo>
                  <a:pt x="11782" y="14186"/>
                  <a:pt x="11342" y="13745"/>
                  <a:pt x="10800" y="1374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2" name="Shape 3632"/>
          <p:cNvSpPr/>
          <p:nvPr/>
        </p:nvSpPr>
        <p:spPr>
          <a:xfrm>
            <a:off x="2346279" y="2755531"/>
            <a:ext cx="237401" cy="194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15600"/>
                </a:moveTo>
                <a:lnTo>
                  <a:pt x="982" y="15600"/>
                </a:lnTo>
                <a:lnTo>
                  <a:pt x="982" y="1200"/>
                </a:lnTo>
                <a:lnTo>
                  <a:pt x="16691" y="1200"/>
                </a:lnTo>
                <a:lnTo>
                  <a:pt x="16691" y="3000"/>
                </a:lnTo>
                <a:cubicBezTo>
                  <a:pt x="16691" y="3332"/>
                  <a:pt x="16911" y="3600"/>
                  <a:pt x="17182" y="3600"/>
                </a:cubicBezTo>
                <a:cubicBezTo>
                  <a:pt x="17453" y="3600"/>
                  <a:pt x="17673" y="3332"/>
                  <a:pt x="17673" y="3000"/>
                </a:cubicBezTo>
                <a:lnTo>
                  <a:pt x="17673" y="1200"/>
                </a:lnTo>
                <a:cubicBezTo>
                  <a:pt x="17673" y="538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5600"/>
                </a:lnTo>
                <a:cubicBezTo>
                  <a:pt x="0" y="16262"/>
                  <a:pt x="440" y="16800"/>
                  <a:pt x="982" y="16800"/>
                </a:cubicBezTo>
                <a:lnTo>
                  <a:pt x="2455" y="16800"/>
                </a:lnTo>
                <a:cubicBezTo>
                  <a:pt x="2725" y="16800"/>
                  <a:pt x="2945" y="16532"/>
                  <a:pt x="2945" y="16200"/>
                </a:cubicBezTo>
                <a:cubicBezTo>
                  <a:pt x="2945" y="15869"/>
                  <a:pt x="2725" y="15600"/>
                  <a:pt x="2455" y="15600"/>
                </a:cubicBezTo>
                <a:moveTo>
                  <a:pt x="20618" y="20400"/>
                </a:moveTo>
                <a:lnTo>
                  <a:pt x="4909" y="20400"/>
                </a:lnTo>
                <a:lnTo>
                  <a:pt x="4909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4909" y="4800"/>
                </a:lnTo>
                <a:cubicBezTo>
                  <a:pt x="4367" y="4800"/>
                  <a:pt x="3927" y="5338"/>
                  <a:pt x="3927" y="6000"/>
                </a:cubicBezTo>
                <a:lnTo>
                  <a:pt x="3927" y="20400"/>
                </a:lnTo>
                <a:cubicBezTo>
                  <a:pt x="3927" y="21062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3" name="Shape 3633"/>
          <p:cNvSpPr/>
          <p:nvPr/>
        </p:nvSpPr>
        <p:spPr>
          <a:xfrm>
            <a:off x="2799498" y="2733949"/>
            <a:ext cx="237401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13745"/>
                </a:moveTo>
                <a:cubicBezTo>
                  <a:pt x="2726" y="13745"/>
                  <a:pt x="2945" y="13526"/>
                  <a:pt x="2945" y="13255"/>
                </a:cubicBezTo>
                <a:cubicBezTo>
                  <a:pt x="2945" y="12984"/>
                  <a:pt x="2726" y="12764"/>
                  <a:pt x="2455" y="12764"/>
                </a:cubicBezTo>
                <a:lnTo>
                  <a:pt x="982" y="12764"/>
                </a:lnTo>
                <a:lnTo>
                  <a:pt x="982" y="982"/>
                </a:lnTo>
                <a:lnTo>
                  <a:pt x="16691" y="982"/>
                </a:lnTo>
                <a:lnTo>
                  <a:pt x="16691" y="2455"/>
                </a:lnTo>
                <a:cubicBezTo>
                  <a:pt x="16691" y="2726"/>
                  <a:pt x="16910" y="2945"/>
                  <a:pt x="17182" y="2945"/>
                </a:cubicBezTo>
                <a:cubicBezTo>
                  <a:pt x="17453" y="2945"/>
                  <a:pt x="17673" y="2726"/>
                  <a:pt x="17673" y="2455"/>
                </a:cubicBezTo>
                <a:lnTo>
                  <a:pt x="17673" y="982"/>
                </a:lnTo>
                <a:cubicBezTo>
                  <a:pt x="17673" y="440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16691"/>
                </a:lnTo>
                <a:cubicBezTo>
                  <a:pt x="0" y="17233"/>
                  <a:pt x="440" y="17673"/>
                  <a:pt x="982" y="17673"/>
                </a:cubicBezTo>
                <a:lnTo>
                  <a:pt x="2455" y="17673"/>
                </a:lnTo>
                <a:cubicBezTo>
                  <a:pt x="2726" y="17673"/>
                  <a:pt x="2945" y="17453"/>
                  <a:pt x="2945" y="17182"/>
                </a:cubicBezTo>
                <a:cubicBezTo>
                  <a:pt x="2945" y="16911"/>
                  <a:pt x="2726" y="16691"/>
                  <a:pt x="2455" y="16691"/>
                </a:cubicBezTo>
                <a:lnTo>
                  <a:pt x="982" y="16691"/>
                </a:lnTo>
                <a:lnTo>
                  <a:pt x="982" y="13745"/>
                </a:lnTo>
                <a:cubicBezTo>
                  <a:pt x="982" y="13745"/>
                  <a:pt x="2455" y="13745"/>
                  <a:pt x="2455" y="13745"/>
                </a:cubicBezTo>
                <a:close/>
                <a:moveTo>
                  <a:pt x="20618" y="16691"/>
                </a:moveTo>
                <a:lnTo>
                  <a:pt x="4909" y="16691"/>
                </a:lnTo>
                <a:lnTo>
                  <a:pt x="4909" y="4909"/>
                </a:lnTo>
                <a:lnTo>
                  <a:pt x="20618" y="4909"/>
                </a:lnTo>
                <a:cubicBezTo>
                  <a:pt x="20618" y="4909"/>
                  <a:pt x="20618" y="16691"/>
                  <a:pt x="20618" y="16691"/>
                </a:cubicBezTo>
                <a:close/>
                <a:moveTo>
                  <a:pt x="20618" y="20618"/>
                </a:moveTo>
                <a:lnTo>
                  <a:pt x="4909" y="20618"/>
                </a:lnTo>
                <a:lnTo>
                  <a:pt x="4909" y="17673"/>
                </a:lnTo>
                <a:lnTo>
                  <a:pt x="20618" y="17673"/>
                </a:lnTo>
                <a:cubicBezTo>
                  <a:pt x="20618" y="17673"/>
                  <a:pt x="20618" y="20618"/>
                  <a:pt x="20618" y="20618"/>
                </a:cubicBezTo>
                <a:close/>
                <a:moveTo>
                  <a:pt x="20618" y="3927"/>
                </a:moveTo>
                <a:lnTo>
                  <a:pt x="4909" y="3927"/>
                </a:lnTo>
                <a:cubicBezTo>
                  <a:pt x="4367" y="3927"/>
                  <a:pt x="3927" y="4367"/>
                  <a:pt x="3927" y="4909"/>
                </a:cubicBezTo>
                <a:lnTo>
                  <a:pt x="3927" y="20618"/>
                </a:lnTo>
                <a:cubicBezTo>
                  <a:pt x="3927" y="21160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4909"/>
                </a:lnTo>
                <a:cubicBezTo>
                  <a:pt x="21600" y="4367"/>
                  <a:pt x="21160" y="3927"/>
                  <a:pt x="20618" y="3927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4" name="Shape 3634"/>
          <p:cNvSpPr/>
          <p:nvPr/>
        </p:nvSpPr>
        <p:spPr>
          <a:xfrm>
            <a:off x="3252719" y="2755531"/>
            <a:ext cx="237401" cy="194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3600"/>
                </a:moveTo>
                <a:lnTo>
                  <a:pt x="19145" y="3600"/>
                </a:lnTo>
                <a:cubicBezTo>
                  <a:pt x="19417" y="3600"/>
                  <a:pt x="19636" y="3332"/>
                  <a:pt x="19636" y="3000"/>
                </a:cubicBezTo>
                <a:cubicBezTo>
                  <a:pt x="19636" y="2669"/>
                  <a:pt x="19417" y="2400"/>
                  <a:pt x="19145" y="2400"/>
                </a:cubicBezTo>
                <a:lnTo>
                  <a:pt x="2455" y="2400"/>
                </a:lnTo>
                <a:cubicBezTo>
                  <a:pt x="2183" y="2400"/>
                  <a:pt x="1964" y="2669"/>
                  <a:pt x="1964" y="3000"/>
                </a:cubicBezTo>
                <a:cubicBezTo>
                  <a:pt x="1964" y="3332"/>
                  <a:pt x="2183" y="3600"/>
                  <a:pt x="2455" y="3600"/>
                </a:cubicBezTo>
                <a:moveTo>
                  <a:pt x="20618" y="20400"/>
                </a:moveTo>
                <a:lnTo>
                  <a:pt x="982" y="20400"/>
                </a:lnTo>
                <a:lnTo>
                  <a:pt x="982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982" y="4800"/>
                </a:lnTo>
                <a:cubicBezTo>
                  <a:pt x="439" y="4800"/>
                  <a:pt x="0" y="5338"/>
                  <a:pt x="0" y="6000"/>
                </a:cubicBezTo>
                <a:lnTo>
                  <a:pt x="0" y="20400"/>
                </a:lnTo>
                <a:cubicBezTo>
                  <a:pt x="0" y="21062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  <a:moveTo>
                  <a:pt x="4418" y="1200"/>
                </a:moveTo>
                <a:lnTo>
                  <a:pt x="17182" y="1200"/>
                </a:lnTo>
                <a:cubicBezTo>
                  <a:pt x="17453" y="1200"/>
                  <a:pt x="17673" y="932"/>
                  <a:pt x="17673" y="600"/>
                </a:cubicBezTo>
                <a:cubicBezTo>
                  <a:pt x="17673" y="269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269"/>
                  <a:pt x="3927" y="600"/>
                </a:cubicBezTo>
                <a:cubicBezTo>
                  <a:pt x="3927" y="932"/>
                  <a:pt x="4147" y="1200"/>
                  <a:pt x="4418" y="12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5" name="Shape 3635"/>
          <p:cNvSpPr/>
          <p:nvPr/>
        </p:nvSpPr>
        <p:spPr>
          <a:xfrm>
            <a:off x="3705938" y="2733949"/>
            <a:ext cx="237401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9"/>
                  <a:pt x="19636" y="20619"/>
                </a:cubicBezTo>
                <a:lnTo>
                  <a:pt x="1964" y="20619"/>
                </a:lnTo>
                <a:cubicBezTo>
                  <a:pt x="1421" y="20619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4294" y="17673"/>
                </a:moveTo>
                <a:lnTo>
                  <a:pt x="8376" y="10732"/>
                </a:lnTo>
                <a:lnTo>
                  <a:pt x="10838" y="14425"/>
                </a:lnTo>
                <a:cubicBezTo>
                  <a:pt x="10862" y="14484"/>
                  <a:pt x="10898" y="14536"/>
                  <a:pt x="10942" y="14581"/>
                </a:cubicBezTo>
                <a:lnTo>
                  <a:pt x="10944" y="14583"/>
                </a:lnTo>
                <a:cubicBezTo>
                  <a:pt x="11033" y="14673"/>
                  <a:pt x="11155" y="14727"/>
                  <a:pt x="11291" y="14727"/>
                </a:cubicBezTo>
                <a:cubicBezTo>
                  <a:pt x="11427" y="14727"/>
                  <a:pt x="11549" y="14673"/>
                  <a:pt x="11638" y="14583"/>
                </a:cubicBezTo>
                <a:lnTo>
                  <a:pt x="13686" y="12536"/>
                </a:lnTo>
                <a:lnTo>
                  <a:pt x="17242" y="17673"/>
                </a:lnTo>
                <a:cubicBezTo>
                  <a:pt x="17242" y="17673"/>
                  <a:pt x="4294" y="17673"/>
                  <a:pt x="4294" y="17673"/>
                </a:cubicBezTo>
                <a:close/>
                <a:moveTo>
                  <a:pt x="18620" y="17982"/>
                </a:moveTo>
                <a:lnTo>
                  <a:pt x="18617" y="17978"/>
                </a:lnTo>
                <a:cubicBezTo>
                  <a:pt x="18590" y="17913"/>
                  <a:pt x="18551" y="17858"/>
                  <a:pt x="18501" y="17810"/>
                </a:cubicBezTo>
                <a:lnTo>
                  <a:pt x="14201" y="11600"/>
                </a:lnTo>
                <a:lnTo>
                  <a:pt x="14200" y="11601"/>
                </a:lnTo>
                <a:cubicBezTo>
                  <a:pt x="14127" y="11420"/>
                  <a:pt x="13952" y="11291"/>
                  <a:pt x="13745" y="11291"/>
                </a:cubicBezTo>
                <a:cubicBezTo>
                  <a:pt x="13610" y="11291"/>
                  <a:pt x="13488" y="11346"/>
                  <a:pt x="13398" y="11435"/>
                </a:cubicBezTo>
                <a:lnTo>
                  <a:pt x="11360" y="13473"/>
                </a:lnTo>
                <a:lnTo>
                  <a:pt x="8798" y="9630"/>
                </a:lnTo>
                <a:cubicBezTo>
                  <a:pt x="8724" y="9453"/>
                  <a:pt x="8550" y="9327"/>
                  <a:pt x="8345" y="9327"/>
                </a:cubicBezTo>
                <a:cubicBezTo>
                  <a:pt x="8175" y="9327"/>
                  <a:pt x="8033" y="9420"/>
                  <a:pt x="7945" y="9551"/>
                </a:cubicBezTo>
                <a:lnTo>
                  <a:pt x="7937" y="9546"/>
                </a:lnTo>
                <a:lnTo>
                  <a:pt x="3028" y="17891"/>
                </a:lnTo>
                <a:lnTo>
                  <a:pt x="3036" y="17897"/>
                </a:lnTo>
                <a:cubicBezTo>
                  <a:pt x="2983" y="17974"/>
                  <a:pt x="2945" y="18063"/>
                  <a:pt x="2945" y="18164"/>
                </a:cubicBezTo>
                <a:cubicBezTo>
                  <a:pt x="2945" y="18435"/>
                  <a:pt x="3165" y="18655"/>
                  <a:pt x="3436" y="18655"/>
                </a:cubicBezTo>
                <a:lnTo>
                  <a:pt x="18164" y="18655"/>
                </a:lnTo>
                <a:cubicBezTo>
                  <a:pt x="18435" y="18655"/>
                  <a:pt x="18655" y="18435"/>
                  <a:pt x="18655" y="18164"/>
                </a:cubicBezTo>
                <a:cubicBezTo>
                  <a:pt x="18655" y="18099"/>
                  <a:pt x="18640" y="18039"/>
                  <a:pt x="18618" y="17983"/>
                </a:cubicBezTo>
                <a:cubicBezTo>
                  <a:pt x="18618" y="17983"/>
                  <a:pt x="18620" y="17982"/>
                  <a:pt x="18620" y="17982"/>
                </a:cubicBezTo>
                <a:close/>
                <a:moveTo>
                  <a:pt x="5400" y="3927"/>
                </a:moveTo>
                <a:cubicBezTo>
                  <a:pt x="6213" y="3927"/>
                  <a:pt x="6873" y="4587"/>
                  <a:pt x="6873" y="5400"/>
                </a:cubicBezTo>
                <a:cubicBezTo>
                  <a:pt x="6873" y="6214"/>
                  <a:pt x="6213" y="6873"/>
                  <a:pt x="5400" y="6873"/>
                </a:cubicBezTo>
                <a:cubicBezTo>
                  <a:pt x="4587" y="6873"/>
                  <a:pt x="3927" y="6214"/>
                  <a:pt x="3927" y="5400"/>
                </a:cubicBezTo>
                <a:cubicBezTo>
                  <a:pt x="3927" y="4587"/>
                  <a:pt x="4587" y="3927"/>
                  <a:pt x="5400" y="3927"/>
                </a:cubicBezTo>
                <a:moveTo>
                  <a:pt x="5400" y="7855"/>
                </a:moveTo>
                <a:cubicBezTo>
                  <a:pt x="6756" y="7855"/>
                  <a:pt x="7855" y="6756"/>
                  <a:pt x="7855" y="5400"/>
                </a:cubicBezTo>
                <a:cubicBezTo>
                  <a:pt x="7855" y="4045"/>
                  <a:pt x="6756" y="2945"/>
                  <a:pt x="5400" y="2945"/>
                </a:cubicBezTo>
                <a:cubicBezTo>
                  <a:pt x="4044" y="2945"/>
                  <a:pt x="2945" y="4045"/>
                  <a:pt x="2945" y="5400"/>
                </a:cubicBezTo>
                <a:cubicBezTo>
                  <a:pt x="2945" y="6756"/>
                  <a:pt x="4044" y="7855"/>
                  <a:pt x="5400" y="785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6" name="Shape 3636"/>
          <p:cNvSpPr/>
          <p:nvPr/>
        </p:nvSpPr>
        <p:spPr>
          <a:xfrm>
            <a:off x="4159158" y="2733949"/>
            <a:ext cx="237401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90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4" y="16691"/>
                  <a:pt x="18655" y="16911"/>
                  <a:pt x="18655" y="17182"/>
                </a:cubicBezTo>
                <a:cubicBezTo>
                  <a:pt x="18655" y="17453"/>
                  <a:pt x="18874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4354" y="17673"/>
                </a:moveTo>
                <a:lnTo>
                  <a:pt x="7369" y="13149"/>
                </a:lnTo>
                <a:lnTo>
                  <a:pt x="8875" y="15407"/>
                </a:lnTo>
                <a:cubicBezTo>
                  <a:pt x="8949" y="15584"/>
                  <a:pt x="9123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1198" y="14042"/>
                </a:lnTo>
                <a:lnTo>
                  <a:pt x="13376" y="17673"/>
                </a:lnTo>
                <a:cubicBezTo>
                  <a:pt x="13376" y="17673"/>
                  <a:pt x="4354" y="17673"/>
                  <a:pt x="4354" y="17673"/>
                </a:cubicBezTo>
                <a:close/>
                <a:moveTo>
                  <a:pt x="14692" y="17982"/>
                </a:moveTo>
                <a:lnTo>
                  <a:pt x="14690" y="17977"/>
                </a:lnTo>
                <a:cubicBezTo>
                  <a:pt x="14685" y="17967"/>
                  <a:pt x="14677" y="17959"/>
                  <a:pt x="14673" y="17949"/>
                </a:cubicBezTo>
                <a:lnTo>
                  <a:pt x="11747" y="13073"/>
                </a:lnTo>
                <a:lnTo>
                  <a:pt x="11745" y="13073"/>
                </a:lnTo>
                <a:cubicBezTo>
                  <a:pt x="11673" y="12892"/>
                  <a:pt x="11498" y="12764"/>
                  <a:pt x="11291" y="12764"/>
                </a:cubicBezTo>
                <a:cubicBezTo>
                  <a:pt x="11155" y="12764"/>
                  <a:pt x="11033" y="12819"/>
                  <a:pt x="10944" y="12908"/>
                </a:cubicBezTo>
                <a:lnTo>
                  <a:pt x="9397" y="14454"/>
                </a:lnTo>
                <a:lnTo>
                  <a:pt x="7816" y="12084"/>
                </a:lnTo>
                <a:cubicBezTo>
                  <a:pt x="7742" y="11907"/>
                  <a:pt x="7568" y="11782"/>
                  <a:pt x="7364" y="11782"/>
                </a:cubicBezTo>
                <a:cubicBezTo>
                  <a:pt x="7193" y="11782"/>
                  <a:pt x="7051" y="11874"/>
                  <a:pt x="6963" y="12006"/>
                </a:cubicBezTo>
                <a:lnTo>
                  <a:pt x="6955" y="12000"/>
                </a:lnTo>
                <a:lnTo>
                  <a:pt x="3028" y="17891"/>
                </a:lnTo>
                <a:lnTo>
                  <a:pt x="3036" y="17897"/>
                </a:lnTo>
                <a:cubicBezTo>
                  <a:pt x="2983" y="17974"/>
                  <a:pt x="2945" y="18063"/>
                  <a:pt x="2945" y="18164"/>
                </a:cubicBezTo>
                <a:cubicBezTo>
                  <a:pt x="2945" y="18435"/>
                  <a:pt x="3165" y="18655"/>
                  <a:pt x="3436" y="18655"/>
                </a:cubicBezTo>
                <a:lnTo>
                  <a:pt x="14236" y="18655"/>
                </a:lnTo>
                <a:cubicBezTo>
                  <a:pt x="14508" y="18655"/>
                  <a:pt x="14727" y="18435"/>
                  <a:pt x="14727" y="18164"/>
                </a:cubicBezTo>
                <a:cubicBezTo>
                  <a:pt x="14727" y="18099"/>
                  <a:pt x="14713" y="18039"/>
                  <a:pt x="14691" y="17983"/>
                </a:cubicBezTo>
                <a:cubicBezTo>
                  <a:pt x="14691" y="17983"/>
                  <a:pt x="14692" y="17982"/>
                  <a:pt x="14692" y="17982"/>
                </a:cubicBezTo>
                <a:close/>
                <a:moveTo>
                  <a:pt x="4909" y="7855"/>
                </a:moveTo>
                <a:cubicBezTo>
                  <a:pt x="5451" y="7855"/>
                  <a:pt x="5891" y="8295"/>
                  <a:pt x="5891" y="8836"/>
                </a:cubicBezTo>
                <a:cubicBezTo>
                  <a:pt x="5891" y="9379"/>
                  <a:pt x="5451" y="9818"/>
                  <a:pt x="4909" y="9818"/>
                </a:cubicBezTo>
                <a:cubicBezTo>
                  <a:pt x="4367" y="9818"/>
                  <a:pt x="3927" y="9379"/>
                  <a:pt x="3927" y="8836"/>
                </a:cubicBezTo>
                <a:cubicBezTo>
                  <a:pt x="3927" y="8295"/>
                  <a:pt x="4367" y="7855"/>
                  <a:pt x="4909" y="7855"/>
                </a:cubicBezTo>
                <a:moveTo>
                  <a:pt x="4909" y="10800"/>
                </a:moveTo>
                <a:cubicBezTo>
                  <a:pt x="5994" y="10800"/>
                  <a:pt x="6873" y="9921"/>
                  <a:pt x="6873" y="8836"/>
                </a:cubicBezTo>
                <a:cubicBezTo>
                  <a:pt x="6873" y="7752"/>
                  <a:pt x="5994" y="6873"/>
                  <a:pt x="4909" y="6873"/>
                </a:cubicBezTo>
                <a:cubicBezTo>
                  <a:pt x="3825" y="6873"/>
                  <a:pt x="2945" y="7752"/>
                  <a:pt x="2945" y="8836"/>
                </a:cubicBezTo>
                <a:cubicBezTo>
                  <a:pt x="2945" y="9921"/>
                  <a:pt x="3825" y="10800"/>
                  <a:pt x="4909" y="10800"/>
                </a:cubicBezTo>
                <a:moveTo>
                  <a:pt x="16691" y="19636"/>
                </a:moveTo>
                <a:cubicBezTo>
                  <a:pt x="16691" y="20179"/>
                  <a:pt x="16251" y="20619"/>
                  <a:pt x="15709" y="20619"/>
                </a:cubicBezTo>
                <a:lnTo>
                  <a:pt x="1964" y="20619"/>
                </a:lnTo>
                <a:cubicBezTo>
                  <a:pt x="1422" y="20619"/>
                  <a:pt x="982" y="20179"/>
                  <a:pt x="982" y="19636"/>
                </a:cubicBez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19636"/>
                  <a:pt x="16691" y="19636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7" name="Shape 3637"/>
          <p:cNvSpPr/>
          <p:nvPr/>
        </p:nvSpPr>
        <p:spPr>
          <a:xfrm>
            <a:off x="4612377" y="2733949"/>
            <a:ext cx="237401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18" y="10800"/>
                </a:moveTo>
                <a:lnTo>
                  <a:pt x="11782" y="10800"/>
                </a:lnTo>
                <a:lnTo>
                  <a:pt x="11782" y="12764"/>
                </a:lnTo>
                <a:lnTo>
                  <a:pt x="9818" y="12764"/>
                </a:lnTo>
                <a:cubicBezTo>
                  <a:pt x="9818" y="12764"/>
                  <a:pt x="9818" y="10800"/>
                  <a:pt x="9818" y="10800"/>
                </a:cubicBezTo>
                <a:close/>
                <a:moveTo>
                  <a:pt x="9327" y="13745"/>
                </a:moveTo>
                <a:lnTo>
                  <a:pt x="12273" y="13745"/>
                </a:lnTo>
                <a:cubicBezTo>
                  <a:pt x="12544" y="13745"/>
                  <a:pt x="12764" y="13526"/>
                  <a:pt x="12764" y="13255"/>
                </a:cubicBezTo>
                <a:lnTo>
                  <a:pt x="12764" y="10309"/>
                </a:lnTo>
                <a:cubicBezTo>
                  <a:pt x="12764" y="10038"/>
                  <a:pt x="12544" y="9818"/>
                  <a:pt x="12273" y="9818"/>
                </a:cubicBezTo>
                <a:lnTo>
                  <a:pt x="9327" y="9818"/>
                </a:lnTo>
                <a:cubicBezTo>
                  <a:pt x="9056" y="9818"/>
                  <a:pt x="8836" y="10038"/>
                  <a:pt x="8836" y="10309"/>
                </a:cubicBezTo>
                <a:lnTo>
                  <a:pt x="8836" y="13255"/>
                </a:lnTo>
                <a:cubicBezTo>
                  <a:pt x="8836" y="13526"/>
                  <a:pt x="9056" y="13745"/>
                  <a:pt x="9327" y="13745"/>
                </a:cubicBezTo>
                <a:moveTo>
                  <a:pt x="14727" y="15709"/>
                </a:moveTo>
                <a:lnTo>
                  <a:pt x="16691" y="15709"/>
                </a:lnTo>
                <a:lnTo>
                  <a:pt x="16691" y="17673"/>
                </a:lnTo>
                <a:lnTo>
                  <a:pt x="14727" y="17673"/>
                </a:lnTo>
                <a:cubicBezTo>
                  <a:pt x="14727" y="17673"/>
                  <a:pt x="14727" y="15709"/>
                  <a:pt x="14727" y="15709"/>
                </a:cubicBezTo>
                <a:close/>
                <a:moveTo>
                  <a:pt x="14236" y="18655"/>
                </a:moveTo>
                <a:lnTo>
                  <a:pt x="17182" y="18655"/>
                </a:lnTo>
                <a:cubicBezTo>
                  <a:pt x="17453" y="18655"/>
                  <a:pt x="17673" y="18435"/>
                  <a:pt x="17673" y="18164"/>
                </a:cubicBezTo>
                <a:lnTo>
                  <a:pt x="17673" y="15218"/>
                </a:lnTo>
                <a:cubicBezTo>
                  <a:pt x="17673" y="14947"/>
                  <a:pt x="17453" y="14727"/>
                  <a:pt x="17182" y="14727"/>
                </a:cubicBezTo>
                <a:lnTo>
                  <a:pt x="14236" y="14727"/>
                </a:lnTo>
                <a:cubicBezTo>
                  <a:pt x="13965" y="14727"/>
                  <a:pt x="13745" y="14947"/>
                  <a:pt x="13745" y="15218"/>
                </a:cubicBezTo>
                <a:lnTo>
                  <a:pt x="13745" y="18164"/>
                </a:lnTo>
                <a:cubicBezTo>
                  <a:pt x="13745" y="18435"/>
                  <a:pt x="13965" y="18655"/>
                  <a:pt x="14236" y="18655"/>
                </a:cubicBezTo>
                <a:moveTo>
                  <a:pt x="9818" y="5891"/>
                </a:moveTo>
                <a:lnTo>
                  <a:pt x="11782" y="5891"/>
                </a:lnTo>
                <a:lnTo>
                  <a:pt x="11782" y="7855"/>
                </a:lnTo>
                <a:lnTo>
                  <a:pt x="9818" y="7855"/>
                </a:lnTo>
                <a:cubicBezTo>
                  <a:pt x="9818" y="7855"/>
                  <a:pt x="9818" y="5891"/>
                  <a:pt x="9818" y="5891"/>
                </a:cubicBezTo>
                <a:close/>
                <a:moveTo>
                  <a:pt x="9327" y="8836"/>
                </a:moveTo>
                <a:lnTo>
                  <a:pt x="12273" y="8836"/>
                </a:lnTo>
                <a:cubicBezTo>
                  <a:pt x="12544" y="8836"/>
                  <a:pt x="12764" y="8617"/>
                  <a:pt x="12764" y="8345"/>
                </a:cubicBezTo>
                <a:lnTo>
                  <a:pt x="12764" y="5400"/>
                </a:lnTo>
                <a:cubicBezTo>
                  <a:pt x="12764" y="5129"/>
                  <a:pt x="12544" y="4909"/>
                  <a:pt x="12273" y="4909"/>
                </a:cubicBezTo>
                <a:lnTo>
                  <a:pt x="9327" y="4909"/>
                </a:lnTo>
                <a:cubicBezTo>
                  <a:pt x="9056" y="4909"/>
                  <a:pt x="8836" y="5129"/>
                  <a:pt x="8836" y="5400"/>
                </a:cubicBezTo>
                <a:lnTo>
                  <a:pt x="8836" y="8345"/>
                </a:lnTo>
                <a:cubicBezTo>
                  <a:pt x="8836" y="8617"/>
                  <a:pt x="9056" y="8836"/>
                  <a:pt x="9327" y="8836"/>
                </a:cubicBezTo>
                <a:moveTo>
                  <a:pt x="4909" y="15709"/>
                </a:moveTo>
                <a:lnTo>
                  <a:pt x="6873" y="15709"/>
                </a:lnTo>
                <a:lnTo>
                  <a:pt x="6873" y="17673"/>
                </a:lnTo>
                <a:lnTo>
                  <a:pt x="4909" y="17673"/>
                </a:lnTo>
                <a:cubicBezTo>
                  <a:pt x="4909" y="17673"/>
                  <a:pt x="4909" y="15709"/>
                  <a:pt x="4909" y="15709"/>
                </a:cubicBezTo>
                <a:close/>
                <a:moveTo>
                  <a:pt x="4418" y="18655"/>
                </a:moveTo>
                <a:lnTo>
                  <a:pt x="7364" y="18655"/>
                </a:lnTo>
                <a:cubicBezTo>
                  <a:pt x="7635" y="18655"/>
                  <a:pt x="7855" y="18435"/>
                  <a:pt x="7855" y="18164"/>
                </a:cubicBezTo>
                <a:lnTo>
                  <a:pt x="7855" y="15218"/>
                </a:lnTo>
                <a:cubicBezTo>
                  <a:pt x="7855" y="14947"/>
                  <a:pt x="7635" y="14727"/>
                  <a:pt x="7364" y="14727"/>
                </a:cubicBezTo>
                <a:lnTo>
                  <a:pt x="4418" y="14727"/>
                </a:lnTo>
                <a:cubicBezTo>
                  <a:pt x="4147" y="14727"/>
                  <a:pt x="3927" y="14947"/>
                  <a:pt x="3927" y="15218"/>
                </a:cubicBezTo>
                <a:lnTo>
                  <a:pt x="3927" y="18164"/>
                </a:lnTo>
                <a:cubicBezTo>
                  <a:pt x="3927" y="18435"/>
                  <a:pt x="4147" y="18655"/>
                  <a:pt x="4418" y="18655"/>
                </a:cubicBezTo>
                <a:moveTo>
                  <a:pt x="14727" y="10800"/>
                </a:moveTo>
                <a:lnTo>
                  <a:pt x="16691" y="10800"/>
                </a:lnTo>
                <a:lnTo>
                  <a:pt x="16691" y="12764"/>
                </a:lnTo>
                <a:lnTo>
                  <a:pt x="14727" y="12764"/>
                </a:lnTo>
                <a:cubicBezTo>
                  <a:pt x="14727" y="12764"/>
                  <a:pt x="14727" y="10800"/>
                  <a:pt x="14727" y="10800"/>
                </a:cubicBezTo>
                <a:close/>
                <a:moveTo>
                  <a:pt x="14236" y="13745"/>
                </a:moveTo>
                <a:lnTo>
                  <a:pt x="17182" y="13745"/>
                </a:lnTo>
                <a:cubicBezTo>
                  <a:pt x="17453" y="13745"/>
                  <a:pt x="17673" y="13526"/>
                  <a:pt x="17673" y="13255"/>
                </a:cubicBezTo>
                <a:lnTo>
                  <a:pt x="17673" y="10309"/>
                </a:lnTo>
                <a:cubicBezTo>
                  <a:pt x="17673" y="10038"/>
                  <a:pt x="17453" y="9818"/>
                  <a:pt x="17182" y="9818"/>
                </a:cubicBezTo>
                <a:lnTo>
                  <a:pt x="14236" y="9818"/>
                </a:lnTo>
                <a:cubicBezTo>
                  <a:pt x="13965" y="9818"/>
                  <a:pt x="13745" y="10038"/>
                  <a:pt x="13745" y="10309"/>
                </a:cubicBezTo>
                <a:lnTo>
                  <a:pt x="13745" y="13255"/>
                </a:lnTo>
                <a:cubicBezTo>
                  <a:pt x="13745" y="13526"/>
                  <a:pt x="13965" y="13745"/>
                  <a:pt x="14236" y="13745"/>
                </a:cubicBezTo>
                <a:moveTo>
                  <a:pt x="4909" y="10800"/>
                </a:moveTo>
                <a:lnTo>
                  <a:pt x="6873" y="10800"/>
                </a:lnTo>
                <a:lnTo>
                  <a:pt x="6873" y="12764"/>
                </a:lnTo>
                <a:lnTo>
                  <a:pt x="4909" y="12764"/>
                </a:lnTo>
                <a:cubicBezTo>
                  <a:pt x="4909" y="12764"/>
                  <a:pt x="4909" y="10800"/>
                  <a:pt x="4909" y="10800"/>
                </a:cubicBezTo>
                <a:close/>
                <a:moveTo>
                  <a:pt x="4418" y="13745"/>
                </a:moveTo>
                <a:lnTo>
                  <a:pt x="7364" y="13745"/>
                </a:lnTo>
                <a:cubicBezTo>
                  <a:pt x="7635" y="13745"/>
                  <a:pt x="7855" y="13526"/>
                  <a:pt x="7855" y="13255"/>
                </a:cubicBezTo>
                <a:lnTo>
                  <a:pt x="7855" y="10309"/>
                </a:lnTo>
                <a:cubicBezTo>
                  <a:pt x="7855" y="10038"/>
                  <a:pt x="7635" y="9818"/>
                  <a:pt x="7364" y="9818"/>
                </a:cubicBezTo>
                <a:lnTo>
                  <a:pt x="4418" y="9818"/>
                </a:lnTo>
                <a:cubicBezTo>
                  <a:pt x="4147" y="9818"/>
                  <a:pt x="3927" y="10038"/>
                  <a:pt x="3927" y="10309"/>
                </a:cubicBezTo>
                <a:lnTo>
                  <a:pt x="3927" y="13255"/>
                </a:lnTo>
                <a:cubicBezTo>
                  <a:pt x="3927" y="13526"/>
                  <a:pt x="4147" y="13745"/>
                  <a:pt x="4418" y="13745"/>
                </a:cubicBezTo>
                <a:moveTo>
                  <a:pt x="4909" y="5891"/>
                </a:moveTo>
                <a:lnTo>
                  <a:pt x="6873" y="5891"/>
                </a:lnTo>
                <a:lnTo>
                  <a:pt x="6873" y="7855"/>
                </a:lnTo>
                <a:lnTo>
                  <a:pt x="4909" y="7855"/>
                </a:lnTo>
                <a:cubicBezTo>
                  <a:pt x="4909" y="7855"/>
                  <a:pt x="4909" y="5891"/>
                  <a:pt x="4909" y="5891"/>
                </a:cubicBezTo>
                <a:close/>
                <a:moveTo>
                  <a:pt x="4418" y="8836"/>
                </a:moveTo>
                <a:lnTo>
                  <a:pt x="7364" y="8836"/>
                </a:lnTo>
                <a:cubicBezTo>
                  <a:pt x="7635" y="8836"/>
                  <a:pt x="7855" y="8617"/>
                  <a:pt x="7855" y="8345"/>
                </a:cubicBezTo>
                <a:lnTo>
                  <a:pt x="7855" y="5400"/>
                </a:lnTo>
                <a:cubicBezTo>
                  <a:pt x="7855" y="5129"/>
                  <a:pt x="7635" y="4909"/>
                  <a:pt x="7364" y="4909"/>
                </a:cubicBezTo>
                <a:lnTo>
                  <a:pt x="4418" y="4909"/>
                </a:lnTo>
                <a:cubicBezTo>
                  <a:pt x="4147" y="4909"/>
                  <a:pt x="3927" y="5129"/>
                  <a:pt x="3927" y="5400"/>
                </a:cubicBezTo>
                <a:lnTo>
                  <a:pt x="3927" y="8345"/>
                </a:lnTo>
                <a:cubicBezTo>
                  <a:pt x="3927" y="8617"/>
                  <a:pt x="4147" y="8836"/>
                  <a:pt x="4418" y="8836"/>
                </a:cubicBezTo>
                <a:moveTo>
                  <a:pt x="14727" y="5891"/>
                </a:moveTo>
                <a:lnTo>
                  <a:pt x="16691" y="5891"/>
                </a:lnTo>
                <a:lnTo>
                  <a:pt x="16691" y="7855"/>
                </a:lnTo>
                <a:lnTo>
                  <a:pt x="14727" y="7855"/>
                </a:lnTo>
                <a:cubicBezTo>
                  <a:pt x="14727" y="7855"/>
                  <a:pt x="14727" y="5891"/>
                  <a:pt x="14727" y="5891"/>
                </a:cubicBezTo>
                <a:close/>
                <a:moveTo>
                  <a:pt x="14236" y="8836"/>
                </a:moveTo>
                <a:lnTo>
                  <a:pt x="17182" y="8836"/>
                </a:lnTo>
                <a:cubicBezTo>
                  <a:pt x="17453" y="8836"/>
                  <a:pt x="17673" y="8617"/>
                  <a:pt x="17673" y="8345"/>
                </a:cubicBezTo>
                <a:lnTo>
                  <a:pt x="17673" y="5400"/>
                </a:lnTo>
                <a:cubicBezTo>
                  <a:pt x="17673" y="5129"/>
                  <a:pt x="17453" y="4909"/>
                  <a:pt x="17182" y="4909"/>
                </a:cubicBezTo>
                <a:lnTo>
                  <a:pt x="14236" y="4909"/>
                </a:lnTo>
                <a:cubicBezTo>
                  <a:pt x="13965" y="4909"/>
                  <a:pt x="13745" y="5129"/>
                  <a:pt x="13745" y="5400"/>
                </a:cubicBezTo>
                <a:lnTo>
                  <a:pt x="13745" y="8345"/>
                </a:lnTo>
                <a:cubicBezTo>
                  <a:pt x="13745" y="8617"/>
                  <a:pt x="13965" y="8836"/>
                  <a:pt x="14236" y="8836"/>
                </a:cubicBezTo>
                <a:moveTo>
                  <a:pt x="19636" y="1964"/>
                </a:moveTo>
                <a:lnTo>
                  <a:pt x="1964" y="1964"/>
                </a:lnTo>
                <a:lnTo>
                  <a:pt x="1964" y="982"/>
                </a:lnTo>
                <a:lnTo>
                  <a:pt x="19636" y="982"/>
                </a:lnTo>
                <a:cubicBezTo>
                  <a:pt x="19636" y="982"/>
                  <a:pt x="19636" y="1964"/>
                  <a:pt x="19636" y="1964"/>
                </a:cubicBezTo>
                <a:close/>
                <a:moveTo>
                  <a:pt x="19636" y="20618"/>
                </a:moveTo>
                <a:lnTo>
                  <a:pt x="12764" y="20618"/>
                </a:lnTo>
                <a:lnTo>
                  <a:pt x="12764" y="15218"/>
                </a:lnTo>
                <a:cubicBezTo>
                  <a:pt x="12764" y="14947"/>
                  <a:pt x="12544" y="14727"/>
                  <a:pt x="12273" y="14727"/>
                </a:cubicBezTo>
                <a:lnTo>
                  <a:pt x="9327" y="14727"/>
                </a:lnTo>
                <a:cubicBezTo>
                  <a:pt x="9056" y="14727"/>
                  <a:pt x="8836" y="14947"/>
                  <a:pt x="8836" y="15218"/>
                </a:cubicBezTo>
                <a:lnTo>
                  <a:pt x="8836" y="20618"/>
                </a:lnTo>
                <a:lnTo>
                  <a:pt x="1964" y="20618"/>
                </a:lnTo>
                <a:lnTo>
                  <a:pt x="1964" y="2945"/>
                </a:lnTo>
                <a:lnTo>
                  <a:pt x="19636" y="2945"/>
                </a:lnTo>
                <a:cubicBezTo>
                  <a:pt x="19636" y="2945"/>
                  <a:pt x="19636" y="20618"/>
                  <a:pt x="19636" y="20618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5709"/>
                </a:lnTo>
                <a:lnTo>
                  <a:pt x="11782" y="15709"/>
                </a:lnTo>
                <a:cubicBezTo>
                  <a:pt x="11782" y="15709"/>
                  <a:pt x="11782" y="20618"/>
                  <a:pt x="11782" y="20618"/>
                </a:cubicBezTo>
                <a:close/>
                <a:moveTo>
                  <a:pt x="21109" y="1964"/>
                </a:moveTo>
                <a:lnTo>
                  <a:pt x="20618" y="1964"/>
                </a:lnTo>
                <a:lnTo>
                  <a:pt x="20618" y="491"/>
                </a:lnTo>
                <a:cubicBezTo>
                  <a:pt x="20618" y="220"/>
                  <a:pt x="20399" y="0"/>
                  <a:pt x="20127" y="0"/>
                </a:cubicBezTo>
                <a:lnTo>
                  <a:pt x="1473" y="0"/>
                </a:lnTo>
                <a:cubicBezTo>
                  <a:pt x="1201" y="0"/>
                  <a:pt x="982" y="220"/>
                  <a:pt x="982" y="491"/>
                </a:cubicBezTo>
                <a:lnTo>
                  <a:pt x="982" y="1964"/>
                </a:lnTo>
                <a:lnTo>
                  <a:pt x="491" y="1964"/>
                </a:lnTo>
                <a:cubicBezTo>
                  <a:pt x="220" y="1964"/>
                  <a:pt x="0" y="2184"/>
                  <a:pt x="0" y="2455"/>
                </a:cubicBezTo>
                <a:cubicBezTo>
                  <a:pt x="0" y="2726"/>
                  <a:pt x="220" y="2945"/>
                  <a:pt x="491" y="2945"/>
                </a:cubicBezTo>
                <a:lnTo>
                  <a:pt x="982" y="2945"/>
                </a:lnTo>
                <a:lnTo>
                  <a:pt x="982" y="21109"/>
                </a:lnTo>
                <a:cubicBezTo>
                  <a:pt x="982" y="21381"/>
                  <a:pt x="1201" y="21600"/>
                  <a:pt x="1473" y="21600"/>
                </a:cubicBezTo>
                <a:lnTo>
                  <a:pt x="20127" y="21600"/>
                </a:lnTo>
                <a:cubicBezTo>
                  <a:pt x="20399" y="21600"/>
                  <a:pt x="20618" y="21381"/>
                  <a:pt x="20618" y="21109"/>
                </a:cubicBezTo>
                <a:lnTo>
                  <a:pt x="20618" y="2945"/>
                </a:lnTo>
                <a:lnTo>
                  <a:pt x="21109" y="2945"/>
                </a:lnTo>
                <a:cubicBezTo>
                  <a:pt x="21380" y="2945"/>
                  <a:pt x="21600" y="2726"/>
                  <a:pt x="21600" y="2455"/>
                </a:cubicBezTo>
                <a:cubicBezTo>
                  <a:pt x="21600" y="2184"/>
                  <a:pt x="21380" y="1964"/>
                  <a:pt x="21109" y="1964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8" name="Shape 3638"/>
          <p:cNvSpPr/>
          <p:nvPr/>
        </p:nvSpPr>
        <p:spPr>
          <a:xfrm>
            <a:off x="533400" y="3208751"/>
            <a:ext cx="237401" cy="1942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8400"/>
                </a:moveTo>
                <a:lnTo>
                  <a:pt x="13745" y="8400"/>
                </a:lnTo>
                <a:lnTo>
                  <a:pt x="13745" y="9600"/>
                </a:lnTo>
                <a:lnTo>
                  <a:pt x="7855" y="9600"/>
                </a:lnTo>
                <a:cubicBezTo>
                  <a:pt x="7855" y="9600"/>
                  <a:pt x="7855" y="8400"/>
                  <a:pt x="7855" y="8400"/>
                </a:cubicBezTo>
                <a:close/>
                <a:moveTo>
                  <a:pt x="7855" y="10800"/>
                </a:moveTo>
                <a:lnTo>
                  <a:pt x="13745" y="10800"/>
                </a:lnTo>
                <a:cubicBezTo>
                  <a:pt x="14287" y="10800"/>
                  <a:pt x="14727" y="10262"/>
                  <a:pt x="14727" y="9600"/>
                </a:cubicBezTo>
                <a:lnTo>
                  <a:pt x="14727" y="8400"/>
                </a:lnTo>
                <a:cubicBezTo>
                  <a:pt x="14727" y="7737"/>
                  <a:pt x="14287" y="7200"/>
                  <a:pt x="13745" y="7200"/>
                </a:cubicBezTo>
                <a:lnTo>
                  <a:pt x="7855" y="7200"/>
                </a:lnTo>
                <a:cubicBezTo>
                  <a:pt x="7313" y="7200"/>
                  <a:pt x="6873" y="7737"/>
                  <a:pt x="6873" y="8400"/>
                </a:cubicBezTo>
                <a:lnTo>
                  <a:pt x="6873" y="9600"/>
                </a:lnTo>
                <a:cubicBezTo>
                  <a:pt x="6873" y="10262"/>
                  <a:pt x="7313" y="10800"/>
                  <a:pt x="7855" y="10800"/>
                </a:cubicBezTo>
                <a:moveTo>
                  <a:pt x="20618" y="3600"/>
                </a:moveTo>
                <a:lnTo>
                  <a:pt x="982" y="3600"/>
                </a:lnTo>
                <a:lnTo>
                  <a:pt x="982" y="1200"/>
                </a:lnTo>
                <a:lnTo>
                  <a:pt x="20618" y="1200"/>
                </a:lnTo>
                <a:cubicBezTo>
                  <a:pt x="20618" y="1200"/>
                  <a:pt x="20618" y="3600"/>
                  <a:pt x="20618" y="3600"/>
                </a:cubicBezTo>
                <a:close/>
                <a:moveTo>
                  <a:pt x="18655" y="20399"/>
                </a:moveTo>
                <a:lnTo>
                  <a:pt x="2945" y="20399"/>
                </a:lnTo>
                <a:lnTo>
                  <a:pt x="2945" y="4800"/>
                </a:lnTo>
                <a:lnTo>
                  <a:pt x="18655" y="4800"/>
                </a:lnTo>
                <a:cubicBezTo>
                  <a:pt x="18655" y="4800"/>
                  <a:pt x="18655" y="20399"/>
                  <a:pt x="18655" y="2039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3600"/>
                </a:lnTo>
                <a:cubicBezTo>
                  <a:pt x="0" y="4263"/>
                  <a:pt x="440" y="4800"/>
                  <a:pt x="982" y="4800"/>
                </a:cubicBezTo>
                <a:lnTo>
                  <a:pt x="1964" y="4800"/>
                </a:lnTo>
                <a:lnTo>
                  <a:pt x="1964" y="20399"/>
                </a:lnTo>
                <a:cubicBezTo>
                  <a:pt x="1964" y="21062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062"/>
                  <a:pt x="19636" y="20399"/>
                </a:cubicBezTo>
                <a:lnTo>
                  <a:pt x="19636" y="4800"/>
                </a:lnTo>
                <a:lnTo>
                  <a:pt x="20618" y="4800"/>
                </a:lnTo>
                <a:cubicBezTo>
                  <a:pt x="21160" y="4800"/>
                  <a:pt x="21600" y="4263"/>
                  <a:pt x="21600" y="36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9" name="Shape 3639"/>
          <p:cNvSpPr/>
          <p:nvPr/>
        </p:nvSpPr>
        <p:spPr>
          <a:xfrm>
            <a:off x="986620" y="3208751"/>
            <a:ext cx="237401" cy="1942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2000"/>
                </a:moveTo>
                <a:cubicBezTo>
                  <a:pt x="6653" y="12000"/>
                  <a:pt x="6873" y="12268"/>
                  <a:pt x="6873" y="12599"/>
                </a:cubicBezTo>
                <a:cubicBezTo>
                  <a:pt x="6873" y="12931"/>
                  <a:pt x="6653" y="13199"/>
                  <a:pt x="6382" y="13199"/>
                </a:cubicBezTo>
                <a:cubicBezTo>
                  <a:pt x="6111" y="13199"/>
                  <a:pt x="5891" y="12931"/>
                  <a:pt x="5891" y="12599"/>
                </a:cubicBezTo>
                <a:cubicBezTo>
                  <a:pt x="5891" y="12268"/>
                  <a:pt x="6111" y="12000"/>
                  <a:pt x="6382" y="12000"/>
                </a:cubicBezTo>
                <a:moveTo>
                  <a:pt x="6382" y="14399"/>
                </a:moveTo>
                <a:cubicBezTo>
                  <a:pt x="7195" y="14399"/>
                  <a:pt x="7855" y="13594"/>
                  <a:pt x="7855" y="12599"/>
                </a:cubicBezTo>
                <a:cubicBezTo>
                  <a:pt x="7855" y="11606"/>
                  <a:pt x="7195" y="10800"/>
                  <a:pt x="6382" y="10800"/>
                </a:cubicBezTo>
                <a:cubicBezTo>
                  <a:pt x="5568" y="10800"/>
                  <a:pt x="4909" y="11606"/>
                  <a:pt x="4909" y="12599"/>
                </a:cubicBezTo>
                <a:cubicBezTo>
                  <a:pt x="4909" y="13594"/>
                  <a:pt x="5568" y="14399"/>
                  <a:pt x="6382" y="14399"/>
                </a:cubicBezTo>
                <a:moveTo>
                  <a:pt x="20618" y="3600"/>
                </a:moveTo>
                <a:lnTo>
                  <a:pt x="982" y="3600"/>
                </a:lnTo>
                <a:lnTo>
                  <a:pt x="982" y="1200"/>
                </a:lnTo>
                <a:lnTo>
                  <a:pt x="20618" y="1200"/>
                </a:lnTo>
                <a:cubicBezTo>
                  <a:pt x="20618" y="1200"/>
                  <a:pt x="20618" y="3600"/>
                  <a:pt x="20618" y="3600"/>
                </a:cubicBezTo>
                <a:close/>
                <a:moveTo>
                  <a:pt x="18655" y="20399"/>
                </a:moveTo>
                <a:lnTo>
                  <a:pt x="2945" y="20399"/>
                </a:lnTo>
                <a:lnTo>
                  <a:pt x="2945" y="4800"/>
                </a:lnTo>
                <a:lnTo>
                  <a:pt x="18655" y="4800"/>
                </a:lnTo>
                <a:cubicBezTo>
                  <a:pt x="18655" y="4800"/>
                  <a:pt x="18655" y="20399"/>
                  <a:pt x="18655" y="2039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3600"/>
                </a:lnTo>
                <a:cubicBezTo>
                  <a:pt x="0" y="4263"/>
                  <a:pt x="440" y="4800"/>
                  <a:pt x="982" y="4800"/>
                </a:cubicBezTo>
                <a:lnTo>
                  <a:pt x="1964" y="4800"/>
                </a:lnTo>
                <a:lnTo>
                  <a:pt x="1964" y="20399"/>
                </a:lnTo>
                <a:cubicBezTo>
                  <a:pt x="1964" y="21062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062"/>
                  <a:pt x="19636" y="20399"/>
                </a:cubicBezTo>
                <a:lnTo>
                  <a:pt x="19636" y="4800"/>
                </a:lnTo>
                <a:lnTo>
                  <a:pt x="20618" y="4800"/>
                </a:lnTo>
                <a:cubicBezTo>
                  <a:pt x="21160" y="4800"/>
                  <a:pt x="21600" y="4263"/>
                  <a:pt x="21600" y="36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10800" y="12000"/>
                </a:moveTo>
                <a:cubicBezTo>
                  <a:pt x="11071" y="12000"/>
                  <a:pt x="11291" y="12268"/>
                  <a:pt x="11291" y="12599"/>
                </a:cubicBezTo>
                <a:cubicBezTo>
                  <a:pt x="11291" y="12931"/>
                  <a:pt x="11071" y="13199"/>
                  <a:pt x="10800" y="13199"/>
                </a:cubicBezTo>
                <a:cubicBezTo>
                  <a:pt x="10529" y="13199"/>
                  <a:pt x="10309" y="12931"/>
                  <a:pt x="10309" y="12599"/>
                </a:cubicBezTo>
                <a:cubicBezTo>
                  <a:pt x="10309" y="12268"/>
                  <a:pt x="10529" y="12000"/>
                  <a:pt x="10800" y="12000"/>
                </a:cubicBezTo>
                <a:moveTo>
                  <a:pt x="10800" y="14399"/>
                </a:moveTo>
                <a:cubicBezTo>
                  <a:pt x="11614" y="14399"/>
                  <a:pt x="12273" y="13594"/>
                  <a:pt x="12273" y="12599"/>
                </a:cubicBezTo>
                <a:cubicBezTo>
                  <a:pt x="12273" y="11606"/>
                  <a:pt x="11614" y="10800"/>
                  <a:pt x="10800" y="10800"/>
                </a:cubicBezTo>
                <a:cubicBezTo>
                  <a:pt x="9986" y="10800"/>
                  <a:pt x="9327" y="11606"/>
                  <a:pt x="9327" y="12599"/>
                </a:cubicBezTo>
                <a:cubicBezTo>
                  <a:pt x="9327" y="13594"/>
                  <a:pt x="9986" y="14399"/>
                  <a:pt x="10800" y="14399"/>
                </a:cubicBezTo>
                <a:moveTo>
                  <a:pt x="15218" y="12000"/>
                </a:moveTo>
                <a:cubicBezTo>
                  <a:pt x="15489" y="12000"/>
                  <a:pt x="15709" y="12268"/>
                  <a:pt x="15709" y="12599"/>
                </a:cubicBezTo>
                <a:cubicBezTo>
                  <a:pt x="15709" y="12931"/>
                  <a:pt x="15489" y="13199"/>
                  <a:pt x="15218" y="13199"/>
                </a:cubicBezTo>
                <a:cubicBezTo>
                  <a:pt x="14947" y="13199"/>
                  <a:pt x="14727" y="12931"/>
                  <a:pt x="14727" y="12599"/>
                </a:cubicBezTo>
                <a:cubicBezTo>
                  <a:pt x="14727" y="12268"/>
                  <a:pt x="14947" y="12000"/>
                  <a:pt x="15218" y="12000"/>
                </a:cubicBezTo>
                <a:moveTo>
                  <a:pt x="15218" y="14399"/>
                </a:moveTo>
                <a:cubicBezTo>
                  <a:pt x="16032" y="14399"/>
                  <a:pt x="16691" y="13594"/>
                  <a:pt x="16691" y="12599"/>
                </a:cubicBezTo>
                <a:cubicBezTo>
                  <a:pt x="16691" y="11606"/>
                  <a:pt x="16032" y="10800"/>
                  <a:pt x="15218" y="10800"/>
                </a:cubicBezTo>
                <a:cubicBezTo>
                  <a:pt x="14405" y="10800"/>
                  <a:pt x="13745" y="11606"/>
                  <a:pt x="13745" y="12599"/>
                </a:cubicBezTo>
                <a:cubicBezTo>
                  <a:pt x="13745" y="13594"/>
                  <a:pt x="14405" y="14399"/>
                  <a:pt x="15218" y="1439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0" name="Shape 3640"/>
          <p:cNvSpPr/>
          <p:nvPr/>
        </p:nvSpPr>
        <p:spPr>
          <a:xfrm>
            <a:off x="1439840" y="3187169"/>
            <a:ext cx="237401" cy="2374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4909"/>
                </a:moveTo>
                <a:lnTo>
                  <a:pt x="12764" y="4909"/>
                </a:lnTo>
                <a:cubicBezTo>
                  <a:pt x="12493" y="4909"/>
                  <a:pt x="12273" y="5129"/>
                  <a:pt x="12273" y="5400"/>
                </a:cubicBezTo>
                <a:cubicBezTo>
                  <a:pt x="12273" y="5671"/>
                  <a:pt x="12493" y="5891"/>
                  <a:pt x="12764" y="5891"/>
                </a:cubicBezTo>
                <a:lnTo>
                  <a:pt x="20618" y="5891"/>
                </a:lnTo>
                <a:lnTo>
                  <a:pt x="20618" y="7854"/>
                </a:lnTo>
                <a:lnTo>
                  <a:pt x="12764" y="7854"/>
                </a:lnTo>
                <a:cubicBezTo>
                  <a:pt x="12493" y="7854"/>
                  <a:pt x="12273" y="8074"/>
                  <a:pt x="12273" y="8345"/>
                </a:cubicBezTo>
                <a:cubicBezTo>
                  <a:pt x="12273" y="8617"/>
                  <a:pt x="12493" y="8836"/>
                  <a:pt x="12764" y="8836"/>
                </a:cubicBezTo>
                <a:lnTo>
                  <a:pt x="18655" y="8836"/>
                </a:lnTo>
                <a:lnTo>
                  <a:pt x="18655" y="20617"/>
                </a:lnTo>
                <a:lnTo>
                  <a:pt x="2945" y="20617"/>
                </a:lnTo>
                <a:lnTo>
                  <a:pt x="2945" y="8836"/>
                </a:lnTo>
                <a:lnTo>
                  <a:pt x="8836" y="8836"/>
                </a:lnTo>
                <a:cubicBezTo>
                  <a:pt x="9107" y="8836"/>
                  <a:pt x="9327" y="8617"/>
                  <a:pt x="9327" y="8345"/>
                </a:cubicBezTo>
                <a:cubicBezTo>
                  <a:pt x="9327" y="8074"/>
                  <a:pt x="9107" y="7854"/>
                  <a:pt x="8836" y="7854"/>
                </a:cubicBezTo>
                <a:lnTo>
                  <a:pt x="982" y="7854"/>
                </a:lnTo>
                <a:lnTo>
                  <a:pt x="982" y="5891"/>
                </a:lnTo>
                <a:lnTo>
                  <a:pt x="8836" y="5891"/>
                </a:lnTo>
                <a:cubicBezTo>
                  <a:pt x="9107" y="5891"/>
                  <a:pt x="9327" y="5671"/>
                  <a:pt x="9327" y="5400"/>
                </a:cubicBezTo>
                <a:cubicBezTo>
                  <a:pt x="9327" y="5129"/>
                  <a:pt x="9107" y="4909"/>
                  <a:pt x="8836" y="4909"/>
                </a:cubicBez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7854"/>
                </a:lnTo>
                <a:cubicBezTo>
                  <a:pt x="0" y="8396"/>
                  <a:pt x="440" y="8836"/>
                  <a:pt x="982" y="8836"/>
                </a:cubicBezTo>
                <a:lnTo>
                  <a:pt x="1964" y="8836"/>
                </a:lnTo>
                <a:lnTo>
                  <a:pt x="1964" y="20617"/>
                </a:lnTo>
                <a:cubicBezTo>
                  <a:pt x="1964" y="21159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59"/>
                  <a:pt x="19636" y="20617"/>
                </a:cubicBezTo>
                <a:lnTo>
                  <a:pt x="19636" y="8836"/>
                </a:lnTo>
                <a:lnTo>
                  <a:pt x="20618" y="8836"/>
                </a:lnTo>
                <a:cubicBezTo>
                  <a:pt x="21160" y="8836"/>
                  <a:pt x="21600" y="8396"/>
                  <a:pt x="21600" y="7854"/>
                </a:cubicBezTo>
                <a:lnTo>
                  <a:pt x="21600" y="5891"/>
                </a:lnTo>
                <a:cubicBezTo>
                  <a:pt x="21600" y="5349"/>
                  <a:pt x="21160" y="4909"/>
                  <a:pt x="20618" y="4909"/>
                </a:cubicBezTo>
                <a:moveTo>
                  <a:pt x="7855" y="11782"/>
                </a:moveTo>
                <a:cubicBezTo>
                  <a:pt x="7584" y="11782"/>
                  <a:pt x="7364" y="12001"/>
                  <a:pt x="7364" y="12272"/>
                </a:cubicBezTo>
                <a:cubicBezTo>
                  <a:pt x="7364" y="12408"/>
                  <a:pt x="7419" y="12531"/>
                  <a:pt x="7507" y="12619"/>
                </a:cubicBezTo>
                <a:lnTo>
                  <a:pt x="10453" y="15565"/>
                </a:lnTo>
                <a:cubicBezTo>
                  <a:pt x="10542" y="15654"/>
                  <a:pt x="10665" y="15709"/>
                  <a:pt x="10800" y="15709"/>
                </a:cubicBezTo>
                <a:cubicBezTo>
                  <a:pt x="10935" y="15709"/>
                  <a:pt x="11058" y="15654"/>
                  <a:pt x="11147" y="15565"/>
                </a:cubicBezTo>
                <a:lnTo>
                  <a:pt x="14093" y="12619"/>
                </a:lnTo>
                <a:cubicBezTo>
                  <a:pt x="14181" y="12531"/>
                  <a:pt x="14236" y="12408"/>
                  <a:pt x="14236" y="12272"/>
                </a:cubicBezTo>
                <a:cubicBezTo>
                  <a:pt x="14236" y="12001"/>
                  <a:pt x="14016" y="11782"/>
                  <a:pt x="13745" y="11782"/>
                </a:cubicBezTo>
                <a:cubicBezTo>
                  <a:pt x="13610" y="11782"/>
                  <a:pt x="13487" y="11837"/>
                  <a:pt x="13398" y="11925"/>
                </a:cubicBezTo>
                <a:lnTo>
                  <a:pt x="11291" y="14033"/>
                </a:lnTo>
                <a:lnTo>
                  <a:pt x="11291" y="492"/>
                </a:lnTo>
                <a:lnTo>
                  <a:pt x="11291" y="491"/>
                </a:lnTo>
                <a:cubicBezTo>
                  <a:pt x="11291" y="220"/>
                  <a:pt x="11071" y="0"/>
                  <a:pt x="10800" y="0"/>
                </a:cubicBezTo>
                <a:cubicBezTo>
                  <a:pt x="10529" y="0"/>
                  <a:pt x="10309" y="220"/>
                  <a:pt x="10309" y="491"/>
                </a:cubicBezTo>
                <a:lnTo>
                  <a:pt x="10309" y="14033"/>
                </a:lnTo>
                <a:lnTo>
                  <a:pt x="8202" y="11925"/>
                </a:lnTo>
                <a:cubicBezTo>
                  <a:pt x="8113" y="11837"/>
                  <a:pt x="7990" y="11782"/>
                  <a:pt x="7855" y="117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1" name="Shape 3641"/>
          <p:cNvSpPr/>
          <p:nvPr/>
        </p:nvSpPr>
        <p:spPr>
          <a:xfrm>
            <a:off x="1893059" y="3187169"/>
            <a:ext cx="237401" cy="2374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4909"/>
                </a:moveTo>
                <a:lnTo>
                  <a:pt x="12764" y="4909"/>
                </a:lnTo>
                <a:cubicBezTo>
                  <a:pt x="12493" y="4909"/>
                  <a:pt x="12273" y="5129"/>
                  <a:pt x="12273" y="5400"/>
                </a:cubicBezTo>
                <a:cubicBezTo>
                  <a:pt x="12273" y="5671"/>
                  <a:pt x="12493" y="5891"/>
                  <a:pt x="12764" y="5891"/>
                </a:cubicBezTo>
                <a:lnTo>
                  <a:pt x="20618" y="5891"/>
                </a:lnTo>
                <a:lnTo>
                  <a:pt x="20618" y="7854"/>
                </a:lnTo>
                <a:lnTo>
                  <a:pt x="12764" y="7854"/>
                </a:lnTo>
                <a:cubicBezTo>
                  <a:pt x="12493" y="7854"/>
                  <a:pt x="12273" y="8074"/>
                  <a:pt x="12273" y="8345"/>
                </a:cubicBezTo>
                <a:cubicBezTo>
                  <a:pt x="12273" y="8617"/>
                  <a:pt x="12493" y="8836"/>
                  <a:pt x="12764" y="8836"/>
                </a:cubicBezTo>
                <a:lnTo>
                  <a:pt x="18655" y="8836"/>
                </a:lnTo>
                <a:lnTo>
                  <a:pt x="18655" y="20617"/>
                </a:lnTo>
                <a:lnTo>
                  <a:pt x="2945" y="20617"/>
                </a:lnTo>
                <a:lnTo>
                  <a:pt x="2945" y="8836"/>
                </a:lnTo>
                <a:lnTo>
                  <a:pt x="8836" y="8836"/>
                </a:lnTo>
                <a:cubicBezTo>
                  <a:pt x="9107" y="8836"/>
                  <a:pt x="9327" y="8617"/>
                  <a:pt x="9327" y="8345"/>
                </a:cubicBezTo>
                <a:cubicBezTo>
                  <a:pt x="9327" y="8074"/>
                  <a:pt x="9107" y="7854"/>
                  <a:pt x="8836" y="7854"/>
                </a:cubicBezTo>
                <a:lnTo>
                  <a:pt x="982" y="7854"/>
                </a:lnTo>
                <a:lnTo>
                  <a:pt x="982" y="5891"/>
                </a:lnTo>
                <a:lnTo>
                  <a:pt x="8836" y="5891"/>
                </a:lnTo>
                <a:cubicBezTo>
                  <a:pt x="9107" y="5891"/>
                  <a:pt x="9327" y="5671"/>
                  <a:pt x="9327" y="5400"/>
                </a:cubicBezTo>
                <a:cubicBezTo>
                  <a:pt x="9327" y="5129"/>
                  <a:pt x="9107" y="4909"/>
                  <a:pt x="8836" y="4909"/>
                </a:cubicBez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7854"/>
                </a:lnTo>
                <a:cubicBezTo>
                  <a:pt x="0" y="8396"/>
                  <a:pt x="440" y="8836"/>
                  <a:pt x="982" y="8836"/>
                </a:cubicBezTo>
                <a:lnTo>
                  <a:pt x="1964" y="8836"/>
                </a:lnTo>
                <a:lnTo>
                  <a:pt x="1964" y="20617"/>
                </a:lnTo>
                <a:cubicBezTo>
                  <a:pt x="1964" y="21159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59"/>
                  <a:pt x="19636" y="20617"/>
                </a:cubicBezTo>
                <a:lnTo>
                  <a:pt x="19636" y="8836"/>
                </a:lnTo>
                <a:lnTo>
                  <a:pt x="20618" y="8836"/>
                </a:lnTo>
                <a:cubicBezTo>
                  <a:pt x="21160" y="8836"/>
                  <a:pt x="21600" y="8396"/>
                  <a:pt x="21600" y="7854"/>
                </a:cubicBezTo>
                <a:lnTo>
                  <a:pt x="21600" y="5891"/>
                </a:lnTo>
                <a:cubicBezTo>
                  <a:pt x="21600" y="5349"/>
                  <a:pt x="21160" y="4909"/>
                  <a:pt x="20618" y="4909"/>
                </a:cubicBezTo>
                <a:moveTo>
                  <a:pt x="7855" y="3927"/>
                </a:moveTo>
                <a:cubicBezTo>
                  <a:pt x="7990" y="3927"/>
                  <a:pt x="8113" y="3872"/>
                  <a:pt x="8202" y="3784"/>
                </a:cubicBezTo>
                <a:lnTo>
                  <a:pt x="10309" y="1676"/>
                </a:lnTo>
                <a:lnTo>
                  <a:pt x="10309" y="15218"/>
                </a:lnTo>
                <a:lnTo>
                  <a:pt x="10309" y="15218"/>
                </a:lnTo>
                <a:cubicBezTo>
                  <a:pt x="10309" y="15489"/>
                  <a:pt x="10529" y="15709"/>
                  <a:pt x="10800" y="15709"/>
                </a:cubicBezTo>
                <a:cubicBezTo>
                  <a:pt x="11071" y="15709"/>
                  <a:pt x="11291" y="15489"/>
                  <a:pt x="11291" y="15218"/>
                </a:cubicBezTo>
                <a:lnTo>
                  <a:pt x="11291" y="1676"/>
                </a:lnTo>
                <a:lnTo>
                  <a:pt x="13398" y="3784"/>
                </a:lnTo>
                <a:cubicBezTo>
                  <a:pt x="13487" y="3872"/>
                  <a:pt x="13610" y="3927"/>
                  <a:pt x="13745" y="3927"/>
                </a:cubicBezTo>
                <a:cubicBezTo>
                  <a:pt x="14016" y="3927"/>
                  <a:pt x="14236" y="3708"/>
                  <a:pt x="14236" y="3436"/>
                </a:cubicBezTo>
                <a:cubicBezTo>
                  <a:pt x="14236" y="3301"/>
                  <a:pt x="14181" y="3178"/>
                  <a:pt x="14093" y="3089"/>
                </a:cubicBez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7507" y="3089"/>
                </a:lnTo>
                <a:cubicBezTo>
                  <a:pt x="7419" y="3178"/>
                  <a:pt x="7364" y="3301"/>
                  <a:pt x="7364" y="3436"/>
                </a:cubicBezTo>
                <a:cubicBezTo>
                  <a:pt x="7364" y="3708"/>
                  <a:pt x="7584" y="3927"/>
                  <a:pt x="7855" y="3927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2" name="Shape 3642"/>
          <p:cNvSpPr/>
          <p:nvPr/>
        </p:nvSpPr>
        <p:spPr>
          <a:xfrm>
            <a:off x="2346279" y="3187169"/>
            <a:ext cx="237401" cy="2374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8836"/>
                </a:moveTo>
                <a:lnTo>
                  <a:pt x="982" y="8836"/>
                </a:lnTo>
                <a:lnTo>
                  <a:pt x="982" y="6873"/>
                </a:lnTo>
                <a:lnTo>
                  <a:pt x="20618" y="6873"/>
                </a:lnTo>
                <a:cubicBezTo>
                  <a:pt x="20618" y="6873"/>
                  <a:pt x="20618" y="8836"/>
                  <a:pt x="20618" y="8836"/>
                </a:cubicBezTo>
                <a:close/>
                <a:moveTo>
                  <a:pt x="18655" y="20618"/>
                </a:moveTo>
                <a:lnTo>
                  <a:pt x="2945" y="20618"/>
                </a:lnTo>
                <a:lnTo>
                  <a:pt x="2945" y="9818"/>
                </a:lnTo>
                <a:lnTo>
                  <a:pt x="18655" y="9818"/>
                </a:lnTo>
                <a:cubicBezTo>
                  <a:pt x="18655" y="9818"/>
                  <a:pt x="18655" y="20618"/>
                  <a:pt x="18655" y="20618"/>
                </a:cubicBezTo>
                <a:close/>
                <a:moveTo>
                  <a:pt x="3927" y="982"/>
                </a:moveTo>
                <a:lnTo>
                  <a:pt x="11782" y="982"/>
                </a:lnTo>
                <a:lnTo>
                  <a:pt x="11782" y="3436"/>
                </a:lnTo>
                <a:cubicBezTo>
                  <a:pt x="11782" y="3708"/>
                  <a:pt x="12002" y="3927"/>
                  <a:pt x="12273" y="3927"/>
                </a:cubicBezTo>
                <a:lnTo>
                  <a:pt x="14727" y="3927"/>
                </a:lnTo>
                <a:lnTo>
                  <a:pt x="14727" y="5891"/>
                </a:lnTo>
                <a:lnTo>
                  <a:pt x="3927" y="5891"/>
                </a:lnTo>
                <a:cubicBezTo>
                  <a:pt x="3927" y="5891"/>
                  <a:pt x="3927" y="982"/>
                  <a:pt x="3927" y="982"/>
                </a:cubicBezTo>
                <a:close/>
                <a:moveTo>
                  <a:pt x="12764" y="1473"/>
                </a:moveTo>
                <a:lnTo>
                  <a:pt x="14236" y="2945"/>
                </a:lnTo>
                <a:lnTo>
                  <a:pt x="12764" y="2945"/>
                </a:lnTo>
                <a:cubicBezTo>
                  <a:pt x="12764" y="2945"/>
                  <a:pt x="12764" y="1473"/>
                  <a:pt x="12764" y="1473"/>
                </a:cubicBezTo>
                <a:close/>
                <a:moveTo>
                  <a:pt x="17673" y="1964"/>
                </a:moveTo>
                <a:lnTo>
                  <a:pt x="17673" y="5891"/>
                </a:lnTo>
                <a:lnTo>
                  <a:pt x="15709" y="5891"/>
                </a:lnTo>
                <a:lnTo>
                  <a:pt x="15709" y="2945"/>
                </a:lnTo>
                <a:lnTo>
                  <a:pt x="14727" y="1964"/>
                </a:lnTo>
                <a:cubicBezTo>
                  <a:pt x="14727" y="1964"/>
                  <a:pt x="17673" y="1964"/>
                  <a:pt x="17673" y="1964"/>
                </a:cubicBezTo>
                <a:close/>
                <a:moveTo>
                  <a:pt x="20618" y="5891"/>
                </a:moveTo>
                <a:lnTo>
                  <a:pt x="18655" y="5891"/>
                </a:lnTo>
                <a:lnTo>
                  <a:pt x="18655" y="1964"/>
                </a:lnTo>
                <a:cubicBezTo>
                  <a:pt x="18655" y="1422"/>
                  <a:pt x="18214" y="982"/>
                  <a:pt x="17673" y="982"/>
                </a:cubicBezTo>
                <a:lnTo>
                  <a:pt x="13745" y="982"/>
                </a:lnTo>
                <a:lnTo>
                  <a:pt x="12764" y="0"/>
                </a:lnTo>
                <a:lnTo>
                  <a:pt x="3927" y="0"/>
                </a:lnTo>
                <a:cubicBezTo>
                  <a:pt x="3385" y="0"/>
                  <a:pt x="2945" y="440"/>
                  <a:pt x="2945" y="982"/>
                </a:cubicBezTo>
                <a:lnTo>
                  <a:pt x="2945" y="5891"/>
                </a:ln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8836"/>
                </a:lnTo>
                <a:cubicBezTo>
                  <a:pt x="0" y="9379"/>
                  <a:pt x="440" y="9818"/>
                  <a:pt x="982" y="9818"/>
                </a:cubicBezTo>
                <a:lnTo>
                  <a:pt x="1964" y="9818"/>
                </a:lnTo>
                <a:lnTo>
                  <a:pt x="1964" y="20618"/>
                </a:lnTo>
                <a:cubicBezTo>
                  <a:pt x="1964" y="21160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6" y="21600"/>
                  <a:pt x="19636" y="21160"/>
                  <a:pt x="19636" y="20618"/>
                </a:cubicBezTo>
                <a:lnTo>
                  <a:pt x="19636" y="9818"/>
                </a:lnTo>
                <a:lnTo>
                  <a:pt x="20618" y="9818"/>
                </a:lnTo>
                <a:cubicBezTo>
                  <a:pt x="21160" y="9818"/>
                  <a:pt x="21600" y="9379"/>
                  <a:pt x="21600" y="8836"/>
                </a:cubicBezTo>
                <a:lnTo>
                  <a:pt x="21600" y="6873"/>
                </a:lnTo>
                <a:cubicBezTo>
                  <a:pt x="21600" y="6331"/>
                  <a:pt x="21160" y="5891"/>
                  <a:pt x="20618" y="5891"/>
                </a:cubicBezTo>
                <a:moveTo>
                  <a:pt x="7855" y="12763"/>
                </a:moveTo>
                <a:lnTo>
                  <a:pt x="13745" y="12763"/>
                </a:lnTo>
                <a:lnTo>
                  <a:pt x="13745" y="13745"/>
                </a:lnTo>
                <a:lnTo>
                  <a:pt x="7855" y="13745"/>
                </a:lnTo>
                <a:cubicBezTo>
                  <a:pt x="7855" y="13745"/>
                  <a:pt x="7855" y="12763"/>
                  <a:pt x="7855" y="12763"/>
                </a:cubicBezTo>
                <a:close/>
                <a:moveTo>
                  <a:pt x="7855" y="14727"/>
                </a:moveTo>
                <a:lnTo>
                  <a:pt x="13745" y="14727"/>
                </a:lnTo>
                <a:cubicBezTo>
                  <a:pt x="14287" y="14727"/>
                  <a:pt x="14727" y="14287"/>
                  <a:pt x="14727" y="13745"/>
                </a:cubicBezTo>
                <a:lnTo>
                  <a:pt x="14727" y="12763"/>
                </a:lnTo>
                <a:cubicBezTo>
                  <a:pt x="14727" y="12221"/>
                  <a:pt x="14287" y="11782"/>
                  <a:pt x="13745" y="11782"/>
                </a:cubicBezTo>
                <a:lnTo>
                  <a:pt x="7855" y="11782"/>
                </a:lnTo>
                <a:cubicBezTo>
                  <a:pt x="7313" y="11782"/>
                  <a:pt x="6873" y="12221"/>
                  <a:pt x="6873" y="12763"/>
                </a:cubicBezTo>
                <a:lnTo>
                  <a:pt x="6873" y="13745"/>
                </a:lnTo>
                <a:cubicBezTo>
                  <a:pt x="6873" y="14287"/>
                  <a:pt x="7313" y="14727"/>
                  <a:pt x="7855" y="14727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3" name="Shape 3643"/>
          <p:cNvSpPr/>
          <p:nvPr/>
        </p:nvSpPr>
        <p:spPr>
          <a:xfrm>
            <a:off x="2799498" y="3192564"/>
            <a:ext cx="237401" cy="2320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19" extrusionOk="0">
                <a:moveTo>
                  <a:pt x="7530" y="4197"/>
                </a:moveTo>
                <a:lnTo>
                  <a:pt x="6680" y="3701"/>
                </a:lnTo>
                <a:lnTo>
                  <a:pt x="6189" y="4560"/>
                </a:lnTo>
                <a:lnTo>
                  <a:pt x="7040" y="5056"/>
                </a:lnTo>
                <a:cubicBezTo>
                  <a:pt x="7040" y="5056"/>
                  <a:pt x="7530" y="4197"/>
                  <a:pt x="7530" y="4197"/>
                </a:cubicBezTo>
                <a:close/>
                <a:moveTo>
                  <a:pt x="8512" y="2479"/>
                </a:moveTo>
                <a:lnTo>
                  <a:pt x="7662" y="1984"/>
                </a:lnTo>
                <a:lnTo>
                  <a:pt x="7171" y="2843"/>
                </a:lnTo>
                <a:lnTo>
                  <a:pt x="8021" y="3339"/>
                </a:lnTo>
                <a:cubicBezTo>
                  <a:pt x="8021" y="3339"/>
                  <a:pt x="8512" y="2479"/>
                  <a:pt x="8512" y="2479"/>
                </a:cubicBezTo>
                <a:close/>
                <a:moveTo>
                  <a:pt x="20618" y="8428"/>
                </a:moveTo>
                <a:lnTo>
                  <a:pt x="982" y="8428"/>
                </a:lnTo>
                <a:lnTo>
                  <a:pt x="982" y="6445"/>
                </a:lnTo>
                <a:lnTo>
                  <a:pt x="20618" y="6445"/>
                </a:lnTo>
                <a:cubicBezTo>
                  <a:pt x="20618" y="6445"/>
                  <a:pt x="20618" y="8428"/>
                  <a:pt x="20618" y="8428"/>
                </a:cubicBezTo>
                <a:close/>
                <a:moveTo>
                  <a:pt x="18655" y="20327"/>
                </a:moveTo>
                <a:lnTo>
                  <a:pt x="2945" y="20327"/>
                </a:lnTo>
                <a:lnTo>
                  <a:pt x="2945" y="9420"/>
                </a:lnTo>
                <a:lnTo>
                  <a:pt x="18655" y="9420"/>
                </a:lnTo>
                <a:cubicBezTo>
                  <a:pt x="18655" y="9420"/>
                  <a:pt x="18655" y="20327"/>
                  <a:pt x="18655" y="20327"/>
                </a:cubicBezTo>
                <a:close/>
                <a:moveTo>
                  <a:pt x="6811" y="1488"/>
                </a:moveTo>
                <a:cubicBezTo>
                  <a:pt x="7083" y="1014"/>
                  <a:pt x="7683" y="851"/>
                  <a:pt x="8153" y="1125"/>
                </a:cubicBezTo>
                <a:lnTo>
                  <a:pt x="9854" y="2117"/>
                </a:lnTo>
                <a:lnTo>
                  <a:pt x="7946" y="5454"/>
                </a:lnTo>
                <a:lnTo>
                  <a:pt x="5759" y="5454"/>
                </a:lnTo>
                <a:lnTo>
                  <a:pt x="5698" y="5419"/>
                </a:lnTo>
                <a:lnTo>
                  <a:pt x="5678" y="5454"/>
                </a:lnTo>
                <a:lnTo>
                  <a:pt x="4545" y="5454"/>
                </a:lnTo>
                <a:cubicBezTo>
                  <a:pt x="4545" y="5454"/>
                  <a:pt x="6811" y="1488"/>
                  <a:pt x="6811" y="1488"/>
                </a:cubicBezTo>
                <a:close/>
                <a:moveTo>
                  <a:pt x="15577" y="5454"/>
                </a:moveTo>
                <a:lnTo>
                  <a:pt x="9079" y="5454"/>
                </a:lnTo>
                <a:lnTo>
                  <a:pt x="10704" y="2612"/>
                </a:lnTo>
                <a:cubicBezTo>
                  <a:pt x="10704" y="2612"/>
                  <a:pt x="15577" y="5454"/>
                  <a:pt x="15577" y="5454"/>
                </a:cubicBezTo>
                <a:close/>
                <a:moveTo>
                  <a:pt x="15930" y="2759"/>
                </a:moveTo>
                <a:cubicBezTo>
                  <a:pt x="16454" y="2617"/>
                  <a:pt x="16991" y="2931"/>
                  <a:pt x="17132" y="3460"/>
                </a:cubicBezTo>
                <a:lnTo>
                  <a:pt x="17661" y="5454"/>
                </a:lnTo>
                <a:lnTo>
                  <a:pt x="17540" y="5454"/>
                </a:lnTo>
                <a:lnTo>
                  <a:pt x="16279" y="4718"/>
                </a:lnTo>
                <a:lnTo>
                  <a:pt x="16438" y="4674"/>
                </a:lnTo>
                <a:lnTo>
                  <a:pt x="16184" y="3716"/>
                </a:lnTo>
                <a:lnTo>
                  <a:pt x="15236" y="3973"/>
                </a:lnTo>
                <a:lnTo>
                  <a:pt x="15279" y="4135"/>
                </a:lnTo>
                <a:lnTo>
                  <a:pt x="14076" y="3434"/>
                </a:lnTo>
                <a:lnTo>
                  <a:pt x="14033" y="3272"/>
                </a:lnTo>
                <a:cubicBezTo>
                  <a:pt x="14033" y="3272"/>
                  <a:pt x="15930" y="2759"/>
                  <a:pt x="15930" y="2759"/>
                </a:cubicBezTo>
                <a:close/>
                <a:moveTo>
                  <a:pt x="20618" y="5454"/>
                </a:moveTo>
                <a:lnTo>
                  <a:pt x="18678" y="5454"/>
                </a:lnTo>
                <a:lnTo>
                  <a:pt x="18081" y="3203"/>
                </a:lnTo>
                <a:cubicBezTo>
                  <a:pt x="17800" y="2145"/>
                  <a:pt x="16724" y="1518"/>
                  <a:pt x="15676" y="1801"/>
                </a:cubicBezTo>
                <a:lnTo>
                  <a:pt x="12671" y="2615"/>
                </a:lnTo>
                <a:lnTo>
                  <a:pt x="8644" y="266"/>
                </a:lnTo>
                <a:cubicBezTo>
                  <a:pt x="7704" y="-281"/>
                  <a:pt x="6504" y="44"/>
                  <a:pt x="5961" y="992"/>
                </a:cubicBezTo>
                <a:lnTo>
                  <a:pt x="3410" y="5454"/>
                </a:lnTo>
                <a:lnTo>
                  <a:pt x="982" y="5454"/>
                </a:lnTo>
                <a:cubicBezTo>
                  <a:pt x="440" y="5454"/>
                  <a:pt x="0" y="5898"/>
                  <a:pt x="0" y="6445"/>
                </a:cubicBezTo>
                <a:lnTo>
                  <a:pt x="0" y="8428"/>
                </a:lnTo>
                <a:cubicBezTo>
                  <a:pt x="0" y="8977"/>
                  <a:pt x="440" y="9420"/>
                  <a:pt x="982" y="9420"/>
                </a:cubicBezTo>
                <a:lnTo>
                  <a:pt x="1964" y="9420"/>
                </a:lnTo>
                <a:lnTo>
                  <a:pt x="1964" y="20327"/>
                </a:lnTo>
                <a:cubicBezTo>
                  <a:pt x="1964" y="20875"/>
                  <a:pt x="2403" y="21319"/>
                  <a:pt x="2945" y="21319"/>
                </a:cubicBezTo>
                <a:lnTo>
                  <a:pt x="18655" y="21319"/>
                </a:lnTo>
                <a:cubicBezTo>
                  <a:pt x="19197" y="21319"/>
                  <a:pt x="19636" y="20875"/>
                  <a:pt x="19636" y="20327"/>
                </a:cubicBezTo>
                <a:lnTo>
                  <a:pt x="19636" y="9420"/>
                </a:lnTo>
                <a:lnTo>
                  <a:pt x="20618" y="9420"/>
                </a:lnTo>
                <a:cubicBezTo>
                  <a:pt x="21160" y="9420"/>
                  <a:pt x="21600" y="8977"/>
                  <a:pt x="21600" y="8428"/>
                </a:cubicBezTo>
                <a:lnTo>
                  <a:pt x="21600" y="6445"/>
                </a:lnTo>
                <a:cubicBezTo>
                  <a:pt x="21600" y="5898"/>
                  <a:pt x="21160" y="5454"/>
                  <a:pt x="20618" y="5454"/>
                </a:cubicBezTo>
                <a:moveTo>
                  <a:pt x="7855" y="12395"/>
                </a:moveTo>
                <a:lnTo>
                  <a:pt x="13745" y="12395"/>
                </a:lnTo>
                <a:lnTo>
                  <a:pt x="13745" y="13386"/>
                </a:lnTo>
                <a:lnTo>
                  <a:pt x="7855" y="13386"/>
                </a:lnTo>
                <a:cubicBezTo>
                  <a:pt x="7855" y="13386"/>
                  <a:pt x="7855" y="12395"/>
                  <a:pt x="7855" y="12395"/>
                </a:cubicBezTo>
                <a:close/>
                <a:moveTo>
                  <a:pt x="7855" y="14378"/>
                </a:moveTo>
                <a:lnTo>
                  <a:pt x="13745" y="14378"/>
                </a:lnTo>
                <a:cubicBezTo>
                  <a:pt x="14288" y="14378"/>
                  <a:pt x="14727" y="13934"/>
                  <a:pt x="14727" y="13386"/>
                </a:cubicBezTo>
                <a:lnTo>
                  <a:pt x="14727" y="12395"/>
                </a:lnTo>
                <a:cubicBezTo>
                  <a:pt x="14727" y="11847"/>
                  <a:pt x="14288" y="11403"/>
                  <a:pt x="13745" y="11403"/>
                </a:cubicBezTo>
                <a:lnTo>
                  <a:pt x="7855" y="11403"/>
                </a:lnTo>
                <a:cubicBezTo>
                  <a:pt x="7312" y="11403"/>
                  <a:pt x="6873" y="11847"/>
                  <a:pt x="6873" y="12395"/>
                </a:cubicBezTo>
                <a:lnTo>
                  <a:pt x="6873" y="13386"/>
                </a:lnTo>
                <a:cubicBezTo>
                  <a:pt x="6873" y="13934"/>
                  <a:pt x="7312" y="14378"/>
                  <a:pt x="7855" y="14378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4" name="Shape 3644"/>
          <p:cNvSpPr/>
          <p:nvPr/>
        </p:nvSpPr>
        <p:spPr>
          <a:xfrm>
            <a:off x="3252719" y="3187169"/>
            <a:ext cx="237401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5" name="Shape 3645"/>
          <p:cNvSpPr/>
          <p:nvPr/>
        </p:nvSpPr>
        <p:spPr>
          <a:xfrm>
            <a:off x="3705938" y="3187169"/>
            <a:ext cx="237401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moveTo>
                  <a:pt x="13745" y="8836"/>
                </a:moveTo>
                <a:lnTo>
                  <a:pt x="9818" y="8836"/>
                </a:lnTo>
                <a:lnTo>
                  <a:pt x="9818" y="4909"/>
                </a:lnTo>
                <a:cubicBezTo>
                  <a:pt x="9818" y="4638"/>
                  <a:pt x="9599" y="4418"/>
                  <a:pt x="9327" y="4418"/>
                </a:cubicBezTo>
                <a:cubicBezTo>
                  <a:pt x="9056" y="4418"/>
                  <a:pt x="8836" y="4638"/>
                  <a:pt x="8836" y="4909"/>
                </a:cubicBezTo>
                <a:lnTo>
                  <a:pt x="8836" y="8836"/>
                </a:lnTo>
                <a:lnTo>
                  <a:pt x="4909" y="8836"/>
                </a:lnTo>
                <a:cubicBezTo>
                  <a:pt x="4638" y="8836"/>
                  <a:pt x="4418" y="9056"/>
                  <a:pt x="4418" y="9327"/>
                </a:cubicBezTo>
                <a:cubicBezTo>
                  <a:pt x="4418" y="9599"/>
                  <a:pt x="4638" y="9818"/>
                  <a:pt x="4909" y="9818"/>
                </a:cubicBezTo>
                <a:lnTo>
                  <a:pt x="8836" y="9818"/>
                </a:lnTo>
                <a:lnTo>
                  <a:pt x="8836" y="13745"/>
                </a:lnTo>
                <a:cubicBezTo>
                  <a:pt x="8836" y="14017"/>
                  <a:pt x="9056" y="14236"/>
                  <a:pt x="9327" y="14236"/>
                </a:cubicBezTo>
                <a:cubicBezTo>
                  <a:pt x="9599" y="14236"/>
                  <a:pt x="9818" y="14017"/>
                  <a:pt x="9818" y="13745"/>
                </a:cubicBezTo>
                <a:lnTo>
                  <a:pt x="9818" y="9818"/>
                </a:lnTo>
                <a:lnTo>
                  <a:pt x="13745" y="9818"/>
                </a:lnTo>
                <a:cubicBezTo>
                  <a:pt x="14017" y="9818"/>
                  <a:pt x="14236" y="9599"/>
                  <a:pt x="14236" y="9327"/>
                </a:cubicBezTo>
                <a:cubicBezTo>
                  <a:pt x="14236" y="9056"/>
                  <a:pt x="14017" y="8836"/>
                  <a:pt x="13745" y="8836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6" name="Shape 3646"/>
          <p:cNvSpPr/>
          <p:nvPr/>
        </p:nvSpPr>
        <p:spPr>
          <a:xfrm>
            <a:off x="4159158" y="3187169"/>
            <a:ext cx="237401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moveTo>
                  <a:pt x="13745" y="8836"/>
                </a:moveTo>
                <a:lnTo>
                  <a:pt x="4909" y="8836"/>
                </a:lnTo>
                <a:cubicBezTo>
                  <a:pt x="4638" y="8836"/>
                  <a:pt x="4418" y="9056"/>
                  <a:pt x="4418" y="9327"/>
                </a:cubicBezTo>
                <a:cubicBezTo>
                  <a:pt x="4418" y="9599"/>
                  <a:pt x="4638" y="9818"/>
                  <a:pt x="4909" y="9818"/>
                </a:cubicBezTo>
                <a:lnTo>
                  <a:pt x="13745" y="9818"/>
                </a:lnTo>
                <a:cubicBezTo>
                  <a:pt x="14017" y="9818"/>
                  <a:pt x="14236" y="9599"/>
                  <a:pt x="14236" y="9327"/>
                </a:cubicBezTo>
                <a:cubicBezTo>
                  <a:pt x="14236" y="9056"/>
                  <a:pt x="14017" y="8836"/>
                  <a:pt x="13745" y="8836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7" name="Shape 3647"/>
          <p:cNvSpPr/>
          <p:nvPr/>
        </p:nvSpPr>
        <p:spPr>
          <a:xfrm>
            <a:off x="4623169" y="3187169"/>
            <a:ext cx="215819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4909"/>
                </a:moveTo>
                <a:cubicBezTo>
                  <a:pt x="5432" y="4909"/>
                  <a:pt x="1080" y="4030"/>
                  <a:pt x="1080" y="2945"/>
                </a:cubicBezTo>
                <a:cubicBezTo>
                  <a:pt x="1080" y="1861"/>
                  <a:pt x="5432" y="982"/>
                  <a:pt x="10800" y="982"/>
                </a:cubicBezTo>
                <a:cubicBezTo>
                  <a:pt x="16168" y="982"/>
                  <a:pt x="20520" y="1861"/>
                  <a:pt x="20520" y="2945"/>
                </a:cubicBezTo>
                <a:cubicBezTo>
                  <a:pt x="20520" y="4030"/>
                  <a:pt x="16168" y="4909"/>
                  <a:pt x="10800" y="4909"/>
                </a:cubicBezTo>
                <a:moveTo>
                  <a:pt x="16305" y="8659"/>
                </a:moveTo>
                <a:cubicBezTo>
                  <a:pt x="14130" y="10260"/>
                  <a:pt x="11880" y="11916"/>
                  <a:pt x="11880" y="14727"/>
                </a:cubicBezTo>
                <a:cubicBezTo>
                  <a:pt x="11880" y="17561"/>
                  <a:pt x="11880" y="19270"/>
                  <a:pt x="11642" y="20135"/>
                </a:cubicBezTo>
                <a:cubicBezTo>
                  <a:pt x="11522" y="20573"/>
                  <a:pt x="11509" y="20618"/>
                  <a:pt x="10800" y="20618"/>
                </a:cubicBezTo>
                <a:cubicBezTo>
                  <a:pt x="10091" y="20618"/>
                  <a:pt x="10078" y="20573"/>
                  <a:pt x="9957" y="20135"/>
                </a:cubicBezTo>
                <a:cubicBezTo>
                  <a:pt x="9818" y="19627"/>
                  <a:pt x="9761" y="18820"/>
                  <a:pt x="9738" y="17673"/>
                </a:cubicBezTo>
                <a:lnTo>
                  <a:pt x="10260" y="17673"/>
                </a:lnTo>
                <a:cubicBezTo>
                  <a:pt x="10558" y="17673"/>
                  <a:pt x="10800" y="17453"/>
                  <a:pt x="10800" y="17182"/>
                </a:cubicBezTo>
                <a:cubicBezTo>
                  <a:pt x="10800" y="16911"/>
                  <a:pt x="10558" y="16691"/>
                  <a:pt x="10260" y="16691"/>
                </a:cubicBezTo>
                <a:lnTo>
                  <a:pt x="9724" y="16691"/>
                </a:lnTo>
                <a:cubicBezTo>
                  <a:pt x="9722" y="16381"/>
                  <a:pt x="9721" y="16059"/>
                  <a:pt x="9721" y="15709"/>
                </a:cubicBezTo>
                <a:lnTo>
                  <a:pt x="10260" y="15709"/>
                </a:lnTo>
                <a:cubicBezTo>
                  <a:pt x="10558" y="15709"/>
                  <a:pt x="10800" y="15489"/>
                  <a:pt x="10800" y="15218"/>
                </a:cubicBezTo>
                <a:cubicBezTo>
                  <a:pt x="10800" y="14947"/>
                  <a:pt x="10558" y="14727"/>
                  <a:pt x="10260" y="14727"/>
                </a:cubicBezTo>
                <a:lnTo>
                  <a:pt x="9720" y="14727"/>
                </a:lnTo>
                <a:cubicBezTo>
                  <a:pt x="9720" y="11916"/>
                  <a:pt x="7470" y="10260"/>
                  <a:pt x="5295" y="8659"/>
                </a:cubicBezTo>
                <a:cubicBezTo>
                  <a:pt x="3543" y="7370"/>
                  <a:pt x="1872" y="6139"/>
                  <a:pt x="1294" y="4344"/>
                </a:cubicBezTo>
                <a:cubicBezTo>
                  <a:pt x="3119" y="5266"/>
                  <a:pt x="6691" y="5891"/>
                  <a:pt x="10800" y="5891"/>
                </a:cubicBezTo>
                <a:cubicBezTo>
                  <a:pt x="14905" y="5891"/>
                  <a:pt x="18475" y="5266"/>
                  <a:pt x="20302" y="4347"/>
                </a:cubicBezTo>
                <a:cubicBezTo>
                  <a:pt x="19721" y="6143"/>
                  <a:pt x="18053" y="7373"/>
                  <a:pt x="16305" y="8659"/>
                </a:cubicBezTo>
                <a:moveTo>
                  <a:pt x="10800" y="0"/>
                </a:moveTo>
                <a:cubicBezTo>
                  <a:pt x="4835" y="0"/>
                  <a:pt x="0" y="1319"/>
                  <a:pt x="0" y="2945"/>
                </a:cubicBezTo>
                <a:cubicBezTo>
                  <a:pt x="0" y="8836"/>
                  <a:pt x="8640" y="9818"/>
                  <a:pt x="8640" y="14727"/>
                </a:cubicBezTo>
                <a:lnTo>
                  <a:pt x="8640" y="15217"/>
                </a:lnTo>
                <a:lnTo>
                  <a:pt x="8640" y="15218"/>
                </a:lnTo>
                <a:lnTo>
                  <a:pt x="8640" y="15219"/>
                </a:lnTo>
                <a:cubicBezTo>
                  <a:pt x="8641" y="15938"/>
                  <a:pt x="8642" y="16572"/>
                  <a:pt x="8649" y="17142"/>
                </a:cubicBezTo>
                <a:cubicBezTo>
                  <a:pt x="8647" y="17155"/>
                  <a:pt x="8640" y="17168"/>
                  <a:pt x="8640" y="17182"/>
                </a:cubicBezTo>
                <a:cubicBezTo>
                  <a:pt x="8640" y="17199"/>
                  <a:pt x="8648" y="17212"/>
                  <a:pt x="8651" y="17230"/>
                </a:cubicBezTo>
                <a:cubicBezTo>
                  <a:pt x="8699" y="20896"/>
                  <a:pt x="8995" y="21600"/>
                  <a:pt x="10800" y="21600"/>
                </a:cubicBezTo>
                <a:cubicBezTo>
                  <a:pt x="12960" y="21600"/>
                  <a:pt x="12960" y="20618"/>
                  <a:pt x="12960" y="14727"/>
                </a:cubicBezTo>
                <a:cubicBezTo>
                  <a:pt x="12960" y="9818"/>
                  <a:pt x="21600" y="8836"/>
                  <a:pt x="21600" y="2945"/>
                </a:cubicBezTo>
                <a:cubicBezTo>
                  <a:pt x="21600" y="1319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8" name="Shape 3648"/>
          <p:cNvSpPr/>
          <p:nvPr/>
        </p:nvSpPr>
        <p:spPr>
          <a:xfrm>
            <a:off x="533400" y="3640389"/>
            <a:ext cx="237401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4727"/>
                </a:moveTo>
                <a:lnTo>
                  <a:pt x="18655" y="14727"/>
                </a:lnTo>
                <a:lnTo>
                  <a:pt x="18655" y="12273"/>
                </a:lnTo>
                <a:cubicBezTo>
                  <a:pt x="18655" y="12002"/>
                  <a:pt x="18434" y="11782"/>
                  <a:pt x="18164" y="11782"/>
                </a:cubicBezTo>
                <a:cubicBezTo>
                  <a:pt x="17893" y="11782"/>
                  <a:pt x="17673" y="12002"/>
                  <a:pt x="17673" y="12273"/>
                </a:cubicBezTo>
                <a:lnTo>
                  <a:pt x="17673" y="14727"/>
                </a:lnTo>
                <a:lnTo>
                  <a:pt x="15218" y="14727"/>
                </a:lnTo>
                <a:cubicBezTo>
                  <a:pt x="14947" y="14727"/>
                  <a:pt x="14727" y="14947"/>
                  <a:pt x="14727" y="15218"/>
                </a:cubicBezTo>
                <a:cubicBezTo>
                  <a:pt x="14727" y="15490"/>
                  <a:pt x="14947" y="15709"/>
                  <a:pt x="15218" y="15709"/>
                </a:cubicBezTo>
                <a:lnTo>
                  <a:pt x="17673" y="15709"/>
                </a:lnTo>
                <a:lnTo>
                  <a:pt x="17673" y="18164"/>
                </a:lnTo>
                <a:cubicBezTo>
                  <a:pt x="17673" y="18435"/>
                  <a:pt x="17893" y="18655"/>
                  <a:pt x="18164" y="18655"/>
                </a:cubicBezTo>
                <a:cubicBezTo>
                  <a:pt x="18434" y="18655"/>
                  <a:pt x="18655" y="18435"/>
                  <a:pt x="18655" y="18164"/>
                </a:cubicBezTo>
                <a:lnTo>
                  <a:pt x="18655" y="15709"/>
                </a:lnTo>
                <a:lnTo>
                  <a:pt x="21109" y="15709"/>
                </a:lnTo>
                <a:cubicBezTo>
                  <a:pt x="21380" y="15709"/>
                  <a:pt x="21600" y="15490"/>
                  <a:pt x="21600" y="15218"/>
                </a:cubicBezTo>
                <a:cubicBezTo>
                  <a:pt x="21600" y="14947"/>
                  <a:pt x="21380" y="14727"/>
                  <a:pt x="21109" y="14727"/>
                </a:cubicBezTo>
                <a:moveTo>
                  <a:pt x="14823" y="8659"/>
                </a:moveTo>
                <a:cubicBezTo>
                  <a:pt x="12845" y="10260"/>
                  <a:pt x="10800" y="11916"/>
                  <a:pt x="10800" y="14727"/>
                </a:cubicBezTo>
                <a:cubicBezTo>
                  <a:pt x="10800" y="17561"/>
                  <a:pt x="10800" y="19270"/>
                  <a:pt x="10584" y="20135"/>
                </a:cubicBezTo>
                <a:cubicBezTo>
                  <a:pt x="10474" y="20573"/>
                  <a:pt x="10463" y="20618"/>
                  <a:pt x="9818" y="20618"/>
                </a:cubicBezTo>
                <a:cubicBezTo>
                  <a:pt x="9173" y="20618"/>
                  <a:pt x="9162" y="20573"/>
                  <a:pt x="9052" y="20135"/>
                </a:cubicBezTo>
                <a:cubicBezTo>
                  <a:pt x="8926" y="19628"/>
                  <a:pt x="8874" y="18819"/>
                  <a:pt x="8853" y="17673"/>
                </a:cubicBezTo>
                <a:lnTo>
                  <a:pt x="9327" y="17673"/>
                </a:lnTo>
                <a:cubicBezTo>
                  <a:pt x="9598" y="17673"/>
                  <a:pt x="9818" y="17453"/>
                  <a:pt x="9818" y="17182"/>
                </a:cubicBezTo>
                <a:cubicBezTo>
                  <a:pt x="9818" y="16910"/>
                  <a:pt x="9598" y="16691"/>
                  <a:pt x="9327" y="16691"/>
                </a:cubicBezTo>
                <a:lnTo>
                  <a:pt x="8840" y="16691"/>
                </a:lnTo>
                <a:cubicBezTo>
                  <a:pt x="8838" y="16381"/>
                  <a:pt x="8837" y="16059"/>
                  <a:pt x="8837" y="15709"/>
                </a:cubicBezTo>
                <a:lnTo>
                  <a:pt x="9327" y="15709"/>
                </a:lnTo>
                <a:cubicBezTo>
                  <a:pt x="9598" y="15709"/>
                  <a:pt x="9818" y="15490"/>
                  <a:pt x="9818" y="15218"/>
                </a:cubicBezTo>
                <a:cubicBezTo>
                  <a:pt x="9818" y="14947"/>
                  <a:pt x="9598" y="14727"/>
                  <a:pt x="9327" y="14727"/>
                </a:cubicBezTo>
                <a:lnTo>
                  <a:pt x="8836" y="14727"/>
                </a:lnTo>
                <a:cubicBezTo>
                  <a:pt x="8836" y="11916"/>
                  <a:pt x="6791" y="10260"/>
                  <a:pt x="4813" y="8659"/>
                </a:cubicBezTo>
                <a:cubicBezTo>
                  <a:pt x="3221" y="7370"/>
                  <a:pt x="1702" y="6138"/>
                  <a:pt x="1176" y="4344"/>
                </a:cubicBezTo>
                <a:cubicBezTo>
                  <a:pt x="2835" y="5266"/>
                  <a:pt x="6083" y="5891"/>
                  <a:pt x="9818" y="5891"/>
                </a:cubicBezTo>
                <a:cubicBezTo>
                  <a:pt x="13550" y="5891"/>
                  <a:pt x="16795" y="5267"/>
                  <a:pt x="18456" y="4346"/>
                </a:cubicBezTo>
                <a:cubicBezTo>
                  <a:pt x="17928" y="6143"/>
                  <a:pt x="16412" y="7373"/>
                  <a:pt x="14823" y="8659"/>
                </a:cubicBezTo>
                <a:moveTo>
                  <a:pt x="982" y="2945"/>
                </a:moveTo>
                <a:cubicBezTo>
                  <a:pt x="982" y="1861"/>
                  <a:pt x="4938" y="982"/>
                  <a:pt x="9818" y="982"/>
                </a:cubicBezTo>
                <a:cubicBezTo>
                  <a:pt x="14698" y="982"/>
                  <a:pt x="18655" y="1861"/>
                  <a:pt x="18655" y="2945"/>
                </a:cubicBezTo>
                <a:cubicBezTo>
                  <a:pt x="18655" y="4031"/>
                  <a:pt x="14698" y="4909"/>
                  <a:pt x="9818" y="4909"/>
                </a:cubicBezTo>
                <a:cubicBezTo>
                  <a:pt x="4938" y="4909"/>
                  <a:pt x="982" y="4031"/>
                  <a:pt x="982" y="2945"/>
                </a:cubicBezTo>
                <a:moveTo>
                  <a:pt x="19636" y="2945"/>
                </a:moveTo>
                <a:cubicBezTo>
                  <a:pt x="19636" y="1319"/>
                  <a:pt x="15241" y="0"/>
                  <a:pt x="9818" y="0"/>
                </a:cubicBezTo>
                <a:cubicBezTo>
                  <a:pt x="4396" y="0"/>
                  <a:pt x="0" y="1319"/>
                  <a:pt x="0" y="2945"/>
                </a:cubicBezTo>
                <a:cubicBezTo>
                  <a:pt x="0" y="8836"/>
                  <a:pt x="7855" y="9818"/>
                  <a:pt x="7855" y="14727"/>
                </a:cubicBezTo>
                <a:cubicBezTo>
                  <a:pt x="7855" y="14900"/>
                  <a:pt x="7855" y="15053"/>
                  <a:pt x="7855" y="15217"/>
                </a:cubicBezTo>
                <a:cubicBezTo>
                  <a:pt x="7855" y="15217"/>
                  <a:pt x="7855" y="15218"/>
                  <a:pt x="7855" y="15218"/>
                </a:cubicBezTo>
                <a:cubicBezTo>
                  <a:pt x="7855" y="15219"/>
                  <a:pt x="7855" y="15219"/>
                  <a:pt x="7855" y="15219"/>
                </a:cubicBezTo>
                <a:cubicBezTo>
                  <a:pt x="7855" y="15937"/>
                  <a:pt x="7856" y="16572"/>
                  <a:pt x="7863" y="17142"/>
                </a:cubicBezTo>
                <a:cubicBezTo>
                  <a:pt x="7861" y="17156"/>
                  <a:pt x="7855" y="17167"/>
                  <a:pt x="7855" y="17182"/>
                </a:cubicBezTo>
                <a:cubicBezTo>
                  <a:pt x="7855" y="17199"/>
                  <a:pt x="7862" y="17212"/>
                  <a:pt x="7864" y="17229"/>
                </a:cubicBezTo>
                <a:cubicBezTo>
                  <a:pt x="7908" y="20896"/>
                  <a:pt x="8177" y="21600"/>
                  <a:pt x="9818" y="21600"/>
                </a:cubicBezTo>
                <a:cubicBezTo>
                  <a:pt x="11782" y="21600"/>
                  <a:pt x="11782" y="20618"/>
                  <a:pt x="11782" y="14727"/>
                </a:cubicBezTo>
                <a:cubicBezTo>
                  <a:pt x="11782" y="9818"/>
                  <a:pt x="19636" y="8836"/>
                  <a:pt x="19636" y="294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9" name="Shape 3649"/>
          <p:cNvSpPr/>
          <p:nvPr/>
        </p:nvSpPr>
        <p:spPr>
          <a:xfrm>
            <a:off x="986620" y="3640389"/>
            <a:ext cx="237401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4727"/>
                </a:moveTo>
                <a:lnTo>
                  <a:pt x="15218" y="14727"/>
                </a:lnTo>
                <a:cubicBezTo>
                  <a:pt x="14947" y="14727"/>
                  <a:pt x="14727" y="14947"/>
                  <a:pt x="14727" y="15218"/>
                </a:cubicBezTo>
                <a:cubicBezTo>
                  <a:pt x="14727" y="15490"/>
                  <a:pt x="14947" y="15709"/>
                  <a:pt x="15218" y="15709"/>
                </a:cubicBezTo>
                <a:lnTo>
                  <a:pt x="21109" y="15709"/>
                </a:lnTo>
                <a:cubicBezTo>
                  <a:pt x="21380" y="15709"/>
                  <a:pt x="21600" y="15490"/>
                  <a:pt x="21600" y="15218"/>
                </a:cubicBezTo>
                <a:cubicBezTo>
                  <a:pt x="21600" y="14947"/>
                  <a:pt x="21380" y="14727"/>
                  <a:pt x="21109" y="14727"/>
                </a:cubicBezTo>
                <a:moveTo>
                  <a:pt x="14823" y="8659"/>
                </a:moveTo>
                <a:cubicBezTo>
                  <a:pt x="12845" y="10260"/>
                  <a:pt x="10800" y="11916"/>
                  <a:pt x="10800" y="14727"/>
                </a:cubicBezTo>
                <a:cubicBezTo>
                  <a:pt x="10800" y="17561"/>
                  <a:pt x="10800" y="19270"/>
                  <a:pt x="10584" y="20135"/>
                </a:cubicBezTo>
                <a:cubicBezTo>
                  <a:pt x="10474" y="20573"/>
                  <a:pt x="10463" y="20618"/>
                  <a:pt x="9818" y="20618"/>
                </a:cubicBezTo>
                <a:cubicBezTo>
                  <a:pt x="9173" y="20618"/>
                  <a:pt x="9162" y="20573"/>
                  <a:pt x="9052" y="20135"/>
                </a:cubicBezTo>
                <a:cubicBezTo>
                  <a:pt x="8926" y="19628"/>
                  <a:pt x="8874" y="18819"/>
                  <a:pt x="8853" y="17673"/>
                </a:cubicBezTo>
                <a:lnTo>
                  <a:pt x="9327" y="17673"/>
                </a:lnTo>
                <a:cubicBezTo>
                  <a:pt x="9598" y="17673"/>
                  <a:pt x="9818" y="17453"/>
                  <a:pt x="9818" y="17182"/>
                </a:cubicBezTo>
                <a:cubicBezTo>
                  <a:pt x="9818" y="16910"/>
                  <a:pt x="9598" y="16691"/>
                  <a:pt x="9327" y="16691"/>
                </a:cubicBezTo>
                <a:lnTo>
                  <a:pt x="8840" y="16691"/>
                </a:lnTo>
                <a:cubicBezTo>
                  <a:pt x="8838" y="16381"/>
                  <a:pt x="8837" y="16059"/>
                  <a:pt x="8837" y="15709"/>
                </a:cubicBezTo>
                <a:lnTo>
                  <a:pt x="9327" y="15709"/>
                </a:lnTo>
                <a:cubicBezTo>
                  <a:pt x="9598" y="15709"/>
                  <a:pt x="9818" y="15490"/>
                  <a:pt x="9818" y="15218"/>
                </a:cubicBezTo>
                <a:cubicBezTo>
                  <a:pt x="9818" y="14947"/>
                  <a:pt x="9598" y="14727"/>
                  <a:pt x="9327" y="14727"/>
                </a:cubicBezTo>
                <a:lnTo>
                  <a:pt x="8836" y="14727"/>
                </a:lnTo>
                <a:cubicBezTo>
                  <a:pt x="8836" y="11916"/>
                  <a:pt x="6791" y="10260"/>
                  <a:pt x="4813" y="8659"/>
                </a:cubicBezTo>
                <a:cubicBezTo>
                  <a:pt x="3221" y="7370"/>
                  <a:pt x="1702" y="6138"/>
                  <a:pt x="1176" y="4344"/>
                </a:cubicBezTo>
                <a:cubicBezTo>
                  <a:pt x="2835" y="5266"/>
                  <a:pt x="6083" y="5891"/>
                  <a:pt x="9818" y="5891"/>
                </a:cubicBezTo>
                <a:cubicBezTo>
                  <a:pt x="13550" y="5891"/>
                  <a:pt x="16795" y="5267"/>
                  <a:pt x="18456" y="4346"/>
                </a:cubicBezTo>
                <a:cubicBezTo>
                  <a:pt x="17928" y="6143"/>
                  <a:pt x="16412" y="7373"/>
                  <a:pt x="14823" y="8659"/>
                </a:cubicBezTo>
                <a:moveTo>
                  <a:pt x="982" y="2945"/>
                </a:moveTo>
                <a:cubicBezTo>
                  <a:pt x="982" y="1861"/>
                  <a:pt x="4938" y="982"/>
                  <a:pt x="9818" y="982"/>
                </a:cubicBezTo>
                <a:cubicBezTo>
                  <a:pt x="14698" y="982"/>
                  <a:pt x="18655" y="1861"/>
                  <a:pt x="18655" y="2945"/>
                </a:cubicBezTo>
                <a:cubicBezTo>
                  <a:pt x="18655" y="4031"/>
                  <a:pt x="14698" y="4909"/>
                  <a:pt x="9818" y="4909"/>
                </a:cubicBezTo>
                <a:cubicBezTo>
                  <a:pt x="4938" y="4909"/>
                  <a:pt x="982" y="4031"/>
                  <a:pt x="982" y="2945"/>
                </a:cubicBezTo>
                <a:moveTo>
                  <a:pt x="19636" y="2945"/>
                </a:moveTo>
                <a:cubicBezTo>
                  <a:pt x="19636" y="1319"/>
                  <a:pt x="15241" y="0"/>
                  <a:pt x="9818" y="0"/>
                </a:cubicBezTo>
                <a:cubicBezTo>
                  <a:pt x="4396" y="0"/>
                  <a:pt x="0" y="1319"/>
                  <a:pt x="0" y="2945"/>
                </a:cubicBezTo>
                <a:cubicBezTo>
                  <a:pt x="0" y="8836"/>
                  <a:pt x="7855" y="9818"/>
                  <a:pt x="7855" y="14727"/>
                </a:cubicBezTo>
                <a:cubicBezTo>
                  <a:pt x="7855" y="14900"/>
                  <a:pt x="7855" y="15053"/>
                  <a:pt x="7855" y="15217"/>
                </a:cubicBezTo>
                <a:cubicBezTo>
                  <a:pt x="7855" y="15217"/>
                  <a:pt x="7855" y="15218"/>
                  <a:pt x="7855" y="15218"/>
                </a:cubicBezTo>
                <a:cubicBezTo>
                  <a:pt x="7855" y="15219"/>
                  <a:pt x="7855" y="15219"/>
                  <a:pt x="7855" y="15219"/>
                </a:cubicBezTo>
                <a:cubicBezTo>
                  <a:pt x="7855" y="15937"/>
                  <a:pt x="7856" y="16572"/>
                  <a:pt x="7863" y="17142"/>
                </a:cubicBezTo>
                <a:cubicBezTo>
                  <a:pt x="7861" y="17156"/>
                  <a:pt x="7855" y="17167"/>
                  <a:pt x="7855" y="17182"/>
                </a:cubicBezTo>
                <a:cubicBezTo>
                  <a:pt x="7855" y="17199"/>
                  <a:pt x="7862" y="17212"/>
                  <a:pt x="7864" y="17229"/>
                </a:cubicBezTo>
                <a:cubicBezTo>
                  <a:pt x="7908" y="20896"/>
                  <a:pt x="8177" y="21600"/>
                  <a:pt x="9818" y="21600"/>
                </a:cubicBezTo>
                <a:cubicBezTo>
                  <a:pt x="11782" y="21600"/>
                  <a:pt x="11782" y="20618"/>
                  <a:pt x="11782" y="14727"/>
                </a:cubicBezTo>
                <a:cubicBezTo>
                  <a:pt x="11782" y="9818"/>
                  <a:pt x="19636" y="8836"/>
                  <a:pt x="19636" y="294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0" name="Shape 3650"/>
          <p:cNvSpPr/>
          <p:nvPr/>
        </p:nvSpPr>
        <p:spPr>
          <a:xfrm>
            <a:off x="1450630" y="3640389"/>
            <a:ext cx="215819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4979"/>
                </a:moveTo>
                <a:lnTo>
                  <a:pt x="7560" y="6792"/>
                </a:lnTo>
                <a:lnTo>
                  <a:pt x="7560" y="2876"/>
                </a:lnTo>
                <a:lnTo>
                  <a:pt x="20520" y="1063"/>
                </a:lnTo>
                <a:cubicBezTo>
                  <a:pt x="20520" y="1063"/>
                  <a:pt x="20520" y="4979"/>
                  <a:pt x="20520" y="4979"/>
                </a:cubicBezTo>
                <a:close/>
                <a:moveTo>
                  <a:pt x="18900" y="17673"/>
                </a:moveTo>
                <a:lnTo>
                  <a:pt x="16740" y="17673"/>
                </a:lnTo>
                <a:cubicBezTo>
                  <a:pt x="15845" y="17673"/>
                  <a:pt x="15120" y="17014"/>
                  <a:pt x="15120" y="16200"/>
                </a:cubicBezTo>
                <a:cubicBezTo>
                  <a:pt x="15120" y="15387"/>
                  <a:pt x="15845" y="14727"/>
                  <a:pt x="16740" y="14727"/>
                </a:cubicBezTo>
                <a:lnTo>
                  <a:pt x="18900" y="14727"/>
                </a:lnTo>
                <a:cubicBezTo>
                  <a:pt x="19795" y="14727"/>
                  <a:pt x="20520" y="15387"/>
                  <a:pt x="20520" y="16200"/>
                </a:cubicBezTo>
                <a:cubicBezTo>
                  <a:pt x="20520" y="17014"/>
                  <a:pt x="19795" y="17673"/>
                  <a:pt x="18900" y="17673"/>
                </a:cubicBezTo>
                <a:moveTo>
                  <a:pt x="4860" y="20618"/>
                </a:moveTo>
                <a:lnTo>
                  <a:pt x="2700" y="20618"/>
                </a:lnTo>
                <a:cubicBezTo>
                  <a:pt x="1805" y="20618"/>
                  <a:pt x="1080" y="19959"/>
                  <a:pt x="1080" y="19146"/>
                </a:cubicBezTo>
                <a:cubicBezTo>
                  <a:pt x="1080" y="18332"/>
                  <a:pt x="1805" y="17673"/>
                  <a:pt x="2700" y="17673"/>
                </a:cubicBezTo>
                <a:lnTo>
                  <a:pt x="4860" y="17673"/>
                </a:lnTo>
                <a:cubicBezTo>
                  <a:pt x="5755" y="17673"/>
                  <a:pt x="6480" y="18332"/>
                  <a:pt x="6480" y="19146"/>
                </a:cubicBezTo>
                <a:cubicBezTo>
                  <a:pt x="6480" y="19959"/>
                  <a:pt x="5755" y="20618"/>
                  <a:pt x="4860" y="20618"/>
                </a:cubicBezTo>
                <a:moveTo>
                  <a:pt x="21060" y="0"/>
                </a:moveTo>
                <a:cubicBezTo>
                  <a:pt x="21031" y="0"/>
                  <a:pt x="21006" y="12"/>
                  <a:pt x="20980" y="15"/>
                </a:cubicBezTo>
                <a:lnTo>
                  <a:pt x="20978" y="6"/>
                </a:lnTo>
                <a:lnTo>
                  <a:pt x="6938" y="1969"/>
                </a:lnTo>
                <a:lnTo>
                  <a:pt x="6940" y="1979"/>
                </a:lnTo>
                <a:cubicBezTo>
                  <a:pt x="6681" y="2015"/>
                  <a:pt x="6480" y="2210"/>
                  <a:pt x="6480" y="2455"/>
                </a:cubicBezTo>
                <a:lnTo>
                  <a:pt x="6480" y="17193"/>
                </a:lnTo>
                <a:cubicBezTo>
                  <a:pt x="6028" y="16883"/>
                  <a:pt x="5471" y="16692"/>
                  <a:pt x="4860" y="16692"/>
                </a:cubicBezTo>
                <a:lnTo>
                  <a:pt x="2700" y="16692"/>
                </a:lnTo>
                <a:cubicBezTo>
                  <a:pt x="1209" y="16692"/>
                  <a:pt x="0" y="17791"/>
                  <a:pt x="0" y="19146"/>
                </a:cubicBezTo>
                <a:cubicBezTo>
                  <a:pt x="0" y="20501"/>
                  <a:pt x="1209" y="21600"/>
                  <a:pt x="2700" y="21600"/>
                </a:cubicBezTo>
                <a:lnTo>
                  <a:pt x="4860" y="21600"/>
                </a:lnTo>
                <a:cubicBezTo>
                  <a:pt x="6352" y="21600"/>
                  <a:pt x="7560" y="20501"/>
                  <a:pt x="7560" y="19146"/>
                </a:cubicBezTo>
                <a:lnTo>
                  <a:pt x="7560" y="7786"/>
                </a:lnTo>
                <a:lnTo>
                  <a:pt x="20520" y="5972"/>
                </a:lnTo>
                <a:lnTo>
                  <a:pt x="20520" y="14248"/>
                </a:lnTo>
                <a:cubicBezTo>
                  <a:pt x="20068" y="13937"/>
                  <a:pt x="19511" y="13745"/>
                  <a:pt x="18900" y="13745"/>
                </a:cubicBezTo>
                <a:lnTo>
                  <a:pt x="16740" y="13745"/>
                </a:lnTo>
                <a:cubicBezTo>
                  <a:pt x="15249" y="13745"/>
                  <a:pt x="14040" y="14845"/>
                  <a:pt x="14040" y="16200"/>
                </a:cubicBezTo>
                <a:cubicBezTo>
                  <a:pt x="14040" y="17556"/>
                  <a:pt x="15249" y="18655"/>
                  <a:pt x="16740" y="18655"/>
                </a:cubicBezTo>
                <a:lnTo>
                  <a:pt x="18900" y="18655"/>
                </a:lnTo>
                <a:cubicBezTo>
                  <a:pt x="20392" y="18655"/>
                  <a:pt x="21600" y="17556"/>
                  <a:pt x="21600" y="16200"/>
                </a:cubicBezTo>
                <a:lnTo>
                  <a:pt x="21600" y="491"/>
                </a:lnTo>
                <a:cubicBezTo>
                  <a:pt x="21600" y="221"/>
                  <a:pt x="21358" y="0"/>
                  <a:pt x="2106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1" name="Shape 3651"/>
          <p:cNvSpPr/>
          <p:nvPr/>
        </p:nvSpPr>
        <p:spPr>
          <a:xfrm>
            <a:off x="1936223" y="3640389"/>
            <a:ext cx="151073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057" y="5837"/>
                </a:moveTo>
                <a:lnTo>
                  <a:pt x="10800" y="4996"/>
                </a:lnTo>
                <a:lnTo>
                  <a:pt x="10800" y="1036"/>
                </a:lnTo>
                <a:lnTo>
                  <a:pt x="20057" y="1877"/>
                </a:lnTo>
                <a:cubicBezTo>
                  <a:pt x="20057" y="1877"/>
                  <a:pt x="20057" y="5837"/>
                  <a:pt x="20057" y="5837"/>
                </a:cubicBezTo>
                <a:close/>
                <a:moveTo>
                  <a:pt x="6943" y="20618"/>
                </a:moveTo>
                <a:lnTo>
                  <a:pt x="3857" y="20618"/>
                </a:lnTo>
                <a:cubicBezTo>
                  <a:pt x="2579" y="20618"/>
                  <a:pt x="1543" y="19959"/>
                  <a:pt x="1543" y="19146"/>
                </a:cubicBezTo>
                <a:cubicBezTo>
                  <a:pt x="1543" y="18332"/>
                  <a:pt x="2579" y="17673"/>
                  <a:pt x="3857" y="17673"/>
                </a:cubicBezTo>
                <a:lnTo>
                  <a:pt x="6943" y="17673"/>
                </a:lnTo>
                <a:cubicBezTo>
                  <a:pt x="8221" y="17673"/>
                  <a:pt x="9257" y="18332"/>
                  <a:pt x="9257" y="19146"/>
                </a:cubicBezTo>
                <a:cubicBezTo>
                  <a:pt x="9257" y="19959"/>
                  <a:pt x="8221" y="20618"/>
                  <a:pt x="6943" y="20618"/>
                </a:cubicBezTo>
                <a:moveTo>
                  <a:pt x="20829" y="982"/>
                </a:moveTo>
                <a:cubicBezTo>
                  <a:pt x="20788" y="982"/>
                  <a:pt x="20752" y="993"/>
                  <a:pt x="20714" y="997"/>
                </a:cubicBezTo>
                <a:lnTo>
                  <a:pt x="20711" y="988"/>
                </a:lnTo>
                <a:lnTo>
                  <a:pt x="10344" y="45"/>
                </a:lnTo>
                <a:cubicBezTo>
                  <a:pt x="10248" y="17"/>
                  <a:pt x="10141" y="0"/>
                  <a:pt x="10029" y="0"/>
                </a:cubicBezTo>
                <a:cubicBezTo>
                  <a:pt x="10002" y="0"/>
                  <a:pt x="9979" y="9"/>
                  <a:pt x="9954" y="10"/>
                </a:cubicBezTo>
                <a:lnTo>
                  <a:pt x="9911" y="6"/>
                </a:lnTo>
                <a:lnTo>
                  <a:pt x="9914" y="15"/>
                </a:lnTo>
                <a:cubicBezTo>
                  <a:pt x="9545" y="52"/>
                  <a:pt x="9257" y="246"/>
                  <a:pt x="9257" y="491"/>
                </a:cubicBezTo>
                <a:lnTo>
                  <a:pt x="9257" y="17193"/>
                </a:lnTo>
                <a:cubicBezTo>
                  <a:pt x="8612" y="16883"/>
                  <a:pt x="7815" y="16692"/>
                  <a:pt x="6943" y="16692"/>
                </a:cubicBezTo>
                <a:lnTo>
                  <a:pt x="3857" y="16692"/>
                </a:lnTo>
                <a:cubicBezTo>
                  <a:pt x="1727" y="16692"/>
                  <a:pt x="0" y="17791"/>
                  <a:pt x="0" y="19146"/>
                </a:cubicBezTo>
                <a:cubicBezTo>
                  <a:pt x="0" y="20501"/>
                  <a:pt x="1727" y="21600"/>
                  <a:pt x="3857" y="21600"/>
                </a:cubicBezTo>
                <a:lnTo>
                  <a:pt x="6943" y="21600"/>
                </a:lnTo>
                <a:cubicBezTo>
                  <a:pt x="9074" y="21600"/>
                  <a:pt x="10800" y="20501"/>
                  <a:pt x="10800" y="19146"/>
                </a:cubicBezTo>
                <a:lnTo>
                  <a:pt x="10800" y="5946"/>
                </a:lnTo>
                <a:lnTo>
                  <a:pt x="20513" y="6828"/>
                </a:lnTo>
                <a:cubicBezTo>
                  <a:pt x="20610" y="6855"/>
                  <a:pt x="20715" y="6873"/>
                  <a:pt x="20829" y="6873"/>
                </a:cubicBezTo>
                <a:cubicBezTo>
                  <a:pt x="20855" y="6873"/>
                  <a:pt x="20877" y="6865"/>
                  <a:pt x="20904" y="6864"/>
                </a:cubicBezTo>
                <a:lnTo>
                  <a:pt x="20946" y="6867"/>
                </a:lnTo>
                <a:lnTo>
                  <a:pt x="20943" y="6858"/>
                </a:lnTo>
                <a:cubicBezTo>
                  <a:pt x="21313" y="6822"/>
                  <a:pt x="21600" y="6627"/>
                  <a:pt x="21600" y="6382"/>
                </a:cubicBezTo>
                <a:lnTo>
                  <a:pt x="21600" y="1473"/>
                </a:lnTo>
                <a:cubicBezTo>
                  <a:pt x="21600" y="1202"/>
                  <a:pt x="21254" y="982"/>
                  <a:pt x="20829" y="9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2" name="Shape 3652"/>
          <p:cNvSpPr/>
          <p:nvPr/>
        </p:nvSpPr>
        <p:spPr>
          <a:xfrm>
            <a:off x="2346279" y="3640389"/>
            <a:ext cx="237401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257" y="18984"/>
                </a:moveTo>
                <a:lnTo>
                  <a:pt x="11380" y="15408"/>
                </a:lnTo>
                <a:lnTo>
                  <a:pt x="10800" y="14983"/>
                </a:lnTo>
                <a:lnTo>
                  <a:pt x="10219" y="15408"/>
                </a:lnTo>
                <a:lnTo>
                  <a:pt x="5343" y="18984"/>
                </a:lnTo>
                <a:lnTo>
                  <a:pt x="7313" y="13074"/>
                </a:lnTo>
                <a:lnTo>
                  <a:pt x="7534" y="12411"/>
                </a:lnTo>
                <a:lnTo>
                  <a:pt x="6980" y="11985"/>
                </a:lnTo>
                <a:lnTo>
                  <a:pt x="2887" y="8836"/>
                </a:lnTo>
                <a:lnTo>
                  <a:pt x="8535" y="8836"/>
                </a:lnTo>
                <a:lnTo>
                  <a:pt x="8774" y="8199"/>
                </a:lnTo>
                <a:lnTo>
                  <a:pt x="10800" y="2796"/>
                </a:lnTo>
                <a:lnTo>
                  <a:pt x="12826" y="8199"/>
                </a:lnTo>
                <a:lnTo>
                  <a:pt x="13065" y="8836"/>
                </a:lnTo>
                <a:lnTo>
                  <a:pt x="18714" y="8836"/>
                </a:lnTo>
                <a:lnTo>
                  <a:pt x="14619" y="11985"/>
                </a:lnTo>
                <a:lnTo>
                  <a:pt x="14066" y="12411"/>
                </a:lnTo>
                <a:cubicBezTo>
                  <a:pt x="14066" y="12411"/>
                  <a:pt x="16257" y="18984"/>
                  <a:pt x="16257" y="18984"/>
                </a:cubicBezTo>
                <a:close/>
                <a:moveTo>
                  <a:pt x="21600" y="7855"/>
                </a:moveTo>
                <a:lnTo>
                  <a:pt x="13745" y="7855"/>
                </a:lnTo>
                <a:lnTo>
                  <a:pt x="10800" y="0"/>
                </a:lnTo>
                <a:lnTo>
                  <a:pt x="7855" y="7855"/>
                </a:lnTo>
                <a:lnTo>
                  <a:pt x="0" y="7855"/>
                </a:lnTo>
                <a:lnTo>
                  <a:pt x="6382" y="12764"/>
                </a:lnTo>
                <a:lnTo>
                  <a:pt x="3436" y="21600"/>
                </a:lnTo>
                <a:lnTo>
                  <a:pt x="10800" y="16200"/>
                </a:lnTo>
                <a:lnTo>
                  <a:pt x="18164" y="21600"/>
                </a:lnTo>
                <a:lnTo>
                  <a:pt x="15218" y="12764"/>
                </a:lnTo>
                <a:cubicBezTo>
                  <a:pt x="15218" y="12764"/>
                  <a:pt x="21600" y="7855"/>
                  <a:pt x="21600" y="7855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3" name="Shape 3653"/>
          <p:cNvSpPr/>
          <p:nvPr/>
        </p:nvSpPr>
        <p:spPr>
          <a:xfrm>
            <a:off x="2799498" y="3640389"/>
            <a:ext cx="237401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45" y="15886"/>
                </a:moveTo>
                <a:lnTo>
                  <a:pt x="10478" y="18984"/>
                </a:lnTo>
                <a:lnTo>
                  <a:pt x="7944" y="17126"/>
                </a:lnTo>
                <a:lnTo>
                  <a:pt x="7364" y="16700"/>
                </a:lnTo>
                <a:lnTo>
                  <a:pt x="6783" y="17126"/>
                </a:lnTo>
                <a:lnTo>
                  <a:pt x="4249" y="18984"/>
                </a:lnTo>
                <a:lnTo>
                  <a:pt x="5283" y="15886"/>
                </a:lnTo>
                <a:lnTo>
                  <a:pt x="5505" y="15220"/>
                </a:lnTo>
                <a:lnTo>
                  <a:pt x="4946" y="14794"/>
                </a:lnTo>
                <a:lnTo>
                  <a:pt x="2908" y="13241"/>
                </a:lnTo>
                <a:lnTo>
                  <a:pt x="6037" y="13241"/>
                </a:lnTo>
                <a:lnTo>
                  <a:pt x="6275" y="12603"/>
                </a:lnTo>
                <a:lnTo>
                  <a:pt x="7364" y="9683"/>
                </a:lnTo>
                <a:lnTo>
                  <a:pt x="8452" y="12603"/>
                </a:lnTo>
                <a:lnTo>
                  <a:pt x="8690" y="13241"/>
                </a:lnTo>
                <a:lnTo>
                  <a:pt x="11820" y="13241"/>
                </a:lnTo>
                <a:lnTo>
                  <a:pt x="9781" y="14794"/>
                </a:lnTo>
                <a:lnTo>
                  <a:pt x="9223" y="15220"/>
                </a:lnTo>
                <a:cubicBezTo>
                  <a:pt x="9223" y="15220"/>
                  <a:pt x="9445" y="15886"/>
                  <a:pt x="9445" y="15886"/>
                </a:cubicBezTo>
                <a:close/>
                <a:moveTo>
                  <a:pt x="9372" y="12259"/>
                </a:moveTo>
                <a:lnTo>
                  <a:pt x="7364" y="6873"/>
                </a:lnTo>
                <a:lnTo>
                  <a:pt x="5355" y="12259"/>
                </a:lnTo>
                <a:lnTo>
                  <a:pt x="0" y="12259"/>
                </a:lnTo>
                <a:lnTo>
                  <a:pt x="4351" y="15575"/>
                </a:lnTo>
                <a:lnTo>
                  <a:pt x="2343" y="21600"/>
                </a:lnTo>
                <a:lnTo>
                  <a:pt x="7364" y="17918"/>
                </a:lnTo>
                <a:lnTo>
                  <a:pt x="12384" y="21600"/>
                </a:lnTo>
                <a:lnTo>
                  <a:pt x="10376" y="15575"/>
                </a:lnTo>
                <a:lnTo>
                  <a:pt x="14727" y="12259"/>
                </a:lnTo>
                <a:cubicBezTo>
                  <a:pt x="14727" y="12259"/>
                  <a:pt x="9372" y="12259"/>
                  <a:pt x="9372" y="12259"/>
                </a:cubicBezTo>
                <a:close/>
                <a:moveTo>
                  <a:pt x="16781" y="7309"/>
                </a:moveTo>
                <a:lnTo>
                  <a:pt x="16200" y="6883"/>
                </a:lnTo>
                <a:lnTo>
                  <a:pt x="15619" y="7309"/>
                </a:lnTo>
                <a:lnTo>
                  <a:pt x="14426" y="8184"/>
                </a:lnTo>
                <a:lnTo>
                  <a:pt x="14922" y="6693"/>
                </a:lnTo>
                <a:lnTo>
                  <a:pt x="15143" y="6031"/>
                </a:lnTo>
                <a:lnTo>
                  <a:pt x="14590" y="5605"/>
                </a:lnTo>
                <a:lnTo>
                  <a:pt x="13682" y="4905"/>
                </a:lnTo>
                <a:lnTo>
                  <a:pt x="15408" y="4905"/>
                </a:lnTo>
                <a:lnTo>
                  <a:pt x="15647" y="4268"/>
                </a:lnTo>
                <a:lnTo>
                  <a:pt x="16200" y="2793"/>
                </a:lnTo>
                <a:lnTo>
                  <a:pt x="16754" y="4268"/>
                </a:lnTo>
                <a:lnTo>
                  <a:pt x="16992" y="4905"/>
                </a:lnTo>
                <a:lnTo>
                  <a:pt x="18718" y="4905"/>
                </a:lnTo>
                <a:lnTo>
                  <a:pt x="17810" y="5605"/>
                </a:lnTo>
                <a:lnTo>
                  <a:pt x="17257" y="6031"/>
                </a:lnTo>
                <a:lnTo>
                  <a:pt x="17478" y="6693"/>
                </a:lnTo>
                <a:lnTo>
                  <a:pt x="17975" y="8184"/>
                </a:lnTo>
                <a:cubicBezTo>
                  <a:pt x="17975" y="8184"/>
                  <a:pt x="16781" y="7309"/>
                  <a:pt x="16781" y="7309"/>
                </a:cubicBezTo>
                <a:close/>
                <a:moveTo>
                  <a:pt x="21600" y="3922"/>
                </a:moveTo>
                <a:lnTo>
                  <a:pt x="17673" y="3922"/>
                </a:lnTo>
                <a:lnTo>
                  <a:pt x="16200" y="0"/>
                </a:lnTo>
                <a:lnTo>
                  <a:pt x="14727" y="3922"/>
                </a:lnTo>
                <a:lnTo>
                  <a:pt x="10800" y="3922"/>
                </a:lnTo>
                <a:lnTo>
                  <a:pt x="13991" y="6383"/>
                </a:lnTo>
                <a:lnTo>
                  <a:pt x="12518" y="10800"/>
                </a:lnTo>
                <a:lnTo>
                  <a:pt x="16200" y="8100"/>
                </a:lnTo>
                <a:lnTo>
                  <a:pt x="19882" y="10800"/>
                </a:lnTo>
                <a:lnTo>
                  <a:pt x="18409" y="6383"/>
                </a:lnTo>
                <a:cubicBezTo>
                  <a:pt x="18409" y="6383"/>
                  <a:pt x="21600" y="3922"/>
                  <a:pt x="21600" y="3922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4" name="Shape 3654"/>
          <p:cNvSpPr/>
          <p:nvPr/>
        </p:nvSpPr>
        <p:spPr>
          <a:xfrm>
            <a:off x="3252719" y="3640389"/>
            <a:ext cx="237401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33" y="11950"/>
                </a:moveTo>
                <a:lnTo>
                  <a:pt x="12831" y="14045"/>
                </a:lnTo>
                <a:lnTo>
                  <a:pt x="11135" y="12801"/>
                </a:lnTo>
                <a:lnTo>
                  <a:pt x="10555" y="12375"/>
                </a:lnTo>
                <a:lnTo>
                  <a:pt x="9974" y="12801"/>
                </a:lnTo>
                <a:lnTo>
                  <a:pt x="8277" y="14045"/>
                </a:lnTo>
                <a:lnTo>
                  <a:pt x="8976" y="11950"/>
                </a:lnTo>
                <a:lnTo>
                  <a:pt x="9195" y="11291"/>
                </a:lnTo>
                <a:lnTo>
                  <a:pt x="8647" y="10864"/>
                </a:lnTo>
                <a:lnTo>
                  <a:pt x="7280" y="9801"/>
                </a:lnTo>
                <a:lnTo>
                  <a:pt x="9560" y="9801"/>
                </a:lnTo>
                <a:lnTo>
                  <a:pt x="9799" y="9167"/>
                </a:lnTo>
                <a:lnTo>
                  <a:pt x="10555" y="7167"/>
                </a:lnTo>
                <a:lnTo>
                  <a:pt x="11310" y="9167"/>
                </a:lnTo>
                <a:lnTo>
                  <a:pt x="11549" y="9801"/>
                </a:lnTo>
                <a:lnTo>
                  <a:pt x="13829" y="9801"/>
                </a:lnTo>
                <a:lnTo>
                  <a:pt x="12462" y="10864"/>
                </a:lnTo>
                <a:lnTo>
                  <a:pt x="11914" y="11291"/>
                </a:lnTo>
                <a:cubicBezTo>
                  <a:pt x="11914" y="11291"/>
                  <a:pt x="12133" y="11950"/>
                  <a:pt x="12133" y="11950"/>
                </a:cubicBezTo>
                <a:close/>
                <a:moveTo>
                  <a:pt x="12228" y="8820"/>
                </a:moveTo>
                <a:lnTo>
                  <a:pt x="10555" y="4388"/>
                </a:lnTo>
                <a:lnTo>
                  <a:pt x="8881" y="8820"/>
                </a:lnTo>
                <a:lnTo>
                  <a:pt x="4418" y="8820"/>
                </a:lnTo>
                <a:lnTo>
                  <a:pt x="8044" y="11639"/>
                </a:lnTo>
                <a:lnTo>
                  <a:pt x="6371" y="16660"/>
                </a:lnTo>
                <a:lnTo>
                  <a:pt x="10555" y="13592"/>
                </a:lnTo>
                <a:lnTo>
                  <a:pt x="14738" y="16660"/>
                </a:lnTo>
                <a:lnTo>
                  <a:pt x="13065" y="11639"/>
                </a:lnTo>
                <a:lnTo>
                  <a:pt x="16691" y="8820"/>
                </a:lnTo>
                <a:cubicBezTo>
                  <a:pt x="16691" y="8820"/>
                  <a:pt x="12228" y="8820"/>
                  <a:pt x="12228" y="8820"/>
                </a:cubicBezTo>
                <a:close/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5" name="Shape 3655"/>
          <p:cNvSpPr/>
          <p:nvPr/>
        </p:nvSpPr>
        <p:spPr>
          <a:xfrm>
            <a:off x="3705938" y="3640389"/>
            <a:ext cx="237401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64" y="4419"/>
                </a:moveTo>
                <a:lnTo>
                  <a:pt x="9327" y="4419"/>
                </a:lnTo>
                <a:cubicBezTo>
                  <a:pt x="9056" y="4419"/>
                  <a:pt x="8836" y="4638"/>
                  <a:pt x="8836" y="4909"/>
                </a:cubicBezTo>
                <a:cubicBezTo>
                  <a:pt x="8836" y="5180"/>
                  <a:pt x="9056" y="5400"/>
                  <a:pt x="9327" y="5400"/>
                </a:cubicBezTo>
                <a:lnTo>
                  <a:pt x="18164" y="5400"/>
                </a:lnTo>
                <a:cubicBezTo>
                  <a:pt x="18435" y="5400"/>
                  <a:pt x="18655" y="5180"/>
                  <a:pt x="18655" y="4909"/>
                </a:cubicBezTo>
                <a:cubicBezTo>
                  <a:pt x="18655" y="4638"/>
                  <a:pt x="18435" y="4419"/>
                  <a:pt x="18164" y="4419"/>
                </a:cubicBezTo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2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2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8164" y="10310"/>
                </a:moveTo>
                <a:lnTo>
                  <a:pt x="9327" y="10310"/>
                </a:lnTo>
                <a:cubicBezTo>
                  <a:pt x="9056" y="10310"/>
                  <a:pt x="8836" y="10529"/>
                  <a:pt x="8836" y="10800"/>
                </a:cubicBezTo>
                <a:cubicBezTo>
                  <a:pt x="8836" y="11071"/>
                  <a:pt x="9056" y="11291"/>
                  <a:pt x="9327" y="11291"/>
                </a:cubicBezTo>
                <a:lnTo>
                  <a:pt x="18164" y="11291"/>
                </a:lnTo>
                <a:cubicBezTo>
                  <a:pt x="18435" y="11291"/>
                  <a:pt x="18655" y="11071"/>
                  <a:pt x="18655" y="10800"/>
                </a:cubicBezTo>
                <a:cubicBezTo>
                  <a:pt x="18655" y="10529"/>
                  <a:pt x="18435" y="10310"/>
                  <a:pt x="18164" y="10310"/>
                </a:cubicBezTo>
                <a:moveTo>
                  <a:pt x="5445" y="16156"/>
                </a:moveTo>
                <a:lnTo>
                  <a:pt x="4909" y="14728"/>
                </a:lnTo>
                <a:lnTo>
                  <a:pt x="4374" y="16156"/>
                </a:lnTo>
                <a:lnTo>
                  <a:pt x="2945" y="16156"/>
                </a:lnTo>
                <a:lnTo>
                  <a:pt x="4106" y="17049"/>
                </a:lnTo>
                <a:lnTo>
                  <a:pt x="3571" y="18655"/>
                </a:lnTo>
                <a:lnTo>
                  <a:pt x="4909" y="17673"/>
                </a:lnTo>
                <a:lnTo>
                  <a:pt x="6248" y="18655"/>
                </a:lnTo>
                <a:lnTo>
                  <a:pt x="5713" y="17049"/>
                </a:lnTo>
                <a:lnTo>
                  <a:pt x="6873" y="16156"/>
                </a:lnTo>
                <a:cubicBezTo>
                  <a:pt x="6873" y="16156"/>
                  <a:pt x="5445" y="16156"/>
                  <a:pt x="5445" y="16156"/>
                </a:cubicBezTo>
                <a:close/>
                <a:moveTo>
                  <a:pt x="4909" y="8836"/>
                </a:moveTo>
                <a:lnTo>
                  <a:pt x="4374" y="10265"/>
                </a:lnTo>
                <a:lnTo>
                  <a:pt x="2945" y="10265"/>
                </a:lnTo>
                <a:lnTo>
                  <a:pt x="4106" y="11158"/>
                </a:lnTo>
                <a:lnTo>
                  <a:pt x="3571" y="12764"/>
                </a:lnTo>
                <a:lnTo>
                  <a:pt x="4909" y="11782"/>
                </a:lnTo>
                <a:lnTo>
                  <a:pt x="6248" y="12764"/>
                </a:lnTo>
                <a:lnTo>
                  <a:pt x="5713" y="11158"/>
                </a:lnTo>
                <a:lnTo>
                  <a:pt x="6873" y="10265"/>
                </a:lnTo>
                <a:lnTo>
                  <a:pt x="5445" y="10265"/>
                </a:lnTo>
                <a:cubicBezTo>
                  <a:pt x="5445" y="10265"/>
                  <a:pt x="4909" y="8836"/>
                  <a:pt x="4909" y="8836"/>
                </a:cubicBezTo>
                <a:close/>
                <a:moveTo>
                  <a:pt x="4909" y="2945"/>
                </a:moveTo>
                <a:lnTo>
                  <a:pt x="4374" y="4374"/>
                </a:lnTo>
                <a:lnTo>
                  <a:pt x="2945" y="4374"/>
                </a:lnTo>
                <a:lnTo>
                  <a:pt x="4106" y="5267"/>
                </a:lnTo>
                <a:lnTo>
                  <a:pt x="3571" y="6873"/>
                </a:lnTo>
                <a:lnTo>
                  <a:pt x="4909" y="5891"/>
                </a:lnTo>
                <a:lnTo>
                  <a:pt x="6248" y="6873"/>
                </a:lnTo>
                <a:lnTo>
                  <a:pt x="5713" y="5267"/>
                </a:lnTo>
                <a:lnTo>
                  <a:pt x="6873" y="4374"/>
                </a:lnTo>
                <a:lnTo>
                  <a:pt x="5445" y="4374"/>
                </a:lnTo>
                <a:cubicBezTo>
                  <a:pt x="5445" y="4374"/>
                  <a:pt x="4909" y="2945"/>
                  <a:pt x="4909" y="2945"/>
                </a:cubicBezTo>
                <a:close/>
                <a:moveTo>
                  <a:pt x="18164" y="16200"/>
                </a:moveTo>
                <a:lnTo>
                  <a:pt x="9327" y="16200"/>
                </a:lnTo>
                <a:cubicBezTo>
                  <a:pt x="9056" y="16200"/>
                  <a:pt x="8836" y="16421"/>
                  <a:pt x="8836" y="16692"/>
                </a:cubicBezTo>
                <a:cubicBezTo>
                  <a:pt x="8836" y="16962"/>
                  <a:pt x="9056" y="17183"/>
                  <a:pt x="9327" y="17183"/>
                </a:cubicBezTo>
                <a:lnTo>
                  <a:pt x="18164" y="17183"/>
                </a:lnTo>
                <a:cubicBezTo>
                  <a:pt x="18435" y="17183"/>
                  <a:pt x="18655" y="16962"/>
                  <a:pt x="18655" y="16692"/>
                </a:cubicBezTo>
                <a:cubicBezTo>
                  <a:pt x="18655" y="16421"/>
                  <a:pt x="18435" y="16200"/>
                  <a:pt x="18164" y="162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6" name="Shape 3656"/>
          <p:cNvSpPr/>
          <p:nvPr/>
        </p:nvSpPr>
        <p:spPr>
          <a:xfrm>
            <a:off x="4159158" y="3640389"/>
            <a:ext cx="237401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427" y="17673"/>
                  <a:pt x="11549" y="17618"/>
                  <a:pt x="11638" y="17529"/>
                </a:cubicBezTo>
                <a:lnTo>
                  <a:pt x="14583" y="14583"/>
                </a:lnTo>
                <a:cubicBezTo>
                  <a:pt x="14673" y="14495"/>
                  <a:pt x="14727" y="14372"/>
                  <a:pt x="14727" y="14236"/>
                </a:cubicBezTo>
                <a:cubicBezTo>
                  <a:pt x="14727" y="13966"/>
                  <a:pt x="14508" y="13745"/>
                  <a:pt x="14236" y="13745"/>
                </a:cubicBezTo>
                <a:cubicBezTo>
                  <a:pt x="14101" y="13745"/>
                  <a:pt x="13978" y="13801"/>
                  <a:pt x="13889" y="13889"/>
                </a:cubicBezTo>
                <a:lnTo>
                  <a:pt x="10944" y="16835"/>
                </a:lnTo>
                <a:cubicBezTo>
                  <a:pt x="10855" y="16924"/>
                  <a:pt x="10800" y="17047"/>
                  <a:pt x="10800" y="17183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8980" y="14871"/>
                </a:moveTo>
                <a:cubicBezTo>
                  <a:pt x="8891" y="14960"/>
                  <a:pt x="8836" y="15083"/>
                  <a:pt x="8836" y="15218"/>
                </a:cubicBezTo>
                <a:cubicBezTo>
                  <a:pt x="8836" y="15490"/>
                  <a:pt x="9056" y="15709"/>
                  <a:pt x="9327" y="15709"/>
                </a:cubicBezTo>
                <a:cubicBezTo>
                  <a:pt x="9463" y="15709"/>
                  <a:pt x="9586" y="15654"/>
                  <a:pt x="9674" y="15565"/>
                </a:cubicBezTo>
                <a:lnTo>
                  <a:pt x="10656" y="14583"/>
                </a:lnTo>
                <a:cubicBezTo>
                  <a:pt x="10745" y="14495"/>
                  <a:pt x="10800" y="14372"/>
                  <a:pt x="10800" y="14236"/>
                </a:cubicBezTo>
                <a:cubicBezTo>
                  <a:pt x="10800" y="13966"/>
                  <a:pt x="10580" y="13745"/>
                  <a:pt x="10309" y="13745"/>
                </a:cubicBezTo>
                <a:cubicBezTo>
                  <a:pt x="10174" y="13745"/>
                  <a:pt x="10051" y="13801"/>
                  <a:pt x="9962" y="13889"/>
                </a:cubicBezTo>
                <a:cubicBezTo>
                  <a:pt x="9962" y="13889"/>
                  <a:pt x="8980" y="14871"/>
                  <a:pt x="8980" y="14871"/>
                </a:cubicBezTo>
                <a:close/>
                <a:moveTo>
                  <a:pt x="11291" y="20415"/>
                </a:moveTo>
                <a:lnTo>
                  <a:pt x="982" y="10106"/>
                </a:lnTo>
                <a:lnTo>
                  <a:pt x="982" y="1473"/>
                </a:lnTo>
                <a:cubicBezTo>
                  <a:pt x="982" y="1202"/>
                  <a:pt x="1201" y="982"/>
                  <a:pt x="1473" y="982"/>
                </a:cubicBezTo>
                <a:lnTo>
                  <a:pt x="10106" y="982"/>
                </a:lnTo>
                <a:lnTo>
                  <a:pt x="20415" y="11291"/>
                </a:lnTo>
                <a:cubicBezTo>
                  <a:pt x="20415" y="11291"/>
                  <a:pt x="11291" y="20415"/>
                  <a:pt x="11291" y="20415"/>
                </a:cubicBezTo>
                <a:close/>
                <a:moveTo>
                  <a:pt x="21456" y="10944"/>
                </a:moveTo>
                <a:lnTo>
                  <a:pt x="10656" y="144"/>
                </a:lnTo>
                <a:cubicBezTo>
                  <a:pt x="10567" y="55"/>
                  <a:pt x="10445" y="0"/>
                  <a:pt x="10309" y="0"/>
                </a:cubicBezTo>
                <a:lnTo>
                  <a:pt x="1473" y="0"/>
                </a:lnTo>
                <a:cubicBezTo>
                  <a:pt x="660" y="0"/>
                  <a:pt x="0" y="660"/>
                  <a:pt x="0" y="1473"/>
                </a:cubicBezTo>
                <a:lnTo>
                  <a:pt x="0" y="10310"/>
                </a:lnTo>
                <a:cubicBezTo>
                  <a:pt x="0" y="10445"/>
                  <a:pt x="55" y="10567"/>
                  <a:pt x="144" y="10656"/>
                </a:cubicBezTo>
                <a:lnTo>
                  <a:pt x="10944" y="21456"/>
                </a:lnTo>
                <a:cubicBezTo>
                  <a:pt x="11033" y="21545"/>
                  <a:pt x="11155" y="21600"/>
                  <a:pt x="11291" y="21600"/>
                </a:cubicBezTo>
                <a:cubicBezTo>
                  <a:pt x="11427" y="21600"/>
                  <a:pt x="11549" y="21545"/>
                  <a:pt x="11638" y="21456"/>
                </a:cubicBezTo>
                <a:lnTo>
                  <a:pt x="21456" y="11638"/>
                </a:lnTo>
                <a:cubicBezTo>
                  <a:pt x="21545" y="11549"/>
                  <a:pt x="21600" y="11427"/>
                  <a:pt x="21600" y="11291"/>
                </a:cubicBezTo>
                <a:cubicBezTo>
                  <a:pt x="21600" y="11156"/>
                  <a:pt x="21545" y="11033"/>
                  <a:pt x="21456" y="10944"/>
                </a:cubicBezTo>
                <a:moveTo>
                  <a:pt x="11782" y="13255"/>
                </a:moveTo>
                <a:cubicBezTo>
                  <a:pt x="11917" y="13255"/>
                  <a:pt x="12040" y="13200"/>
                  <a:pt x="12129" y="13111"/>
                </a:cubicBezTo>
                <a:lnTo>
                  <a:pt x="14093" y="11147"/>
                </a:lnTo>
                <a:cubicBezTo>
                  <a:pt x="14182" y="11058"/>
                  <a:pt x="14236" y="10936"/>
                  <a:pt x="14236" y="10800"/>
                </a:cubicBezTo>
                <a:cubicBezTo>
                  <a:pt x="14236" y="10529"/>
                  <a:pt x="14017" y="10310"/>
                  <a:pt x="13745" y="10310"/>
                </a:cubicBezTo>
                <a:cubicBezTo>
                  <a:pt x="13610" y="10310"/>
                  <a:pt x="13487" y="10364"/>
                  <a:pt x="13398" y="10453"/>
                </a:cubicBezTo>
                <a:lnTo>
                  <a:pt x="11435" y="12417"/>
                </a:lnTo>
                <a:cubicBezTo>
                  <a:pt x="11346" y="12506"/>
                  <a:pt x="11291" y="12628"/>
                  <a:pt x="11291" y="12765"/>
                </a:cubicBezTo>
                <a:cubicBezTo>
                  <a:pt x="11291" y="13035"/>
                  <a:pt x="11510" y="13255"/>
                  <a:pt x="11782" y="13255"/>
                </a:cubicBezTo>
                <a:moveTo>
                  <a:pt x="4418" y="4909"/>
                </a:moveTo>
                <a:cubicBezTo>
                  <a:pt x="4147" y="4909"/>
                  <a:pt x="3927" y="4690"/>
                  <a:pt x="3927" y="4418"/>
                </a:cubicBezTo>
                <a:cubicBezTo>
                  <a:pt x="3927" y="4147"/>
                  <a:pt x="4147" y="3927"/>
                  <a:pt x="4418" y="3927"/>
                </a:cubicBezTo>
                <a:cubicBezTo>
                  <a:pt x="4690" y="3927"/>
                  <a:pt x="4909" y="4147"/>
                  <a:pt x="4909" y="4418"/>
                </a:cubicBezTo>
                <a:cubicBezTo>
                  <a:pt x="4909" y="4690"/>
                  <a:pt x="4690" y="4909"/>
                  <a:pt x="4418" y="4909"/>
                </a:cubicBezTo>
                <a:moveTo>
                  <a:pt x="4418" y="2945"/>
                </a:moveTo>
                <a:cubicBezTo>
                  <a:pt x="3605" y="2945"/>
                  <a:pt x="2945" y="3605"/>
                  <a:pt x="2945" y="4418"/>
                </a:cubicBezTo>
                <a:cubicBezTo>
                  <a:pt x="2945" y="5232"/>
                  <a:pt x="3605" y="5891"/>
                  <a:pt x="4418" y="5891"/>
                </a:cubicBezTo>
                <a:cubicBezTo>
                  <a:pt x="5231" y="5891"/>
                  <a:pt x="5891" y="5232"/>
                  <a:pt x="5891" y="4418"/>
                </a:cubicBezTo>
                <a:cubicBezTo>
                  <a:pt x="5891" y="3605"/>
                  <a:pt x="5231" y="2945"/>
                  <a:pt x="4418" y="294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7" name="Shape 3657"/>
          <p:cNvSpPr/>
          <p:nvPr/>
        </p:nvSpPr>
        <p:spPr>
          <a:xfrm>
            <a:off x="4612377" y="3640389"/>
            <a:ext cx="237401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09" y="17673"/>
                </a:moveTo>
                <a:cubicBezTo>
                  <a:pt x="10445" y="17673"/>
                  <a:pt x="10567" y="17618"/>
                  <a:pt x="10656" y="17529"/>
                </a:cubicBezTo>
                <a:lnTo>
                  <a:pt x="12620" y="15565"/>
                </a:lnTo>
                <a:cubicBezTo>
                  <a:pt x="12709" y="15477"/>
                  <a:pt x="12764" y="15354"/>
                  <a:pt x="12764" y="15218"/>
                </a:cubicBezTo>
                <a:cubicBezTo>
                  <a:pt x="12764" y="14947"/>
                  <a:pt x="12544" y="14728"/>
                  <a:pt x="12273" y="14728"/>
                </a:cubicBezTo>
                <a:cubicBezTo>
                  <a:pt x="12137" y="14728"/>
                  <a:pt x="12014" y="14782"/>
                  <a:pt x="11926" y="14871"/>
                </a:cubicBezTo>
                <a:lnTo>
                  <a:pt x="9962" y="16835"/>
                </a:lnTo>
                <a:cubicBezTo>
                  <a:pt x="9873" y="16924"/>
                  <a:pt x="9818" y="17047"/>
                  <a:pt x="9818" y="17183"/>
                </a:cubicBezTo>
                <a:cubicBezTo>
                  <a:pt x="9818" y="17453"/>
                  <a:pt x="10038" y="17673"/>
                  <a:pt x="10309" y="17673"/>
                </a:cubicBezTo>
                <a:moveTo>
                  <a:pt x="10309" y="20415"/>
                </a:moveTo>
                <a:lnTo>
                  <a:pt x="982" y="11088"/>
                </a:lnTo>
                <a:lnTo>
                  <a:pt x="982" y="4418"/>
                </a:lnTo>
                <a:cubicBezTo>
                  <a:pt x="982" y="4147"/>
                  <a:pt x="1201" y="3927"/>
                  <a:pt x="1473" y="3927"/>
                </a:cubicBezTo>
                <a:lnTo>
                  <a:pt x="8142" y="3927"/>
                </a:lnTo>
                <a:lnTo>
                  <a:pt x="17469" y="13255"/>
                </a:lnTo>
                <a:cubicBezTo>
                  <a:pt x="17469" y="13255"/>
                  <a:pt x="10309" y="20415"/>
                  <a:pt x="10309" y="20415"/>
                </a:cubicBezTo>
                <a:close/>
                <a:moveTo>
                  <a:pt x="8693" y="3089"/>
                </a:moveTo>
                <a:cubicBezTo>
                  <a:pt x="8604" y="3001"/>
                  <a:pt x="8481" y="2945"/>
                  <a:pt x="8345" y="2945"/>
                </a:cubicBezTo>
                <a:lnTo>
                  <a:pt x="1473" y="2945"/>
                </a:lnTo>
                <a:cubicBezTo>
                  <a:pt x="660" y="2945"/>
                  <a:pt x="0" y="3605"/>
                  <a:pt x="0" y="4418"/>
                </a:cubicBezTo>
                <a:lnTo>
                  <a:pt x="0" y="11291"/>
                </a:lnTo>
                <a:cubicBezTo>
                  <a:pt x="0" y="11427"/>
                  <a:pt x="55" y="11549"/>
                  <a:pt x="144" y="11638"/>
                </a:cubicBezTo>
                <a:lnTo>
                  <a:pt x="9962" y="21456"/>
                </a:lnTo>
                <a:cubicBezTo>
                  <a:pt x="10051" y="21545"/>
                  <a:pt x="10174" y="21600"/>
                  <a:pt x="10309" y="21600"/>
                </a:cubicBezTo>
                <a:cubicBezTo>
                  <a:pt x="10445" y="21600"/>
                  <a:pt x="10567" y="21545"/>
                  <a:pt x="10656" y="21456"/>
                </a:cubicBezTo>
                <a:lnTo>
                  <a:pt x="18511" y="13602"/>
                </a:lnTo>
                <a:cubicBezTo>
                  <a:pt x="18600" y="13513"/>
                  <a:pt x="18655" y="13390"/>
                  <a:pt x="18655" y="13255"/>
                </a:cubicBezTo>
                <a:cubicBezTo>
                  <a:pt x="18655" y="13119"/>
                  <a:pt x="18599" y="12997"/>
                  <a:pt x="18511" y="12907"/>
                </a:cubicBezTo>
                <a:cubicBezTo>
                  <a:pt x="18511" y="12907"/>
                  <a:pt x="8693" y="3089"/>
                  <a:pt x="8693" y="3089"/>
                </a:cubicBezTo>
                <a:close/>
                <a:moveTo>
                  <a:pt x="7855" y="15218"/>
                </a:moveTo>
                <a:cubicBezTo>
                  <a:pt x="7855" y="15490"/>
                  <a:pt x="8074" y="15709"/>
                  <a:pt x="8345" y="15709"/>
                </a:cubicBezTo>
                <a:cubicBezTo>
                  <a:pt x="8481" y="15709"/>
                  <a:pt x="8604" y="15654"/>
                  <a:pt x="8693" y="15565"/>
                </a:cubicBezTo>
                <a:lnTo>
                  <a:pt x="9183" y="15074"/>
                </a:lnTo>
                <a:cubicBezTo>
                  <a:pt x="9273" y="14986"/>
                  <a:pt x="9327" y="14863"/>
                  <a:pt x="9327" y="14728"/>
                </a:cubicBezTo>
                <a:cubicBezTo>
                  <a:pt x="9327" y="14456"/>
                  <a:pt x="9108" y="14236"/>
                  <a:pt x="8836" y="14236"/>
                </a:cubicBezTo>
                <a:cubicBezTo>
                  <a:pt x="8701" y="14236"/>
                  <a:pt x="8578" y="14291"/>
                  <a:pt x="8489" y="14381"/>
                </a:cubicBezTo>
                <a:lnTo>
                  <a:pt x="7998" y="14871"/>
                </a:lnTo>
                <a:cubicBezTo>
                  <a:pt x="7910" y="14960"/>
                  <a:pt x="7855" y="15083"/>
                  <a:pt x="7855" y="15218"/>
                </a:cubicBezTo>
                <a:moveTo>
                  <a:pt x="21456" y="9962"/>
                </a:moveTo>
                <a:lnTo>
                  <a:pt x="11638" y="144"/>
                </a:lnTo>
                <a:cubicBezTo>
                  <a:pt x="11549" y="55"/>
                  <a:pt x="11427" y="0"/>
                  <a:pt x="11291" y="0"/>
                </a:cubicBezTo>
                <a:lnTo>
                  <a:pt x="4418" y="0"/>
                </a:lnTo>
                <a:cubicBezTo>
                  <a:pt x="3605" y="0"/>
                  <a:pt x="2945" y="660"/>
                  <a:pt x="2945" y="1473"/>
                </a:cubicBezTo>
                <a:cubicBezTo>
                  <a:pt x="2945" y="1744"/>
                  <a:pt x="3165" y="1964"/>
                  <a:pt x="3436" y="1964"/>
                </a:cubicBezTo>
                <a:cubicBezTo>
                  <a:pt x="3708" y="1964"/>
                  <a:pt x="3927" y="1744"/>
                  <a:pt x="3927" y="1473"/>
                </a:cubicBezTo>
                <a:cubicBezTo>
                  <a:pt x="3927" y="1202"/>
                  <a:pt x="4147" y="982"/>
                  <a:pt x="4418" y="982"/>
                </a:cubicBezTo>
                <a:lnTo>
                  <a:pt x="11088" y="982"/>
                </a:lnTo>
                <a:lnTo>
                  <a:pt x="20415" y="10310"/>
                </a:lnTo>
                <a:lnTo>
                  <a:pt x="19289" y="11435"/>
                </a:lnTo>
                <a:cubicBezTo>
                  <a:pt x="19201" y="11524"/>
                  <a:pt x="19145" y="11647"/>
                  <a:pt x="19145" y="11782"/>
                </a:cubicBezTo>
                <a:cubicBezTo>
                  <a:pt x="19145" y="12053"/>
                  <a:pt x="19366" y="12274"/>
                  <a:pt x="19636" y="12274"/>
                </a:cubicBezTo>
                <a:cubicBezTo>
                  <a:pt x="19772" y="12274"/>
                  <a:pt x="19895" y="12218"/>
                  <a:pt x="19983" y="12129"/>
                </a:cubicBezTo>
                <a:lnTo>
                  <a:pt x="21456" y="10656"/>
                </a:lnTo>
                <a:cubicBezTo>
                  <a:pt x="21545" y="10567"/>
                  <a:pt x="21600" y="10445"/>
                  <a:pt x="21600" y="10310"/>
                </a:cubicBezTo>
                <a:cubicBezTo>
                  <a:pt x="21600" y="10174"/>
                  <a:pt x="21545" y="10051"/>
                  <a:pt x="21456" y="9962"/>
                </a:cubicBezTo>
                <a:moveTo>
                  <a:pt x="10309" y="13745"/>
                </a:moveTo>
                <a:cubicBezTo>
                  <a:pt x="10445" y="13745"/>
                  <a:pt x="10567" y="13691"/>
                  <a:pt x="10656" y="13602"/>
                </a:cubicBezTo>
                <a:lnTo>
                  <a:pt x="11638" y="12620"/>
                </a:lnTo>
                <a:cubicBezTo>
                  <a:pt x="11727" y="12531"/>
                  <a:pt x="11782" y="12408"/>
                  <a:pt x="11782" y="12274"/>
                </a:cubicBezTo>
                <a:cubicBezTo>
                  <a:pt x="11782" y="12002"/>
                  <a:pt x="11562" y="11782"/>
                  <a:pt x="11291" y="11782"/>
                </a:cubicBezTo>
                <a:cubicBezTo>
                  <a:pt x="11156" y="11782"/>
                  <a:pt x="11033" y="11837"/>
                  <a:pt x="10944" y="11926"/>
                </a:cubicBezTo>
                <a:lnTo>
                  <a:pt x="9962" y="12907"/>
                </a:lnTo>
                <a:cubicBezTo>
                  <a:pt x="9873" y="12997"/>
                  <a:pt x="9818" y="13119"/>
                  <a:pt x="9818" y="13255"/>
                </a:cubicBezTo>
                <a:cubicBezTo>
                  <a:pt x="9818" y="13526"/>
                  <a:pt x="10038" y="13745"/>
                  <a:pt x="10309" y="13745"/>
                </a:cubicBezTo>
                <a:moveTo>
                  <a:pt x="4418" y="7855"/>
                </a:moveTo>
                <a:cubicBezTo>
                  <a:pt x="4147" y="7855"/>
                  <a:pt x="3927" y="7635"/>
                  <a:pt x="3927" y="7364"/>
                </a:cubicBezTo>
                <a:cubicBezTo>
                  <a:pt x="3927" y="7093"/>
                  <a:pt x="4147" y="6873"/>
                  <a:pt x="4418" y="6873"/>
                </a:cubicBezTo>
                <a:cubicBezTo>
                  <a:pt x="4690" y="6873"/>
                  <a:pt x="4909" y="7093"/>
                  <a:pt x="4909" y="7364"/>
                </a:cubicBezTo>
                <a:cubicBezTo>
                  <a:pt x="4909" y="7635"/>
                  <a:pt x="4690" y="7855"/>
                  <a:pt x="4418" y="7855"/>
                </a:cubicBezTo>
                <a:moveTo>
                  <a:pt x="4418" y="5891"/>
                </a:moveTo>
                <a:cubicBezTo>
                  <a:pt x="3605" y="5891"/>
                  <a:pt x="2945" y="6551"/>
                  <a:pt x="2945" y="7364"/>
                </a:cubicBezTo>
                <a:cubicBezTo>
                  <a:pt x="2945" y="8177"/>
                  <a:pt x="3605" y="8837"/>
                  <a:pt x="4418" y="8837"/>
                </a:cubicBezTo>
                <a:cubicBezTo>
                  <a:pt x="5232" y="8837"/>
                  <a:pt x="5891" y="8177"/>
                  <a:pt x="5891" y="7364"/>
                </a:cubicBezTo>
                <a:cubicBezTo>
                  <a:pt x="5891" y="6551"/>
                  <a:pt x="5232" y="5891"/>
                  <a:pt x="4418" y="5891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8" name="Shape 3658"/>
          <p:cNvSpPr/>
          <p:nvPr/>
        </p:nvSpPr>
        <p:spPr>
          <a:xfrm>
            <a:off x="554982" y="4093609"/>
            <a:ext cx="194237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000" y="14727"/>
                </a:moveTo>
                <a:lnTo>
                  <a:pt x="5400" y="14727"/>
                </a:lnTo>
                <a:cubicBezTo>
                  <a:pt x="5069" y="14727"/>
                  <a:pt x="4800" y="14948"/>
                  <a:pt x="4800" y="15218"/>
                </a:cubicBezTo>
                <a:cubicBezTo>
                  <a:pt x="4800" y="15490"/>
                  <a:pt x="5069" y="15709"/>
                  <a:pt x="5400" y="15709"/>
                </a:cubicBezTo>
                <a:lnTo>
                  <a:pt x="9000" y="15709"/>
                </a:lnTo>
                <a:cubicBezTo>
                  <a:pt x="9331" y="15709"/>
                  <a:pt x="9600" y="15490"/>
                  <a:pt x="9600" y="15218"/>
                </a:cubicBezTo>
                <a:cubicBezTo>
                  <a:pt x="9600" y="14948"/>
                  <a:pt x="9331" y="14727"/>
                  <a:pt x="9000" y="14727"/>
                </a:cubicBezTo>
                <a:moveTo>
                  <a:pt x="20400" y="2579"/>
                </a:moveTo>
                <a:cubicBezTo>
                  <a:pt x="18840" y="3758"/>
                  <a:pt x="15638" y="4615"/>
                  <a:pt x="12466" y="4845"/>
                </a:cubicBezTo>
                <a:cubicBezTo>
                  <a:pt x="12197" y="4307"/>
                  <a:pt x="11554" y="3927"/>
                  <a:pt x="10800" y="3927"/>
                </a:cubicBezTo>
                <a:cubicBezTo>
                  <a:pt x="10046" y="3927"/>
                  <a:pt x="9403" y="4307"/>
                  <a:pt x="9135" y="4845"/>
                </a:cubicBezTo>
                <a:cubicBezTo>
                  <a:pt x="5962" y="4615"/>
                  <a:pt x="2760" y="3758"/>
                  <a:pt x="1200" y="2579"/>
                </a:cubicBezTo>
                <a:lnTo>
                  <a:pt x="1200" y="1965"/>
                </a:lnTo>
                <a:cubicBezTo>
                  <a:pt x="1200" y="1422"/>
                  <a:pt x="1738" y="982"/>
                  <a:pt x="2400" y="982"/>
                </a:cubicBezTo>
                <a:lnTo>
                  <a:pt x="19200" y="982"/>
                </a:lnTo>
                <a:cubicBezTo>
                  <a:pt x="19862" y="982"/>
                  <a:pt x="20400" y="1422"/>
                  <a:pt x="20400" y="1965"/>
                </a:cubicBezTo>
                <a:cubicBezTo>
                  <a:pt x="20400" y="1965"/>
                  <a:pt x="20400" y="2579"/>
                  <a:pt x="20400" y="2579"/>
                </a:cubicBezTo>
                <a:close/>
                <a:moveTo>
                  <a:pt x="10200" y="5400"/>
                </a:moveTo>
                <a:cubicBezTo>
                  <a:pt x="10200" y="5130"/>
                  <a:pt x="10469" y="4909"/>
                  <a:pt x="10800" y="4909"/>
                </a:cubicBezTo>
                <a:cubicBezTo>
                  <a:pt x="11131" y="4909"/>
                  <a:pt x="11400" y="5130"/>
                  <a:pt x="11400" y="5400"/>
                </a:cubicBezTo>
                <a:cubicBezTo>
                  <a:pt x="11400" y="5671"/>
                  <a:pt x="11131" y="5891"/>
                  <a:pt x="10800" y="5891"/>
                </a:cubicBezTo>
                <a:cubicBezTo>
                  <a:pt x="10469" y="5891"/>
                  <a:pt x="10200" y="5671"/>
                  <a:pt x="10200" y="5400"/>
                </a:cubicBezTo>
                <a:moveTo>
                  <a:pt x="20400" y="19636"/>
                </a:moveTo>
                <a:cubicBezTo>
                  <a:pt x="20400" y="20178"/>
                  <a:pt x="19862" y="20619"/>
                  <a:pt x="19200" y="20619"/>
                </a:cubicBezTo>
                <a:lnTo>
                  <a:pt x="2400" y="20619"/>
                </a:lnTo>
                <a:cubicBezTo>
                  <a:pt x="1738" y="20619"/>
                  <a:pt x="1200" y="20178"/>
                  <a:pt x="1200" y="19636"/>
                </a:cubicBezTo>
                <a:lnTo>
                  <a:pt x="1200" y="3859"/>
                </a:lnTo>
                <a:cubicBezTo>
                  <a:pt x="3007" y="4895"/>
                  <a:pt x="6118" y="5618"/>
                  <a:pt x="9086" y="5827"/>
                </a:cubicBezTo>
                <a:cubicBezTo>
                  <a:pt x="9311" y="6431"/>
                  <a:pt x="9988" y="6873"/>
                  <a:pt x="10800" y="6873"/>
                </a:cubicBezTo>
                <a:cubicBezTo>
                  <a:pt x="11611" y="6873"/>
                  <a:pt x="12289" y="6431"/>
                  <a:pt x="12514" y="5827"/>
                </a:cubicBezTo>
                <a:cubicBezTo>
                  <a:pt x="15482" y="5618"/>
                  <a:pt x="18593" y="4895"/>
                  <a:pt x="20400" y="3859"/>
                </a:cubicBezTo>
                <a:cubicBezTo>
                  <a:pt x="20400" y="3859"/>
                  <a:pt x="20400" y="19636"/>
                  <a:pt x="20400" y="19636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5"/>
                </a:cubicBezTo>
                <a:lnTo>
                  <a:pt x="0" y="19636"/>
                </a:lnTo>
                <a:cubicBezTo>
                  <a:pt x="0" y="20722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2"/>
                  <a:pt x="21600" y="19636"/>
                </a:cubicBezTo>
                <a:lnTo>
                  <a:pt x="21600" y="1965"/>
                </a:lnTo>
                <a:cubicBezTo>
                  <a:pt x="21600" y="879"/>
                  <a:pt x="20525" y="0"/>
                  <a:pt x="19200" y="0"/>
                </a:cubicBezTo>
                <a:moveTo>
                  <a:pt x="7800" y="16691"/>
                </a:moveTo>
                <a:lnTo>
                  <a:pt x="5400" y="16691"/>
                </a:lnTo>
                <a:cubicBezTo>
                  <a:pt x="5069" y="16691"/>
                  <a:pt x="4800" y="16911"/>
                  <a:pt x="4800" y="17182"/>
                </a:cubicBezTo>
                <a:cubicBezTo>
                  <a:pt x="4800" y="17453"/>
                  <a:pt x="5069" y="17673"/>
                  <a:pt x="5400" y="17673"/>
                </a:cubicBezTo>
                <a:lnTo>
                  <a:pt x="7800" y="17673"/>
                </a:lnTo>
                <a:cubicBezTo>
                  <a:pt x="8131" y="17673"/>
                  <a:pt x="8400" y="17453"/>
                  <a:pt x="8400" y="17182"/>
                </a:cubicBezTo>
                <a:cubicBezTo>
                  <a:pt x="8400" y="16911"/>
                  <a:pt x="8131" y="16691"/>
                  <a:pt x="7800" y="16691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9" name="Shape 3659"/>
          <p:cNvSpPr/>
          <p:nvPr/>
        </p:nvSpPr>
        <p:spPr>
          <a:xfrm>
            <a:off x="1008202" y="4093609"/>
            <a:ext cx="194237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00" y="6077"/>
                </a:moveTo>
                <a:cubicBezTo>
                  <a:pt x="14428" y="7109"/>
                  <a:pt x="12685" y="7649"/>
                  <a:pt x="10071" y="7803"/>
                </a:cubicBezTo>
                <a:cubicBezTo>
                  <a:pt x="9806" y="7259"/>
                  <a:pt x="9160" y="6873"/>
                  <a:pt x="8400" y="6873"/>
                </a:cubicBezTo>
                <a:cubicBezTo>
                  <a:pt x="7640" y="6873"/>
                  <a:pt x="6994" y="7259"/>
                  <a:pt x="6729" y="7803"/>
                </a:cubicBezTo>
                <a:cubicBezTo>
                  <a:pt x="4115" y="7649"/>
                  <a:pt x="2372" y="7109"/>
                  <a:pt x="1200" y="6077"/>
                </a:cubicBezTo>
                <a:lnTo>
                  <a:pt x="1200" y="5891"/>
                </a:lnTo>
                <a:cubicBezTo>
                  <a:pt x="1200" y="5349"/>
                  <a:pt x="1738" y="4909"/>
                  <a:pt x="2400" y="4909"/>
                </a:cubicBezTo>
                <a:lnTo>
                  <a:pt x="14400" y="4909"/>
                </a:lnTo>
                <a:cubicBezTo>
                  <a:pt x="15062" y="4909"/>
                  <a:pt x="15600" y="5349"/>
                  <a:pt x="15600" y="5891"/>
                </a:cubicBezTo>
                <a:cubicBezTo>
                  <a:pt x="15600" y="5891"/>
                  <a:pt x="15600" y="6077"/>
                  <a:pt x="15600" y="6077"/>
                </a:cubicBezTo>
                <a:close/>
                <a:moveTo>
                  <a:pt x="7800" y="8346"/>
                </a:moveTo>
                <a:cubicBezTo>
                  <a:pt x="7800" y="8074"/>
                  <a:pt x="8069" y="7855"/>
                  <a:pt x="8400" y="7855"/>
                </a:cubicBezTo>
                <a:cubicBezTo>
                  <a:pt x="8731" y="7855"/>
                  <a:pt x="9000" y="8074"/>
                  <a:pt x="9000" y="8346"/>
                </a:cubicBezTo>
                <a:cubicBezTo>
                  <a:pt x="9000" y="8617"/>
                  <a:pt x="8731" y="8836"/>
                  <a:pt x="8400" y="8836"/>
                </a:cubicBezTo>
                <a:cubicBezTo>
                  <a:pt x="8069" y="8836"/>
                  <a:pt x="7800" y="8617"/>
                  <a:pt x="7800" y="8346"/>
                </a:cubicBezTo>
                <a:moveTo>
                  <a:pt x="15600" y="19636"/>
                </a:moveTo>
                <a:cubicBezTo>
                  <a:pt x="15600" y="20179"/>
                  <a:pt x="15062" y="20619"/>
                  <a:pt x="14400" y="20619"/>
                </a:cubicBezTo>
                <a:lnTo>
                  <a:pt x="2400" y="20619"/>
                </a:lnTo>
                <a:cubicBezTo>
                  <a:pt x="1738" y="20619"/>
                  <a:pt x="1200" y="20179"/>
                  <a:pt x="1200" y="19636"/>
                </a:cubicBezTo>
                <a:lnTo>
                  <a:pt x="1200" y="7319"/>
                </a:lnTo>
                <a:cubicBezTo>
                  <a:pt x="2658" y="8244"/>
                  <a:pt x="4301" y="8666"/>
                  <a:pt x="6693" y="8790"/>
                </a:cubicBezTo>
                <a:cubicBezTo>
                  <a:pt x="6924" y="9385"/>
                  <a:pt x="7597" y="9819"/>
                  <a:pt x="8400" y="9819"/>
                </a:cubicBezTo>
                <a:cubicBezTo>
                  <a:pt x="9203" y="9819"/>
                  <a:pt x="9875" y="9385"/>
                  <a:pt x="10108" y="8790"/>
                </a:cubicBezTo>
                <a:cubicBezTo>
                  <a:pt x="12499" y="8666"/>
                  <a:pt x="14142" y="8244"/>
                  <a:pt x="15600" y="7319"/>
                </a:cubicBezTo>
                <a:cubicBezTo>
                  <a:pt x="15600" y="7319"/>
                  <a:pt x="15600" y="19636"/>
                  <a:pt x="15600" y="19636"/>
                </a:cubicBezTo>
                <a:close/>
                <a:moveTo>
                  <a:pt x="14400" y="3927"/>
                </a:moveTo>
                <a:lnTo>
                  <a:pt x="2400" y="3927"/>
                </a:lnTo>
                <a:cubicBezTo>
                  <a:pt x="1075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2"/>
                  <a:pt x="1075" y="21600"/>
                  <a:pt x="2400" y="21600"/>
                </a:cubicBezTo>
                <a:lnTo>
                  <a:pt x="14400" y="21600"/>
                </a:lnTo>
                <a:cubicBezTo>
                  <a:pt x="15725" y="21600"/>
                  <a:pt x="16800" y="20722"/>
                  <a:pt x="16800" y="19636"/>
                </a:cubicBezTo>
                <a:lnTo>
                  <a:pt x="16800" y="5891"/>
                </a:lnTo>
                <a:cubicBezTo>
                  <a:pt x="16800" y="4806"/>
                  <a:pt x="15725" y="3927"/>
                  <a:pt x="14400" y="3927"/>
                </a:cubicBezTo>
                <a:moveTo>
                  <a:pt x="5400" y="17673"/>
                </a:moveTo>
                <a:lnTo>
                  <a:pt x="4200" y="17673"/>
                </a:lnTo>
                <a:cubicBezTo>
                  <a:pt x="3869" y="17673"/>
                  <a:pt x="3600" y="17893"/>
                  <a:pt x="3600" y="18164"/>
                </a:cubicBezTo>
                <a:cubicBezTo>
                  <a:pt x="3600" y="18435"/>
                  <a:pt x="3869" y="18655"/>
                  <a:pt x="4200" y="18655"/>
                </a:cubicBezTo>
                <a:lnTo>
                  <a:pt x="5400" y="18655"/>
                </a:lnTo>
                <a:cubicBezTo>
                  <a:pt x="5731" y="18655"/>
                  <a:pt x="6000" y="18435"/>
                  <a:pt x="6000" y="18164"/>
                </a:cubicBezTo>
                <a:cubicBezTo>
                  <a:pt x="6000" y="17893"/>
                  <a:pt x="5731" y="17673"/>
                  <a:pt x="5400" y="17673"/>
                </a:cubicBezTo>
                <a:moveTo>
                  <a:pt x="6600" y="15709"/>
                </a:moveTo>
                <a:lnTo>
                  <a:pt x="4200" y="15709"/>
                </a:lnTo>
                <a:cubicBezTo>
                  <a:pt x="3869" y="15709"/>
                  <a:pt x="3600" y="15930"/>
                  <a:pt x="3600" y="16201"/>
                </a:cubicBezTo>
                <a:cubicBezTo>
                  <a:pt x="3600" y="16471"/>
                  <a:pt x="3869" y="16691"/>
                  <a:pt x="4200" y="16691"/>
                </a:cubicBezTo>
                <a:lnTo>
                  <a:pt x="6600" y="16691"/>
                </a:lnTo>
                <a:cubicBezTo>
                  <a:pt x="6931" y="16691"/>
                  <a:pt x="7200" y="16471"/>
                  <a:pt x="7200" y="16201"/>
                </a:cubicBezTo>
                <a:cubicBezTo>
                  <a:pt x="7200" y="15930"/>
                  <a:pt x="6931" y="15709"/>
                  <a:pt x="6600" y="15709"/>
                </a:cubicBezTo>
                <a:moveTo>
                  <a:pt x="19200" y="0"/>
                </a:moveTo>
                <a:lnTo>
                  <a:pt x="7200" y="0"/>
                </a:lnTo>
                <a:cubicBezTo>
                  <a:pt x="5875" y="0"/>
                  <a:pt x="4800" y="879"/>
                  <a:pt x="4800" y="1965"/>
                </a:cubicBezTo>
                <a:lnTo>
                  <a:pt x="4800" y="2455"/>
                </a:lnTo>
                <a:cubicBezTo>
                  <a:pt x="4800" y="2726"/>
                  <a:pt x="5069" y="2945"/>
                  <a:pt x="5400" y="2945"/>
                </a:cubicBezTo>
                <a:cubicBezTo>
                  <a:pt x="5731" y="2945"/>
                  <a:pt x="6000" y="2726"/>
                  <a:pt x="6000" y="2455"/>
                </a:cubicBezTo>
                <a:lnTo>
                  <a:pt x="6000" y="1965"/>
                </a:lnTo>
                <a:cubicBezTo>
                  <a:pt x="6000" y="1422"/>
                  <a:pt x="6538" y="982"/>
                  <a:pt x="7200" y="982"/>
                </a:cubicBezTo>
                <a:lnTo>
                  <a:pt x="19200" y="982"/>
                </a:lnTo>
                <a:cubicBezTo>
                  <a:pt x="19862" y="982"/>
                  <a:pt x="20400" y="1422"/>
                  <a:pt x="20400" y="1965"/>
                </a:cubicBezTo>
                <a:lnTo>
                  <a:pt x="20400" y="15709"/>
                </a:lnTo>
                <a:cubicBezTo>
                  <a:pt x="20400" y="16252"/>
                  <a:pt x="19862" y="16691"/>
                  <a:pt x="19200" y="16691"/>
                </a:cubicBezTo>
                <a:lnTo>
                  <a:pt x="18600" y="16691"/>
                </a:lnTo>
                <a:cubicBezTo>
                  <a:pt x="18269" y="16691"/>
                  <a:pt x="18000" y="16911"/>
                  <a:pt x="18000" y="17182"/>
                </a:cubicBezTo>
                <a:cubicBezTo>
                  <a:pt x="18000" y="17453"/>
                  <a:pt x="18269" y="17673"/>
                  <a:pt x="18600" y="17673"/>
                </a:cubicBezTo>
                <a:lnTo>
                  <a:pt x="19200" y="17673"/>
                </a:lnTo>
                <a:cubicBezTo>
                  <a:pt x="20525" y="17673"/>
                  <a:pt x="21600" y="16794"/>
                  <a:pt x="21600" y="15709"/>
                </a:cubicBezTo>
                <a:lnTo>
                  <a:pt x="21600" y="1965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0" name="Shape 3660"/>
          <p:cNvSpPr/>
          <p:nvPr/>
        </p:nvSpPr>
        <p:spPr>
          <a:xfrm>
            <a:off x="1439840" y="4093609"/>
            <a:ext cx="237401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1"/>
                </a:lnTo>
                <a:cubicBezTo>
                  <a:pt x="19655" y="2641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1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6"/>
                  <a:pt x="299" y="8876"/>
                  <a:pt x="297" y="8877"/>
                </a:cubicBezTo>
                <a:lnTo>
                  <a:pt x="280" y="8884"/>
                </a:lnTo>
                <a:lnTo>
                  <a:pt x="281" y="8887"/>
                </a:lnTo>
                <a:cubicBezTo>
                  <a:pt x="116" y="8967"/>
                  <a:pt x="0" y="9133"/>
                  <a:pt x="0" y="9327"/>
                </a:cubicBezTo>
                <a:cubicBezTo>
                  <a:pt x="0" y="9551"/>
                  <a:pt x="151" y="9732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700"/>
                </a:lnTo>
                <a:cubicBezTo>
                  <a:pt x="21578" y="637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6"/>
                  <a:pt x="7507" y="16344"/>
                </a:cubicBezTo>
                <a:lnTo>
                  <a:pt x="6035" y="17817"/>
                </a:lnTo>
                <a:cubicBezTo>
                  <a:pt x="5946" y="17906"/>
                  <a:pt x="5891" y="18028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1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0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3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2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8"/>
                  <a:pt x="3927" y="14101"/>
                  <a:pt x="3927" y="14237"/>
                </a:cubicBezTo>
                <a:cubicBezTo>
                  <a:pt x="3927" y="14508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1" name="Shape 3661"/>
          <p:cNvSpPr/>
          <p:nvPr/>
        </p:nvSpPr>
        <p:spPr>
          <a:xfrm>
            <a:off x="1893059" y="4104400"/>
            <a:ext cx="237401" cy="2158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82" y="12419"/>
                </a:moveTo>
                <a:cubicBezTo>
                  <a:pt x="16368" y="12419"/>
                  <a:pt x="15709" y="11695"/>
                  <a:pt x="15709" y="10799"/>
                </a:cubicBezTo>
                <a:cubicBezTo>
                  <a:pt x="15709" y="9905"/>
                  <a:pt x="16368" y="9180"/>
                  <a:pt x="17182" y="9180"/>
                </a:cubicBezTo>
                <a:cubicBezTo>
                  <a:pt x="17995" y="9180"/>
                  <a:pt x="18655" y="9905"/>
                  <a:pt x="18655" y="10799"/>
                </a:cubicBezTo>
                <a:cubicBezTo>
                  <a:pt x="18655" y="11695"/>
                  <a:pt x="17995" y="12419"/>
                  <a:pt x="17182" y="12419"/>
                </a:cubicBezTo>
                <a:moveTo>
                  <a:pt x="21109" y="10261"/>
                </a:moveTo>
                <a:lnTo>
                  <a:pt x="19587" y="10261"/>
                </a:lnTo>
                <a:cubicBezTo>
                  <a:pt x="19360" y="9028"/>
                  <a:pt x="18369" y="8100"/>
                  <a:pt x="17182" y="8100"/>
                </a:cubicBezTo>
                <a:cubicBezTo>
                  <a:pt x="15994" y="8100"/>
                  <a:pt x="15004" y="9028"/>
                  <a:pt x="14777" y="10261"/>
                </a:cubicBezTo>
                <a:lnTo>
                  <a:pt x="491" y="10261"/>
                </a:lnTo>
                <a:cubicBezTo>
                  <a:pt x="220" y="10261"/>
                  <a:pt x="0" y="10502"/>
                  <a:pt x="0" y="10799"/>
                </a:cubicBezTo>
                <a:cubicBezTo>
                  <a:pt x="0" y="11098"/>
                  <a:pt x="220" y="11339"/>
                  <a:pt x="491" y="11339"/>
                </a:cubicBezTo>
                <a:lnTo>
                  <a:pt x="14777" y="11339"/>
                </a:lnTo>
                <a:cubicBezTo>
                  <a:pt x="15004" y="12572"/>
                  <a:pt x="15994" y="13499"/>
                  <a:pt x="17182" y="13499"/>
                </a:cubicBezTo>
                <a:cubicBezTo>
                  <a:pt x="18369" y="13499"/>
                  <a:pt x="19360" y="12572"/>
                  <a:pt x="19587" y="11339"/>
                </a:cubicBezTo>
                <a:lnTo>
                  <a:pt x="21109" y="11339"/>
                </a:lnTo>
                <a:cubicBezTo>
                  <a:pt x="21380" y="11339"/>
                  <a:pt x="21600" y="11098"/>
                  <a:pt x="21600" y="10799"/>
                </a:cubicBezTo>
                <a:cubicBezTo>
                  <a:pt x="21600" y="10502"/>
                  <a:pt x="21380" y="10261"/>
                  <a:pt x="21109" y="10261"/>
                </a:cubicBezTo>
                <a:moveTo>
                  <a:pt x="5400" y="1080"/>
                </a:moveTo>
                <a:cubicBezTo>
                  <a:pt x="6214" y="1080"/>
                  <a:pt x="6873" y="1806"/>
                  <a:pt x="6873" y="2700"/>
                </a:cubicBezTo>
                <a:cubicBezTo>
                  <a:pt x="6873" y="3595"/>
                  <a:pt x="6214" y="4320"/>
                  <a:pt x="5400" y="4320"/>
                </a:cubicBezTo>
                <a:cubicBezTo>
                  <a:pt x="4586" y="4320"/>
                  <a:pt x="3927" y="3595"/>
                  <a:pt x="3927" y="2700"/>
                </a:cubicBezTo>
                <a:cubicBezTo>
                  <a:pt x="3927" y="1806"/>
                  <a:pt x="4586" y="1080"/>
                  <a:pt x="5400" y="1080"/>
                </a:cubicBezTo>
                <a:moveTo>
                  <a:pt x="491" y="3240"/>
                </a:moveTo>
                <a:lnTo>
                  <a:pt x="2995" y="3240"/>
                </a:lnTo>
                <a:cubicBezTo>
                  <a:pt x="3222" y="4473"/>
                  <a:pt x="4213" y="5400"/>
                  <a:pt x="5400" y="5400"/>
                </a:cubicBezTo>
                <a:cubicBezTo>
                  <a:pt x="6587" y="5400"/>
                  <a:pt x="7578" y="4473"/>
                  <a:pt x="7805" y="3240"/>
                </a:cubicBezTo>
                <a:lnTo>
                  <a:pt x="21109" y="3240"/>
                </a:lnTo>
                <a:cubicBezTo>
                  <a:pt x="21380" y="3240"/>
                  <a:pt x="21600" y="2998"/>
                  <a:pt x="21600" y="2700"/>
                </a:cubicBezTo>
                <a:cubicBezTo>
                  <a:pt x="21600" y="2402"/>
                  <a:pt x="21380" y="2160"/>
                  <a:pt x="21109" y="2160"/>
                </a:cubicBezTo>
                <a:lnTo>
                  <a:pt x="7805" y="2160"/>
                </a:lnTo>
                <a:cubicBezTo>
                  <a:pt x="7578" y="928"/>
                  <a:pt x="6587" y="0"/>
                  <a:pt x="5400" y="0"/>
                </a:cubicBezTo>
                <a:cubicBezTo>
                  <a:pt x="4213" y="0"/>
                  <a:pt x="3222" y="928"/>
                  <a:pt x="2995" y="2160"/>
                </a:cubicBezTo>
                <a:lnTo>
                  <a:pt x="491" y="2160"/>
                </a:lnTo>
                <a:cubicBezTo>
                  <a:pt x="220" y="2160"/>
                  <a:pt x="0" y="2402"/>
                  <a:pt x="0" y="2700"/>
                </a:cubicBezTo>
                <a:cubicBezTo>
                  <a:pt x="0" y="2998"/>
                  <a:pt x="220" y="3240"/>
                  <a:pt x="491" y="3240"/>
                </a:cubicBezTo>
                <a:moveTo>
                  <a:pt x="9327" y="20519"/>
                </a:moveTo>
                <a:cubicBezTo>
                  <a:pt x="8514" y="20519"/>
                  <a:pt x="7855" y="19794"/>
                  <a:pt x="7855" y="18899"/>
                </a:cubicBezTo>
                <a:cubicBezTo>
                  <a:pt x="7855" y="18005"/>
                  <a:pt x="8514" y="17279"/>
                  <a:pt x="9327" y="17279"/>
                </a:cubicBezTo>
                <a:cubicBezTo>
                  <a:pt x="10141" y="17279"/>
                  <a:pt x="10800" y="18005"/>
                  <a:pt x="10800" y="18899"/>
                </a:cubicBezTo>
                <a:cubicBezTo>
                  <a:pt x="10800" y="19794"/>
                  <a:pt x="10141" y="20519"/>
                  <a:pt x="9327" y="20519"/>
                </a:cubicBezTo>
                <a:moveTo>
                  <a:pt x="21109" y="18359"/>
                </a:moveTo>
                <a:lnTo>
                  <a:pt x="11732" y="18359"/>
                </a:lnTo>
                <a:cubicBezTo>
                  <a:pt x="11505" y="17127"/>
                  <a:pt x="10515" y="16199"/>
                  <a:pt x="9327" y="16199"/>
                </a:cubicBezTo>
                <a:cubicBezTo>
                  <a:pt x="8140" y="16199"/>
                  <a:pt x="7150" y="17127"/>
                  <a:pt x="6922" y="18359"/>
                </a:cubicBezTo>
                <a:lnTo>
                  <a:pt x="491" y="18359"/>
                </a:lnTo>
                <a:cubicBezTo>
                  <a:pt x="220" y="18359"/>
                  <a:pt x="0" y="18602"/>
                  <a:pt x="0" y="18899"/>
                </a:cubicBezTo>
                <a:cubicBezTo>
                  <a:pt x="0" y="19198"/>
                  <a:pt x="220" y="19439"/>
                  <a:pt x="491" y="19439"/>
                </a:cubicBezTo>
                <a:lnTo>
                  <a:pt x="6922" y="19439"/>
                </a:lnTo>
                <a:cubicBezTo>
                  <a:pt x="7150" y="20672"/>
                  <a:pt x="8140" y="21600"/>
                  <a:pt x="9327" y="21600"/>
                </a:cubicBezTo>
                <a:cubicBezTo>
                  <a:pt x="10515" y="21600"/>
                  <a:pt x="11505" y="20672"/>
                  <a:pt x="11732" y="19439"/>
                </a:cubicBezTo>
                <a:lnTo>
                  <a:pt x="21109" y="19439"/>
                </a:lnTo>
                <a:cubicBezTo>
                  <a:pt x="21380" y="19439"/>
                  <a:pt x="21600" y="19198"/>
                  <a:pt x="21600" y="18899"/>
                </a:cubicBezTo>
                <a:cubicBezTo>
                  <a:pt x="21600" y="18602"/>
                  <a:pt x="21380" y="18359"/>
                  <a:pt x="21109" y="1835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2" name="Shape 3662"/>
          <p:cNvSpPr/>
          <p:nvPr/>
        </p:nvSpPr>
        <p:spPr>
          <a:xfrm>
            <a:off x="2346279" y="4104400"/>
            <a:ext cx="237401" cy="2158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5119"/>
                </a:moveTo>
                <a:cubicBezTo>
                  <a:pt x="7195" y="15119"/>
                  <a:pt x="7855" y="14395"/>
                  <a:pt x="7855" y="13499"/>
                </a:cubicBezTo>
                <a:cubicBezTo>
                  <a:pt x="7855" y="12605"/>
                  <a:pt x="7195" y="11879"/>
                  <a:pt x="6382" y="11879"/>
                </a:cubicBezTo>
                <a:cubicBezTo>
                  <a:pt x="5568" y="11879"/>
                  <a:pt x="4909" y="12605"/>
                  <a:pt x="4909" y="13499"/>
                </a:cubicBezTo>
                <a:cubicBezTo>
                  <a:pt x="4909" y="14395"/>
                  <a:pt x="5568" y="15119"/>
                  <a:pt x="6382" y="15119"/>
                </a:cubicBezTo>
                <a:moveTo>
                  <a:pt x="2455" y="3240"/>
                </a:moveTo>
                <a:cubicBezTo>
                  <a:pt x="2725" y="3240"/>
                  <a:pt x="2945" y="2998"/>
                  <a:pt x="2945" y="2700"/>
                </a:cubicBezTo>
                <a:cubicBezTo>
                  <a:pt x="2945" y="2402"/>
                  <a:pt x="2725" y="2160"/>
                  <a:pt x="2455" y="2160"/>
                </a:cubicBezTo>
                <a:cubicBezTo>
                  <a:pt x="2184" y="2160"/>
                  <a:pt x="1964" y="2402"/>
                  <a:pt x="1964" y="2700"/>
                </a:cubicBezTo>
                <a:cubicBezTo>
                  <a:pt x="1964" y="2998"/>
                  <a:pt x="2184" y="3240"/>
                  <a:pt x="2455" y="3240"/>
                </a:cubicBezTo>
                <a:moveTo>
                  <a:pt x="3927" y="8100"/>
                </a:moveTo>
                <a:cubicBezTo>
                  <a:pt x="3927" y="6609"/>
                  <a:pt x="5026" y="5400"/>
                  <a:pt x="6382" y="5400"/>
                </a:cubicBezTo>
                <a:cubicBezTo>
                  <a:pt x="7738" y="5400"/>
                  <a:pt x="8836" y="6609"/>
                  <a:pt x="8836" y="8100"/>
                </a:cubicBezTo>
                <a:lnTo>
                  <a:pt x="8836" y="13499"/>
                </a:lnTo>
                <a:cubicBezTo>
                  <a:pt x="8836" y="14991"/>
                  <a:pt x="7738" y="16199"/>
                  <a:pt x="6382" y="16199"/>
                </a:cubicBezTo>
                <a:cubicBezTo>
                  <a:pt x="5026" y="16199"/>
                  <a:pt x="3927" y="14991"/>
                  <a:pt x="3927" y="13499"/>
                </a:cubicBezTo>
                <a:cubicBezTo>
                  <a:pt x="3927" y="13499"/>
                  <a:pt x="3927" y="8100"/>
                  <a:pt x="3927" y="8100"/>
                </a:cubicBezTo>
                <a:close/>
                <a:moveTo>
                  <a:pt x="2945" y="13499"/>
                </a:moveTo>
                <a:cubicBezTo>
                  <a:pt x="2945" y="15588"/>
                  <a:pt x="4484" y="17279"/>
                  <a:pt x="6382" y="17279"/>
                </a:cubicBezTo>
                <a:cubicBezTo>
                  <a:pt x="8280" y="17279"/>
                  <a:pt x="9818" y="15588"/>
                  <a:pt x="9818" y="13499"/>
                </a:cubicBezTo>
                <a:lnTo>
                  <a:pt x="9818" y="8100"/>
                </a:lnTo>
                <a:cubicBezTo>
                  <a:pt x="9818" y="6012"/>
                  <a:pt x="8280" y="4320"/>
                  <a:pt x="6382" y="4320"/>
                </a:cubicBezTo>
                <a:cubicBezTo>
                  <a:pt x="4484" y="4320"/>
                  <a:pt x="2945" y="6012"/>
                  <a:pt x="2945" y="8100"/>
                </a:cubicBezTo>
                <a:cubicBezTo>
                  <a:pt x="2945" y="8100"/>
                  <a:pt x="2945" y="13499"/>
                  <a:pt x="2945" y="13499"/>
                </a:cubicBezTo>
                <a:close/>
                <a:moveTo>
                  <a:pt x="2455" y="19439"/>
                </a:moveTo>
                <a:cubicBezTo>
                  <a:pt x="2725" y="19439"/>
                  <a:pt x="2945" y="19198"/>
                  <a:pt x="2945" y="18899"/>
                </a:cubicBezTo>
                <a:cubicBezTo>
                  <a:pt x="2945" y="18602"/>
                  <a:pt x="2725" y="18359"/>
                  <a:pt x="2455" y="18359"/>
                </a:cubicBezTo>
                <a:cubicBezTo>
                  <a:pt x="2184" y="18359"/>
                  <a:pt x="1964" y="18602"/>
                  <a:pt x="1964" y="18899"/>
                </a:cubicBezTo>
                <a:cubicBezTo>
                  <a:pt x="1964" y="19198"/>
                  <a:pt x="2184" y="19439"/>
                  <a:pt x="2455" y="19439"/>
                </a:cubicBezTo>
                <a:moveTo>
                  <a:pt x="20618" y="20519"/>
                </a:moveTo>
                <a:lnTo>
                  <a:pt x="982" y="20519"/>
                </a:lnTo>
                <a:lnTo>
                  <a:pt x="982" y="1080"/>
                </a:lnTo>
                <a:lnTo>
                  <a:pt x="20618" y="1080"/>
                </a:lnTo>
                <a:cubicBezTo>
                  <a:pt x="20618" y="1080"/>
                  <a:pt x="20618" y="20519"/>
                  <a:pt x="20618" y="2051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84"/>
                  <a:pt x="0" y="1080"/>
                </a:cubicBezTo>
                <a:lnTo>
                  <a:pt x="0" y="20519"/>
                </a:lnTo>
                <a:cubicBezTo>
                  <a:pt x="0" y="21115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115"/>
                  <a:pt x="21600" y="20519"/>
                </a:cubicBezTo>
                <a:lnTo>
                  <a:pt x="21600" y="1080"/>
                </a:lnTo>
                <a:cubicBezTo>
                  <a:pt x="21600" y="484"/>
                  <a:pt x="21160" y="0"/>
                  <a:pt x="20618" y="0"/>
                </a:cubicBezTo>
                <a:moveTo>
                  <a:pt x="19145" y="3240"/>
                </a:moveTo>
                <a:cubicBezTo>
                  <a:pt x="19416" y="3240"/>
                  <a:pt x="19636" y="2998"/>
                  <a:pt x="19636" y="2700"/>
                </a:cubicBezTo>
                <a:cubicBezTo>
                  <a:pt x="19636" y="2402"/>
                  <a:pt x="19416" y="2160"/>
                  <a:pt x="19145" y="2160"/>
                </a:cubicBezTo>
                <a:cubicBezTo>
                  <a:pt x="18875" y="2160"/>
                  <a:pt x="18655" y="2402"/>
                  <a:pt x="18655" y="2700"/>
                </a:cubicBezTo>
                <a:cubicBezTo>
                  <a:pt x="18655" y="2998"/>
                  <a:pt x="18875" y="3240"/>
                  <a:pt x="19145" y="3240"/>
                </a:cubicBezTo>
                <a:moveTo>
                  <a:pt x="12764" y="8100"/>
                </a:moveTo>
                <a:cubicBezTo>
                  <a:pt x="12764" y="6609"/>
                  <a:pt x="13863" y="5400"/>
                  <a:pt x="15218" y="5400"/>
                </a:cubicBezTo>
                <a:cubicBezTo>
                  <a:pt x="16574" y="5400"/>
                  <a:pt x="17673" y="6609"/>
                  <a:pt x="17673" y="8100"/>
                </a:cubicBezTo>
                <a:lnTo>
                  <a:pt x="17673" y="13499"/>
                </a:lnTo>
                <a:cubicBezTo>
                  <a:pt x="17673" y="14991"/>
                  <a:pt x="16574" y="16199"/>
                  <a:pt x="15218" y="16199"/>
                </a:cubicBezTo>
                <a:cubicBezTo>
                  <a:pt x="13863" y="16199"/>
                  <a:pt x="12764" y="14991"/>
                  <a:pt x="12764" y="13499"/>
                </a:cubicBezTo>
                <a:cubicBezTo>
                  <a:pt x="12764" y="13499"/>
                  <a:pt x="12764" y="8100"/>
                  <a:pt x="12764" y="8100"/>
                </a:cubicBezTo>
                <a:close/>
                <a:moveTo>
                  <a:pt x="15218" y="17279"/>
                </a:moveTo>
                <a:cubicBezTo>
                  <a:pt x="17116" y="17279"/>
                  <a:pt x="18655" y="15588"/>
                  <a:pt x="18655" y="13499"/>
                </a:cubicBezTo>
                <a:lnTo>
                  <a:pt x="18655" y="8100"/>
                </a:lnTo>
                <a:cubicBezTo>
                  <a:pt x="18655" y="6012"/>
                  <a:pt x="17116" y="4320"/>
                  <a:pt x="15218" y="4320"/>
                </a:cubicBezTo>
                <a:cubicBezTo>
                  <a:pt x="13320" y="4320"/>
                  <a:pt x="11782" y="6012"/>
                  <a:pt x="11782" y="8100"/>
                </a:cubicBezTo>
                <a:lnTo>
                  <a:pt x="11782" y="13499"/>
                </a:lnTo>
                <a:cubicBezTo>
                  <a:pt x="11782" y="15588"/>
                  <a:pt x="13320" y="17279"/>
                  <a:pt x="15218" y="17279"/>
                </a:cubicBezTo>
                <a:moveTo>
                  <a:pt x="15218" y="9720"/>
                </a:moveTo>
                <a:cubicBezTo>
                  <a:pt x="16032" y="9720"/>
                  <a:pt x="16691" y="8995"/>
                  <a:pt x="16691" y="8100"/>
                </a:cubicBezTo>
                <a:cubicBezTo>
                  <a:pt x="16691" y="7205"/>
                  <a:pt x="16032" y="6480"/>
                  <a:pt x="15218" y="6480"/>
                </a:cubicBezTo>
                <a:cubicBezTo>
                  <a:pt x="14405" y="6480"/>
                  <a:pt x="13745" y="7205"/>
                  <a:pt x="13745" y="8100"/>
                </a:cubicBezTo>
                <a:cubicBezTo>
                  <a:pt x="13745" y="8995"/>
                  <a:pt x="14405" y="9720"/>
                  <a:pt x="15218" y="9720"/>
                </a:cubicBezTo>
                <a:moveTo>
                  <a:pt x="19145" y="18359"/>
                </a:moveTo>
                <a:cubicBezTo>
                  <a:pt x="18875" y="18359"/>
                  <a:pt x="18655" y="18602"/>
                  <a:pt x="18655" y="18899"/>
                </a:cubicBezTo>
                <a:cubicBezTo>
                  <a:pt x="18655" y="19198"/>
                  <a:pt x="18875" y="19439"/>
                  <a:pt x="19145" y="19439"/>
                </a:cubicBezTo>
                <a:cubicBezTo>
                  <a:pt x="19416" y="19439"/>
                  <a:pt x="19636" y="19198"/>
                  <a:pt x="19636" y="18899"/>
                </a:cubicBezTo>
                <a:cubicBezTo>
                  <a:pt x="19636" y="18602"/>
                  <a:pt x="19416" y="18359"/>
                  <a:pt x="19145" y="1835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3" name="Shape 3663"/>
          <p:cNvSpPr/>
          <p:nvPr/>
        </p:nvSpPr>
        <p:spPr>
          <a:xfrm>
            <a:off x="2799498" y="4093609"/>
            <a:ext cx="237401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9"/>
                  <a:pt x="19636" y="20619"/>
                </a:cubicBezTo>
                <a:lnTo>
                  <a:pt x="1964" y="20619"/>
                </a:lnTo>
                <a:cubicBezTo>
                  <a:pt x="1422" y="20619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7855" y="6382"/>
                </a:moveTo>
                <a:cubicBezTo>
                  <a:pt x="7313" y="6382"/>
                  <a:pt x="6873" y="5943"/>
                  <a:pt x="6873" y="5400"/>
                </a:cubicBezTo>
                <a:cubicBezTo>
                  <a:pt x="6873" y="4858"/>
                  <a:pt x="7313" y="4418"/>
                  <a:pt x="7855" y="4418"/>
                </a:cubicBezTo>
                <a:cubicBezTo>
                  <a:pt x="8396" y="4418"/>
                  <a:pt x="8836" y="4858"/>
                  <a:pt x="8836" y="5400"/>
                </a:cubicBezTo>
                <a:cubicBezTo>
                  <a:pt x="8836" y="5943"/>
                  <a:pt x="8396" y="6382"/>
                  <a:pt x="7855" y="6382"/>
                </a:cubicBezTo>
                <a:moveTo>
                  <a:pt x="18164" y="4909"/>
                </a:moveTo>
                <a:lnTo>
                  <a:pt x="9749" y="4909"/>
                </a:lnTo>
                <a:cubicBezTo>
                  <a:pt x="9530" y="4064"/>
                  <a:pt x="8768" y="3436"/>
                  <a:pt x="7855" y="3436"/>
                </a:cubicBezTo>
                <a:cubicBezTo>
                  <a:pt x="6941" y="3436"/>
                  <a:pt x="6180" y="4064"/>
                  <a:pt x="5960" y="4909"/>
                </a:cubicBezTo>
                <a:lnTo>
                  <a:pt x="3436" y="4909"/>
                </a:lnTo>
                <a:cubicBezTo>
                  <a:pt x="3165" y="4909"/>
                  <a:pt x="2945" y="5130"/>
                  <a:pt x="2945" y="5400"/>
                </a:cubicBezTo>
                <a:cubicBezTo>
                  <a:pt x="2945" y="5671"/>
                  <a:pt x="3165" y="5891"/>
                  <a:pt x="3436" y="5891"/>
                </a:cubicBezTo>
                <a:lnTo>
                  <a:pt x="5960" y="5891"/>
                </a:lnTo>
                <a:cubicBezTo>
                  <a:pt x="6180" y="6737"/>
                  <a:pt x="6941" y="7364"/>
                  <a:pt x="7855" y="7364"/>
                </a:cubicBezTo>
                <a:cubicBezTo>
                  <a:pt x="8768" y="7364"/>
                  <a:pt x="9530" y="6737"/>
                  <a:pt x="9749" y="5891"/>
                </a:cubicBezTo>
                <a:lnTo>
                  <a:pt x="18164" y="5891"/>
                </a:lnTo>
                <a:cubicBezTo>
                  <a:pt x="18435" y="5891"/>
                  <a:pt x="18655" y="5671"/>
                  <a:pt x="18655" y="5400"/>
                </a:cubicBezTo>
                <a:cubicBezTo>
                  <a:pt x="18655" y="5130"/>
                  <a:pt x="18435" y="4909"/>
                  <a:pt x="18164" y="4909"/>
                </a:cubicBezTo>
                <a:moveTo>
                  <a:pt x="14727" y="11782"/>
                </a:moveTo>
                <a:cubicBezTo>
                  <a:pt x="14186" y="11782"/>
                  <a:pt x="13745" y="11342"/>
                  <a:pt x="13745" y="10800"/>
                </a:cubicBezTo>
                <a:cubicBezTo>
                  <a:pt x="13745" y="10258"/>
                  <a:pt x="14186" y="9818"/>
                  <a:pt x="14727" y="9818"/>
                </a:cubicBezTo>
                <a:cubicBezTo>
                  <a:pt x="15269" y="9818"/>
                  <a:pt x="15709" y="10258"/>
                  <a:pt x="15709" y="10800"/>
                </a:cubicBezTo>
                <a:cubicBezTo>
                  <a:pt x="15709" y="11342"/>
                  <a:pt x="15269" y="11782"/>
                  <a:pt x="14727" y="11782"/>
                </a:cubicBezTo>
                <a:moveTo>
                  <a:pt x="18164" y="10310"/>
                </a:moveTo>
                <a:lnTo>
                  <a:pt x="16621" y="10310"/>
                </a:lnTo>
                <a:cubicBezTo>
                  <a:pt x="16402" y="9464"/>
                  <a:pt x="15641" y="8836"/>
                  <a:pt x="14727" y="8836"/>
                </a:cubicBezTo>
                <a:cubicBezTo>
                  <a:pt x="13814" y="8836"/>
                  <a:pt x="13052" y="9464"/>
                  <a:pt x="12833" y="10310"/>
                </a:cubicBezTo>
                <a:lnTo>
                  <a:pt x="3436" y="10310"/>
                </a:lnTo>
                <a:cubicBezTo>
                  <a:pt x="3165" y="10310"/>
                  <a:pt x="2945" y="10530"/>
                  <a:pt x="2945" y="10800"/>
                </a:cubicBezTo>
                <a:cubicBezTo>
                  <a:pt x="2945" y="11071"/>
                  <a:pt x="3165" y="11291"/>
                  <a:pt x="3436" y="11291"/>
                </a:cubicBezTo>
                <a:lnTo>
                  <a:pt x="12833" y="11291"/>
                </a:lnTo>
                <a:cubicBezTo>
                  <a:pt x="13052" y="12137"/>
                  <a:pt x="13814" y="12764"/>
                  <a:pt x="14727" y="12764"/>
                </a:cubicBezTo>
                <a:cubicBezTo>
                  <a:pt x="15641" y="12764"/>
                  <a:pt x="16402" y="12137"/>
                  <a:pt x="16621" y="11291"/>
                </a:cubicBezTo>
                <a:lnTo>
                  <a:pt x="18164" y="11291"/>
                </a:lnTo>
                <a:cubicBezTo>
                  <a:pt x="18435" y="11291"/>
                  <a:pt x="18655" y="11071"/>
                  <a:pt x="18655" y="10800"/>
                </a:cubicBezTo>
                <a:cubicBezTo>
                  <a:pt x="18655" y="10530"/>
                  <a:pt x="18435" y="10310"/>
                  <a:pt x="18164" y="10310"/>
                </a:cubicBezTo>
                <a:moveTo>
                  <a:pt x="9818" y="17182"/>
                </a:moveTo>
                <a:cubicBezTo>
                  <a:pt x="9276" y="17182"/>
                  <a:pt x="8836" y="16743"/>
                  <a:pt x="8836" y="16200"/>
                </a:cubicBezTo>
                <a:cubicBezTo>
                  <a:pt x="8836" y="15658"/>
                  <a:pt x="9276" y="15218"/>
                  <a:pt x="9818" y="15218"/>
                </a:cubicBezTo>
                <a:cubicBezTo>
                  <a:pt x="10360" y="15218"/>
                  <a:pt x="10800" y="15658"/>
                  <a:pt x="10800" y="16200"/>
                </a:cubicBezTo>
                <a:cubicBezTo>
                  <a:pt x="10800" y="16743"/>
                  <a:pt x="10360" y="17182"/>
                  <a:pt x="9818" y="17182"/>
                </a:cubicBezTo>
                <a:moveTo>
                  <a:pt x="18164" y="15709"/>
                </a:moveTo>
                <a:lnTo>
                  <a:pt x="11712" y="15709"/>
                </a:lnTo>
                <a:cubicBezTo>
                  <a:pt x="11493" y="14863"/>
                  <a:pt x="10732" y="14237"/>
                  <a:pt x="9818" y="14237"/>
                </a:cubicBezTo>
                <a:cubicBezTo>
                  <a:pt x="8904" y="14237"/>
                  <a:pt x="8143" y="14863"/>
                  <a:pt x="7924" y="15709"/>
                </a:cubicBezTo>
                <a:lnTo>
                  <a:pt x="3436" y="15709"/>
                </a:lnTo>
                <a:cubicBezTo>
                  <a:pt x="3165" y="15709"/>
                  <a:pt x="2945" y="15929"/>
                  <a:pt x="2945" y="16200"/>
                </a:cubicBezTo>
                <a:cubicBezTo>
                  <a:pt x="2945" y="16471"/>
                  <a:pt x="3165" y="16691"/>
                  <a:pt x="3436" y="16691"/>
                </a:cubicBezTo>
                <a:lnTo>
                  <a:pt x="7924" y="16691"/>
                </a:lnTo>
                <a:cubicBezTo>
                  <a:pt x="8143" y="17537"/>
                  <a:pt x="8904" y="18164"/>
                  <a:pt x="9818" y="18164"/>
                </a:cubicBezTo>
                <a:cubicBezTo>
                  <a:pt x="10732" y="18164"/>
                  <a:pt x="11493" y="17537"/>
                  <a:pt x="11712" y="16691"/>
                </a:cubicBezTo>
                <a:lnTo>
                  <a:pt x="18164" y="16691"/>
                </a:lnTo>
                <a:cubicBezTo>
                  <a:pt x="18435" y="16691"/>
                  <a:pt x="18655" y="16471"/>
                  <a:pt x="18655" y="16200"/>
                </a:cubicBezTo>
                <a:cubicBezTo>
                  <a:pt x="18655" y="15929"/>
                  <a:pt x="18435" y="15709"/>
                  <a:pt x="18164" y="1570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4" name="Shape 3664"/>
          <p:cNvSpPr/>
          <p:nvPr/>
        </p:nvSpPr>
        <p:spPr>
          <a:xfrm>
            <a:off x="3252719" y="4093609"/>
            <a:ext cx="237401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727"/>
                </a:moveTo>
                <a:cubicBezTo>
                  <a:pt x="8631" y="14727"/>
                  <a:pt x="6873" y="12969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moveTo>
                  <a:pt x="10800" y="5891"/>
                </a:moveTo>
                <a:cubicBezTo>
                  <a:pt x="8088" y="5891"/>
                  <a:pt x="5891" y="8089"/>
                  <a:pt x="5891" y="10800"/>
                </a:cubicBezTo>
                <a:cubicBezTo>
                  <a:pt x="5891" y="13512"/>
                  <a:pt x="8088" y="15709"/>
                  <a:pt x="10800" y="15709"/>
                </a:cubicBezTo>
                <a:cubicBezTo>
                  <a:pt x="13512" y="15709"/>
                  <a:pt x="15709" y="13512"/>
                  <a:pt x="15709" y="10800"/>
                </a:cubicBezTo>
                <a:cubicBezTo>
                  <a:pt x="15709" y="8089"/>
                  <a:pt x="13512" y="5891"/>
                  <a:pt x="10800" y="5891"/>
                </a:cubicBezTo>
                <a:moveTo>
                  <a:pt x="20618" y="12013"/>
                </a:moveTo>
                <a:cubicBezTo>
                  <a:pt x="20614" y="12014"/>
                  <a:pt x="20611" y="12016"/>
                  <a:pt x="20607" y="12017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3"/>
                  <a:pt x="18421" y="14351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9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8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1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9"/>
                  <a:pt x="4714" y="18600"/>
                </a:cubicBezTo>
                <a:lnTo>
                  <a:pt x="3000" y="16885"/>
                </a:lnTo>
                <a:lnTo>
                  <a:pt x="3540" y="15983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7"/>
                </a:lnTo>
                <a:cubicBezTo>
                  <a:pt x="989" y="12016"/>
                  <a:pt x="986" y="12014"/>
                  <a:pt x="982" y="12013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7"/>
                  <a:pt x="2616" y="8979"/>
                  <a:pt x="2708" y="8634"/>
                </a:cubicBezTo>
                <a:cubicBezTo>
                  <a:pt x="2897" y="7928"/>
                  <a:pt x="3179" y="7250"/>
                  <a:pt x="3548" y="6615"/>
                </a:cubicBezTo>
                <a:cubicBezTo>
                  <a:pt x="3727" y="6305"/>
                  <a:pt x="3724" y="5924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8"/>
                  <a:pt x="3000" y="4714"/>
                </a:cubicBezTo>
                <a:lnTo>
                  <a:pt x="4715" y="3000"/>
                </a:lnTo>
                <a:lnTo>
                  <a:pt x="5621" y="3544"/>
                </a:lnTo>
                <a:cubicBezTo>
                  <a:pt x="5777" y="3637"/>
                  <a:pt x="5951" y="3683"/>
                  <a:pt x="6127" y="3683"/>
                </a:cubicBezTo>
                <a:cubicBezTo>
                  <a:pt x="6296" y="3683"/>
                  <a:pt x="6465" y="3640"/>
                  <a:pt x="6618" y="3551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3"/>
                  <a:pt x="9331" y="2007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7"/>
                </a:lnTo>
                <a:cubicBezTo>
                  <a:pt x="12356" y="2353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1"/>
                </a:cubicBezTo>
                <a:cubicBezTo>
                  <a:pt x="15134" y="3640"/>
                  <a:pt x="15304" y="3683"/>
                  <a:pt x="15473" y="3683"/>
                </a:cubicBezTo>
                <a:cubicBezTo>
                  <a:pt x="15648" y="3683"/>
                  <a:pt x="15822" y="3637"/>
                  <a:pt x="15978" y="3544"/>
                </a:cubicBezTo>
                <a:lnTo>
                  <a:pt x="16884" y="3000"/>
                </a:lnTo>
                <a:lnTo>
                  <a:pt x="18600" y="4714"/>
                </a:lnTo>
                <a:cubicBezTo>
                  <a:pt x="18598" y="4718"/>
                  <a:pt x="18597" y="4722"/>
                  <a:pt x="18595" y="4726"/>
                </a:cubicBezTo>
                <a:lnTo>
                  <a:pt x="18060" y="5617"/>
                </a:lnTo>
                <a:cubicBezTo>
                  <a:pt x="17876" y="5924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7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3"/>
                  <a:pt x="20618" y="12013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1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6"/>
                </a:lnTo>
                <a:cubicBezTo>
                  <a:pt x="17292" y="2018"/>
                  <a:pt x="17136" y="1968"/>
                  <a:pt x="16975" y="1968"/>
                </a:cubicBezTo>
                <a:cubicBezTo>
                  <a:pt x="16778" y="1968"/>
                  <a:pt x="16572" y="2043"/>
                  <a:pt x="16400" y="2146"/>
                </a:cubicBezTo>
                <a:lnTo>
                  <a:pt x="15473" y="2702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2"/>
                </a:cubicBezTo>
                <a:lnTo>
                  <a:pt x="5200" y="2146"/>
                </a:lnTo>
                <a:cubicBezTo>
                  <a:pt x="5028" y="2043"/>
                  <a:pt x="4822" y="1968"/>
                  <a:pt x="4625" y="1968"/>
                </a:cubicBezTo>
                <a:cubicBezTo>
                  <a:pt x="4464" y="1968"/>
                  <a:pt x="4308" y="2018"/>
                  <a:pt x="4181" y="2146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1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3"/>
                  <a:pt x="0" y="9361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9"/>
                </a:cubicBezTo>
                <a:lnTo>
                  <a:pt x="2145" y="16400"/>
                </a:lnTo>
                <a:cubicBezTo>
                  <a:pt x="1959" y="16714"/>
                  <a:pt x="1864" y="17138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3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3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8"/>
                  <a:pt x="19641" y="16714"/>
                  <a:pt x="19455" y="16400"/>
                </a:cubicBezTo>
                <a:lnTo>
                  <a:pt x="18902" y="15479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1"/>
                </a:lnTo>
                <a:cubicBezTo>
                  <a:pt x="21600" y="8963"/>
                  <a:pt x="21233" y="8730"/>
                  <a:pt x="20880" y="8641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5" name="Shape 3665"/>
          <p:cNvSpPr/>
          <p:nvPr/>
        </p:nvSpPr>
        <p:spPr>
          <a:xfrm>
            <a:off x="3705938" y="4093609"/>
            <a:ext cx="237401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2013"/>
                </a:moveTo>
                <a:cubicBezTo>
                  <a:pt x="20614" y="12014"/>
                  <a:pt x="20611" y="12016"/>
                  <a:pt x="20607" y="12017"/>
                </a:cubicBezTo>
                <a:lnTo>
                  <a:pt x="19602" y="12269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3"/>
                  <a:pt x="18421" y="14351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9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8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2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9"/>
                  <a:pt x="4714" y="18600"/>
                </a:cubicBezTo>
                <a:lnTo>
                  <a:pt x="3000" y="16885"/>
                </a:lnTo>
                <a:lnTo>
                  <a:pt x="3540" y="15983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9"/>
                </a:cubicBezTo>
                <a:lnTo>
                  <a:pt x="993" y="12017"/>
                </a:lnTo>
                <a:cubicBezTo>
                  <a:pt x="989" y="12016"/>
                  <a:pt x="986" y="12014"/>
                  <a:pt x="982" y="12013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7"/>
                  <a:pt x="2616" y="8979"/>
                  <a:pt x="2708" y="8634"/>
                </a:cubicBezTo>
                <a:cubicBezTo>
                  <a:pt x="2897" y="7928"/>
                  <a:pt x="3179" y="7250"/>
                  <a:pt x="3548" y="6615"/>
                </a:cubicBezTo>
                <a:cubicBezTo>
                  <a:pt x="3727" y="6305"/>
                  <a:pt x="3724" y="5924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8"/>
                  <a:pt x="3000" y="4715"/>
                </a:cubicBezTo>
                <a:lnTo>
                  <a:pt x="4715" y="3000"/>
                </a:lnTo>
                <a:lnTo>
                  <a:pt x="5621" y="3544"/>
                </a:lnTo>
                <a:cubicBezTo>
                  <a:pt x="5777" y="3637"/>
                  <a:pt x="5951" y="3683"/>
                  <a:pt x="6127" y="3683"/>
                </a:cubicBezTo>
                <a:cubicBezTo>
                  <a:pt x="6296" y="3683"/>
                  <a:pt x="6465" y="3640"/>
                  <a:pt x="6618" y="3551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3"/>
                  <a:pt x="9331" y="2007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7"/>
                </a:lnTo>
                <a:cubicBezTo>
                  <a:pt x="12356" y="2353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1"/>
                </a:cubicBezTo>
                <a:cubicBezTo>
                  <a:pt x="15134" y="3640"/>
                  <a:pt x="15304" y="3683"/>
                  <a:pt x="15473" y="3683"/>
                </a:cubicBezTo>
                <a:cubicBezTo>
                  <a:pt x="15648" y="3683"/>
                  <a:pt x="15822" y="3637"/>
                  <a:pt x="15978" y="3544"/>
                </a:cubicBezTo>
                <a:lnTo>
                  <a:pt x="16884" y="3000"/>
                </a:lnTo>
                <a:lnTo>
                  <a:pt x="18600" y="4715"/>
                </a:lnTo>
                <a:cubicBezTo>
                  <a:pt x="18598" y="4718"/>
                  <a:pt x="18597" y="4722"/>
                  <a:pt x="18595" y="4726"/>
                </a:cubicBezTo>
                <a:lnTo>
                  <a:pt x="18060" y="5617"/>
                </a:lnTo>
                <a:cubicBezTo>
                  <a:pt x="17876" y="5924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7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3"/>
                  <a:pt x="20618" y="12013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1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6"/>
                </a:lnTo>
                <a:cubicBezTo>
                  <a:pt x="17292" y="2018"/>
                  <a:pt x="17136" y="1968"/>
                  <a:pt x="16975" y="1968"/>
                </a:cubicBezTo>
                <a:cubicBezTo>
                  <a:pt x="16778" y="1968"/>
                  <a:pt x="16572" y="2043"/>
                  <a:pt x="16400" y="2146"/>
                </a:cubicBezTo>
                <a:lnTo>
                  <a:pt x="15473" y="2702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2"/>
                </a:cubicBezTo>
                <a:lnTo>
                  <a:pt x="5200" y="2146"/>
                </a:lnTo>
                <a:cubicBezTo>
                  <a:pt x="5028" y="2043"/>
                  <a:pt x="4822" y="1968"/>
                  <a:pt x="4625" y="1968"/>
                </a:cubicBezTo>
                <a:cubicBezTo>
                  <a:pt x="4464" y="1968"/>
                  <a:pt x="4308" y="2018"/>
                  <a:pt x="4181" y="2146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1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3"/>
                  <a:pt x="0" y="9361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9"/>
                </a:cubicBezTo>
                <a:lnTo>
                  <a:pt x="2145" y="16400"/>
                </a:lnTo>
                <a:cubicBezTo>
                  <a:pt x="1959" y="16714"/>
                  <a:pt x="1864" y="17138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3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3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8"/>
                  <a:pt x="19641" y="16714"/>
                  <a:pt x="19455" y="16400"/>
                </a:cubicBezTo>
                <a:lnTo>
                  <a:pt x="18902" y="15479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1"/>
                </a:lnTo>
                <a:cubicBezTo>
                  <a:pt x="21600" y="8963"/>
                  <a:pt x="21233" y="8730"/>
                  <a:pt x="20880" y="8641"/>
                </a:cubicBezTo>
                <a:moveTo>
                  <a:pt x="15709" y="10800"/>
                </a:moveTo>
                <a:cubicBezTo>
                  <a:pt x="15709" y="13346"/>
                  <a:pt x="13771" y="15439"/>
                  <a:pt x="11291" y="15685"/>
                </a:cubicBezTo>
                <a:lnTo>
                  <a:pt x="11291" y="12695"/>
                </a:lnTo>
                <a:cubicBezTo>
                  <a:pt x="12137" y="12476"/>
                  <a:pt x="12764" y="11715"/>
                  <a:pt x="12764" y="10800"/>
                </a:cubicBezTo>
                <a:cubicBezTo>
                  <a:pt x="12764" y="10630"/>
                  <a:pt x="12735" y="10467"/>
                  <a:pt x="12694" y="10310"/>
                </a:cubicBezTo>
                <a:lnTo>
                  <a:pt x="15308" y="8857"/>
                </a:lnTo>
                <a:cubicBezTo>
                  <a:pt x="15565" y="9454"/>
                  <a:pt x="15709" y="10110"/>
                  <a:pt x="15709" y="10800"/>
                </a:cubicBezTo>
                <a:moveTo>
                  <a:pt x="9818" y="10800"/>
                </a:move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3"/>
                  <a:pt x="11342" y="11782"/>
                  <a:pt x="10800" y="11782"/>
                </a:cubicBezTo>
                <a:cubicBezTo>
                  <a:pt x="10258" y="11782"/>
                  <a:pt x="9818" y="11343"/>
                  <a:pt x="9818" y="10800"/>
                </a:cubicBezTo>
                <a:moveTo>
                  <a:pt x="10309" y="15685"/>
                </a:moveTo>
                <a:cubicBezTo>
                  <a:pt x="7829" y="15439"/>
                  <a:pt x="5891" y="13346"/>
                  <a:pt x="5891" y="10800"/>
                </a:cubicBezTo>
                <a:cubicBezTo>
                  <a:pt x="5891" y="10110"/>
                  <a:pt x="6035" y="9454"/>
                  <a:pt x="6292" y="8857"/>
                </a:cubicBezTo>
                <a:lnTo>
                  <a:pt x="8906" y="10310"/>
                </a:lnTo>
                <a:cubicBezTo>
                  <a:pt x="8865" y="10467"/>
                  <a:pt x="8836" y="10630"/>
                  <a:pt x="8836" y="10800"/>
                </a:cubicBezTo>
                <a:cubicBezTo>
                  <a:pt x="8836" y="11715"/>
                  <a:pt x="9463" y="12476"/>
                  <a:pt x="10309" y="12695"/>
                </a:cubicBezTo>
                <a:cubicBezTo>
                  <a:pt x="10309" y="12695"/>
                  <a:pt x="10309" y="15685"/>
                  <a:pt x="10309" y="15685"/>
                </a:cubicBezTo>
                <a:close/>
                <a:moveTo>
                  <a:pt x="10800" y="5891"/>
                </a:moveTo>
                <a:cubicBezTo>
                  <a:pt x="12470" y="5891"/>
                  <a:pt x="13942" y="6727"/>
                  <a:pt x="14829" y="8000"/>
                </a:cubicBezTo>
                <a:lnTo>
                  <a:pt x="12220" y="9450"/>
                </a:lnTo>
                <a:cubicBezTo>
                  <a:pt x="11862" y="9074"/>
                  <a:pt x="11360" y="8836"/>
                  <a:pt x="10800" y="8836"/>
                </a:cubicBezTo>
                <a:cubicBezTo>
                  <a:pt x="10240" y="8836"/>
                  <a:pt x="9738" y="9074"/>
                  <a:pt x="9380" y="9450"/>
                </a:cubicBezTo>
                <a:lnTo>
                  <a:pt x="6771" y="8000"/>
                </a:lnTo>
                <a:cubicBezTo>
                  <a:pt x="7658" y="6727"/>
                  <a:pt x="9130" y="5891"/>
                  <a:pt x="10800" y="5891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4"/>
                  <a:pt x="7547" y="16691"/>
                  <a:pt x="10800" y="16691"/>
                </a:cubicBezTo>
                <a:cubicBezTo>
                  <a:pt x="14053" y="16691"/>
                  <a:pt x="16691" y="14054"/>
                  <a:pt x="16691" y="10800"/>
                </a:cubicBezTo>
                <a:cubicBezTo>
                  <a:pt x="16691" y="7547"/>
                  <a:pt x="14053" y="4909"/>
                  <a:pt x="10800" y="490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6" name="Shape 3666"/>
          <p:cNvSpPr/>
          <p:nvPr/>
        </p:nvSpPr>
        <p:spPr>
          <a:xfrm>
            <a:off x="4159158" y="4093609"/>
            <a:ext cx="237401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8095"/>
                </a:moveTo>
                <a:lnTo>
                  <a:pt x="20091" y="8641"/>
                </a:lnTo>
                <a:cubicBezTo>
                  <a:pt x="19294" y="8426"/>
                  <a:pt x="18482" y="8322"/>
                  <a:pt x="17675" y="8322"/>
                </a:cubicBezTo>
                <a:lnTo>
                  <a:pt x="17150" y="7378"/>
                </a:lnTo>
                <a:cubicBezTo>
                  <a:pt x="17052" y="7203"/>
                  <a:pt x="16911" y="7036"/>
                  <a:pt x="16741" y="6937"/>
                </a:cubicBezTo>
                <a:cubicBezTo>
                  <a:pt x="16601" y="6856"/>
                  <a:pt x="16442" y="6822"/>
                  <a:pt x="16268" y="6868"/>
                </a:cubicBezTo>
                <a:lnTo>
                  <a:pt x="13487" y="7614"/>
                </a:lnTo>
                <a:cubicBezTo>
                  <a:pt x="13102" y="7716"/>
                  <a:pt x="12995" y="8126"/>
                  <a:pt x="12977" y="8496"/>
                </a:cubicBezTo>
                <a:lnTo>
                  <a:pt x="12996" y="9571"/>
                </a:lnTo>
                <a:cubicBezTo>
                  <a:pt x="12293" y="9974"/>
                  <a:pt x="11639" y="10471"/>
                  <a:pt x="11053" y="11057"/>
                </a:cubicBezTo>
                <a:lnTo>
                  <a:pt x="10023" y="10763"/>
                </a:lnTo>
                <a:cubicBezTo>
                  <a:pt x="9673" y="10664"/>
                  <a:pt x="9239" y="10682"/>
                  <a:pt x="9040" y="11026"/>
                </a:cubicBezTo>
                <a:lnTo>
                  <a:pt x="7600" y="13520"/>
                </a:lnTo>
                <a:cubicBezTo>
                  <a:pt x="7401" y="13864"/>
                  <a:pt x="7614" y="14230"/>
                  <a:pt x="7863" y="14504"/>
                </a:cubicBezTo>
                <a:lnTo>
                  <a:pt x="8633" y="15249"/>
                </a:lnTo>
                <a:cubicBezTo>
                  <a:pt x="8419" y="16049"/>
                  <a:pt x="8315" y="16864"/>
                  <a:pt x="8317" y="17674"/>
                </a:cubicBezTo>
                <a:lnTo>
                  <a:pt x="7377" y="18196"/>
                </a:lnTo>
                <a:cubicBezTo>
                  <a:pt x="7060" y="18374"/>
                  <a:pt x="6765" y="18693"/>
                  <a:pt x="6868" y="19077"/>
                </a:cubicBezTo>
                <a:lnTo>
                  <a:pt x="7281" y="20619"/>
                </a:lnTo>
                <a:lnTo>
                  <a:pt x="1964" y="20619"/>
                </a:lnTo>
                <a:cubicBezTo>
                  <a:pt x="1422" y="20619"/>
                  <a:pt x="982" y="20179"/>
                  <a:pt x="982" y="19636"/>
                </a:cubicBezTo>
                <a:lnTo>
                  <a:pt x="982" y="11291"/>
                </a:lnTo>
                <a:lnTo>
                  <a:pt x="1931" y="11291"/>
                </a:lnTo>
                <a:cubicBezTo>
                  <a:pt x="2328" y="11291"/>
                  <a:pt x="2538" y="10924"/>
                  <a:pt x="2651" y="10571"/>
                </a:cubicBezTo>
                <a:lnTo>
                  <a:pt x="2913" y="9523"/>
                </a:lnTo>
                <a:cubicBezTo>
                  <a:pt x="3711" y="9310"/>
                  <a:pt x="4466" y="8994"/>
                  <a:pt x="5164" y="8591"/>
                </a:cubicBezTo>
                <a:lnTo>
                  <a:pt x="6091" y="9146"/>
                </a:lnTo>
                <a:cubicBezTo>
                  <a:pt x="6275" y="9241"/>
                  <a:pt x="6484" y="9318"/>
                  <a:pt x="6681" y="9318"/>
                </a:cubicBezTo>
                <a:cubicBezTo>
                  <a:pt x="6837" y="9318"/>
                  <a:pt x="6985" y="9270"/>
                  <a:pt x="7110" y="9146"/>
                </a:cubicBezTo>
                <a:lnTo>
                  <a:pt x="9146" y="7110"/>
                </a:lnTo>
                <a:cubicBezTo>
                  <a:pt x="9427" y="6829"/>
                  <a:pt x="9332" y="6405"/>
                  <a:pt x="9146" y="6091"/>
                </a:cubicBezTo>
                <a:lnTo>
                  <a:pt x="8593" y="5170"/>
                </a:lnTo>
                <a:cubicBezTo>
                  <a:pt x="8999" y="4469"/>
                  <a:pt x="9317" y="3712"/>
                  <a:pt x="9531" y="2911"/>
                </a:cubicBezTo>
                <a:lnTo>
                  <a:pt x="10571" y="2651"/>
                </a:lnTo>
                <a:cubicBezTo>
                  <a:pt x="10924" y="2539"/>
                  <a:pt x="11291" y="2329"/>
                  <a:pt x="11291" y="1931"/>
                </a:cubicBezTo>
                <a:lnTo>
                  <a:pt x="11291" y="982"/>
                </a:ln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8095"/>
                  <a:pt x="20618" y="8095"/>
                </a:cubicBezTo>
                <a:close/>
                <a:moveTo>
                  <a:pt x="20618" y="12594"/>
                </a:moveTo>
                <a:cubicBezTo>
                  <a:pt x="19750" y="12088"/>
                  <a:pt x="18750" y="11783"/>
                  <a:pt x="17673" y="11783"/>
                </a:cubicBezTo>
                <a:cubicBezTo>
                  <a:pt x="14419" y="11783"/>
                  <a:pt x="11782" y="14419"/>
                  <a:pt x="11782" y="17673"/>
                </a:cubicBezTo>
                <a:cubicBezTo>
                  <a:pt x="11782" y="18751"/>
                  <a:pt x="12088" y="19750"/>
                  <a:pt x="12594" y="20619"/>
                </a:cubicBezTo>
                <a:lnTo>
                  <a:pt x="8298" y="20619"/>
                </a:lnTo>
                <a:lnTo>
                  <a:pt x="7875" y="19042"/>
                </a:lnTo>
                <a:lnTo>
                  <a:pt x="8794" y="18532"/>
                </a:lnTo>
                <a:cubicBezTo>
                  <a:pt x="9106" y="18358"/>
                  <a:pt x="9299" y="18028"/>
                  <a:pt x="9299" y="17672"/>
                </a:cubicBezTo>
                <a:cubicBezTo>
                  <a:pt x="9298" y="16938"/>
                  <a:pt x="9392" y="16209"/>
                  <a:pt x="9582" y="15503"/>
                </a:cubicBezTo>
                <a:cubicBezTo>
                  <a:pt x="9674" y="15159"/>
                  <a:pt x="9572" y="14791"/>
                  <a:pt x="9316" y="14543"/>
                </a:cubicBezTo>
                <a:lnTo>
                  <a:pt x="8572" y="13823"/>
                </a:lnTo>
                <a:cubicBezTo>
                  <a:pt x="8569" y="13820"/>
                  <a:pt x="8566" y="13817"/>
                  <a:pt x="8564" y="13814"/>
                </a:cubicBezTo>
                <a:lnTo>
                  <a:pt x="9776" y="11713"/>
                </a:lnTo>
                <a:lnTo>
                  <a:pt x="10783" y="12001"/>
                </a:lnTo>
                <a:cubicBezTo>
                  <a:pt x="11126" y="12099"/>
                  <a:pt x="11495" y="12003"/>
                  <a:pt x="11748" y="11751"/>
                </a:cubicBezTo>
                <a:cubicBezTo>
                  <a:pt x="12264" y="11234"/>
                  <a:pt x="12848" y="10788"/>
                  <a:pt x="13485" y="10421"/>
                </a:cubicBezTo>
                <a:cubicBezTo>
                  <a:pt x="13794" y="10244"/>
                  <a:pt x="13983" y="9911"/>
                  <a:pt x="13977" y="9554"/>
                </a:cubicBezTo>
                <a:lnTo>
                  <a:pt x="13960" y="8514"/>
                </a:lnTo>
                <a:lnTo>
                  <a:pt x="13960" y="8504"/>
                </a:lnTo>
                <a:lnTo>
                  <a:pt x="16304" y="7876"/>
                </a:lnTo>
                <a:lnTo>
                  <a:pt x="16817" y="8799"/>
                </a:lnTo>
                <a:cubicBezTo>
                  <a:pt x="16905" y="8958"/>
                  <a:pt x="17032" y="9086"/>
                  <a:pt x="17184" y="9173"/>
                </a:cubicBezTo>
                <a:cubicBezTo>
                  <a:pt x="17330" y="9257"/>
                  <a:pt x="17499" y="9304"/>
                  <a:pt x="17675" y="9304"/>
                </a:cubicBezTo>
                <a:cubicBezTo>
                  <a:pt x="18407" y="9304"/>
                  <a:pt x="19135" y="9400"/>
                  <a:pt x="19837" y="9589"/>
                </a:cubicBezTo>
                <a:cubicBezTo>
                  <a:pt x="20106" y="9661"/>
                  <a:pt x="20389" y="9611"/>
                  <a:pt x="20618" y="9464"/>
                </a:cubicBezTo>
                <a:cubicBezTo>
                  <a:pt x="20618" y="9464"/>
                  <a:pt x="20618" y="12594"/>
                  <a:pt x="20618" y="12594"/>
                </a:cubicBezTo>
                <a:close/>
                <a:moveTo>
                  <a:pt x="20618" y="15475"/>
                </a:moveTo>
                <a:lnTo>
                  <a:pt x="19093" y="16323"/>
                </a:lnTo>
                <a:cubicBezTo>
                  <a:pt x="18735" y="15947"/>
                  <a:pt x="18233" y="15709"/>
                  <a:pt x="17673" y="15709"/>
                </a:cubicBezTo>
                <a:cubicBezTo>
                  <a:pt x="17113" y="15709"/>
                  <a:pt x="16610" y="15947"/>
                  <a:pt x="16253" y="16323"/>
                </a:cubicBezTo>
                <a:lnTo>
                  <a:pt x="13643" y="14873"/>
                </a:lnTo>
                <a:cubicBezTo>
                  <a:pt x="14530" y="13600"/>
                  <a:pt x="16003" y="12764"/>
                  <a:pt x="17673" y="12764"/>
                </a:cubicBezTo>
                <a:cubicBezTo>
                  <a:pt x="18783" y="12764"/>
                  <a:pt x="19798" y="13141"/>
                  <a:pt x="20618" y="13764"/>
                </a:cubicBezTo>
                <a:cubicBezTo>
                  <a:pt x="20618" y="13764"/>
                  <a:pt x="20618" y="15475"/>
                  <a:pt x="20618" y="15475"/>
                </a:cubicBezTo>
                <a:close/>
                <a:moveTo>
                  <a:pt x="20618" y="19636"/>
                </a:moveTo>
                <a:cubicBezTo>
                  <a:pt x="20618" y="20179"/>
                  <a:pt x="20178" y="20619"/>
                  <a:pt x="19636" y="20619"/>
                </a:cubicBezTo>
                <a:lnTo>
                  <a:pt x="18164" y="20619"/>
                </a:lnTo>
                <a:lnTo>
                  <a:pt x="18164" y="19567"/>
                </a:lnTo>
                <a:cubicBezTo>
                  <a:pt x="19009" y="19349"/>
                  <a:pt x="19636" y="18587"/>
                  <a:pt x="19636" y="17673"/>
                </a:cubicBezTo>
                <a:cubicBezTo>
                  <a:pt x="19636" y="17503"/>
                  <a:pt x="19608" y="17340"/>
                  <a:pt x="19567" y="17182"/>
                </a:cubicBezTo>
                <a:lnTo>
                  <a:pt x="20618" y="16598"/>
                </a:lnTo>
                <a:cubicBezTo>
                  <a:pt x="20618" y="16598"/>
                  <a:pt x="20618" y="19636"/>
                  <a:pt x="20618" y="19636"/>
                </a:cubicBezTo>
                <a:close/>
                <a:moveTo>
                  <a:pt x="16691" y="17673"/>
                </a:moveTo>
                <a:cubicBezTo>
                  <a:pt x="16691" y="17131"/>
                  <a:pt x="17131" y="16691"/>
                  <a:pt x="17673" y="16691"/>
                </a:cubicBezTo>
                <a:cubicBezTo>
                  <a:pt x="18214" y="16691"/>
                  <a:pt x="18655" y="17131"/>
                  <a:pt x="18655" y="17673"/>
                </a:cubicBezTo>
                <a:cubicBezTo>
                  <a:pt x="18655" y="18215"/>
                  <a:pt x="18214" y="18655"/>
                  <a:pt x="17673" y="18655"/>
                </a:cubicBezTo>
                <a:cubicBezTo>
                  <a:pt x="17131" y="18655"/>
                  <a:pt x="16691" y="18215"/>
                  <a:pt x="16691" y="17673"/>
                </a:cubicBezTo>
                <a:moveTo>
                  <a:pt x="17182" y="20619"/>
                </a:moveTo>
                <a:lnTo>
                  <a:pt x="13757" y="20619"/>
                </a:lnTo>
                <a:cubicBezTo>
                  <a:pt x="13138" y="19797"/>
                  <a:pt x="12764" y="18781"/>
                  <a:pt x="12764" y="17673"/>
                </a:cubicBezTo>
                <a:cubicBezTo>
                  <a:pt x="12764" y="16982"/>
                  <a:pt x="12907" y="16327"/>
                  <a:pt x="13165" y="15730"/>
                </a:cubicBezTo>
                <a:lnTo>
                  <a:pt x="15779" y="17182"/>
                </a:lnTo>
                <a:cubicBezTo>
                  <a:pt x="15738" y="17340"/>
                  <a:pt x="15709" y="17503"/>
                  <a:pt x="15709" y="17673"/>
                </a:cubicBezTo>
                <a:cubicBezTo>
                  <a:pt x="15709" y="18587"/>
                  <a:pt x="16336" y="19349"/>
                  <a:pt x="17182" y="19567"/>
                </a:cubicBezTo>
                <a:cubicBezTo>
                  <a:pt x="17182" y="19567"/>
                  <a:pt x="17182" y="20619"/>
                  <a:pt x="17182" y="20619"/>
                </a:cubicBezTo>
                <a:close/>
                <a:moveTo>
                  <a:pt x="982" y="5376"/>
                </a:moveTo>
                <a:cubicBezTo>
                  <a:pt x="3301" y="5145"/>
                  <a:pt x="5145" y="3301"/>
                  <a:pt x="5375" y="982"/>
                </a:cubicBezTo>
                <a:lnTo>
                  <a:pt x="10309" y="982"/>
                </a:lnTo>
                <a:lnTo>
                  <a:pt x="10309" y="1703"/>
                </a:lnTo>
                <a:cubicBezTo>
                  <a:pt x="10305" y="1705"/>
                  <a:pt x="10302" y="1707"/>
                  <a:pt x="10298" y="1708"/>
                </a:cubicBezTo>
                <a:lnTo>
                  <a:pt x="9293" y="1959"/>
                </a:lnTo>
                <a:cubicBezTo>
                  <a:pt x="8947" y="2045"/>
                  <a:pt x="8675" y="2313"/>
                  <a:pt x="8583" y="2657"/>
                </a:cubicBezTo>
                <a:cubicBezTo>
                  <a:pt x="8394" y="3363"/>
                  <a:pt x="8112" y="4042"/>
                  <a:pt x="7744" y="4677"/>
                </a:cubicBezTo>
                <a:cubicBezTo>
                  <a:pt x="7564" y="4986"/>
                  <a:pt x="7567" y="5368"/>
                  <a:pt x="7751" y="5675"/>
                </a:cubicBezTo>
                <a:lnTo>
                  <a:pt x="8292" y="6575"/>
                </a:lnTo>
                <a:lnTo>
                  <a:pt x="6576" y="8291"/>
                </a:lnTo>
                <a:cubicBezTo>
                  <a:pt x="6573" y="8290"/>
                  <a:pt x="6569" y="8288"/>
                  <a:pt x="6566" y="8286"/>
                </a:cubicBezTo>
                <a:lnTo>
                  <a:pt x="5669" y="7748"/>
                </a:lnTo>
                <a:cubicBezTo>
                  <a:pt x="5513" y="7655"/>
                  <a:pt x="5339" y="7608"/>
                  <a:pt x="5164" y="7608"/>
                </a:cubicBezTo>
                <a:cubicBezTo>
                  <a:pt x="4995" y="7608"/>
                  <a:pt x="4825" y="7652"/>
                  <a:pt x="4673" y="7739"/>
                </a:cubicBezTo>
                <a:cubicBezTo>
                  <a:pt x="4039" y="8106"/>
                  <a:pt x="3362" y="8387"/>
                  <a:pt x="2659" y="8575"/>
                </a:cubicBezTo>
                <a:cubicBezTo>
                  <a:pt x="2315" y="8667"/>
                  <a:pt x="2047" y="8939"/>
                  <a:pt x="1960" y="9285"/>
                </a:cubicBezTo>
                <a:lnTo>
                  <a:pt x="1707" y="10299"/>
                </a:lnTo>
                <a:cubicBezTo>
                  <a:pt x="1706" y="10302"/>
                  <a:pt x="1705" y="10305"/>
                  <a:pt x="1703" y="10310"/>
                </a:cubicBezTo>
                <a:lnTo>
                  <a:pt x="982" y="10310"/>
                </a:lnTo>
                <a:cubicBezTo>
                  <a:pt x="982" y="10310"/>
                  <a:pt x="982" y="5376"/>
                  <a:pt x="982" y="5376"/>
                </a:cubicBezTo>
                <a:close/>
                <a:moveTo>
                  <a:pt x="982" y="1964"/>
                </a:moveTo>
                <a:cubicBezTo>
                  <a:pt x="982" y="1422"/>
                  <a:pt x="1422" y="982"/>
                  <a:pt x="1964" y="982"/>
                </a:cubicBezTo>
                <a:lnTo>
                  <a:pt x="4384" y="982"/>
                </a:lnTo>
                <a:cubicBezTo>
                  <a:pt x="4162" y="2758"/>
                  <a:pt x="2758" y="4163"/>
                  <a:pt x="982" y="4385"/>
                </a:cubicBezTo>
                <a:cubicBezTo>
                  <a:pt x="982" y="4385"/>
                  <a:pt x="982" y="1964"/>
                  <a:pt x="982" y="1964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7" name="Shape 3667"/>
          <p:cNvSpPr/>
          <p:nvPr/>
        </p:nvSpPr>
        <p:spPr>
          <a:xfrm>
            <a:off x="4612377" y="4115190"/>
            <a:ext cx="237401" cy="194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36" y="8400"/>
                </a:moveTo>
                <a:lnTo>
                  <a:pt x="18164" y="8400"/>
                </a:lnTo>
                <a:cubicBezTo>
                  <a:pt x="18435" y="8400"/>
                  <a:pt x="18655" y="8132"/>
                  <a:pt x="18655" y="7800"/>
                </a:cubicBezTo>
                <a:cubicBezTo>
                  <a:pt x="18655" y="7468"/>
                  <a:pt x="18435" y="7200"/>
                  <a:pt x="18164" y="7200"/>
                </a:cubicBezTo>
                <a:lnTo>
                  <a:pt x="3436" y="7200"/>
                </a:lnTo>
                <a:cubicBezTo>
                  <a:pt x="3165" y="7200"/>
                  <a:pt x="2945" y="7468"/>
                  <a:pt x="2945" y="7800"/>
                </a:cubicBezTo>
                <a:cubicBezTo>
                  <a:pt x="2945" y="8132"/>
                  <a:pt x="3165" y="8400"/>
                  <a:pt x="3436" y="8400"/>
                </a:cubicBezTo>
                <a:moveTo>
                  <a:pt x="3436" y="10800"/>
                </a:moveTo>
                <a:lnTo>
                  <a:pt x="18164" y="10800"/>
                </a:lnTo>
                <a:cubicBezTo>
                  <a:pt x="18435" y="10800"/>
                  <a:pt x="18655" y="10532"/>
                  <a:pt x="18655" y="10200"/>
                </a:cubicBezTo>
                <a:cubicBezTo>
                  <a:pt x="18655" y="9868"/>
                  <a:pt x="18435" y="9600"/>
                  <a:pt x="18164" y="9600"/>
                </a:cubicBezTo>
                <a:lnTo>
                  <a:pt x="3436" y="9600"/>
                </a:lnTo>
                <a:cubicBezTo>
                  <a:pt x="3165" y="9600"/>
                  <a:pt x="2945" y="9868"/>
                  <a:pt x="2945" y="10200"/>
                </a:cubicBezTo>
                <a:cubicBezTo>
                  <a:pt x="2945" y="10532"/>
                  <a:pt x="3165" y="10800"/>
                  <a:pt x="3436" y="10800"/>
                </a:cubicBezTo>
                <a:moveTo>
                  <a:pt x="3436" y="13200"/>
                </a:moveTo>
                <a:lnTo>
                  <a:pt x="13255" y="13200"/>
                </a:lnTo>
                <a:cubicBezTo>
                  <a:pt x="13526" y="13200"/>
                  <a:pt x="13745" y="12932"/>
                  <a:pt x="13745" y="12601"/>
                </a:cubicBezTo>
                <a:cubicBezTo>
                  <a:pt x="13745" y="12268"/>
                  <a:pt x="13526" y="12000"/>
                  <a:pt x="13255" y="12000"/>
                </a:cubicBezTo>
                <a:lnTo>
                  <a:pt x="3436" y="12000"/>
                </a:lnTo>
                <a:cubicBezTo>
                  <a:pt x="3165" y="12000"/>
                  <a:pt x="2945" y="12268"/>
                  <a:pt x="2945" y="12601"/>
                </a:cubicBezTo>
                <a:cubicBezTo>
                  <a:pt x="2945" y="12932"/>
                  <a:pt x="3165" y="13200"/>
                  <a:pt x="3436" y="13200"/>
                </a:cubicBezTo>
                <a:moveTo>
                  <a:pt x="20618" y="19200"/>
                </a:moveTo>
                <a:lnTo>
                  <a:pt x="18114" y="19200"/>
                </a:lnTo>
                <a:cubicBezTo>
                  <a:pt x="17887" y="17831"/>
                  <a:pt x="16897" y="16800"/>
                  <a:pt x="15709" y="16800"/>
                </a:cubicBezTo>
                <a:cubicBezTo>
                  <a:pt x="14522" y="16800"/>
                  <a:pt x="13532" y="17831"/>
                  <a:pt x="13304" y="19200"/>
                </a:cubicBezTo>
                <a:lnTo>
                  <a:pt x="8296" y="19200"/>
                </a:lnTo>
                <a:cubicBezTo>
                  <a:pt x="8068" y="17831"/>
                  <a:pt x="7078" y="16800"/>
                  <a:pt x="5891" y="16800"/>
                </a:cubicBezTo>
                <a:cubicBezTo>
                  <a:pt x="4703" y="16800"/>
                  <a:pt x="3713" y="17831"/>
                  <a:pt x="3486" y="19200"/>
                </a:cubicBezTo>
                <a:lnTo>
                  <a:pt x="982" y="19200"/>
                </a:lnTo>
                <a:lnTo>
                  <a:pt x="982" y="1200"/>
                </a:lnTo>
                <a:lnTo>
                  <a:pt x="20618" y="1200"/>
                </a:lnTo>
                <a:cubicBezTo>
                  <a:pt x="20618" y="1200"/>
                  <a:pt x="20618" y="19200"/>
                  <a:pt x="20618" y="19200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9200"/>
                </a:lnTo>
                <a:cubicBezTo>
                  <a:pt x="0" y="19862"/>
                  <a:pt x="440" y="20400"/>
                  <a:pt x="982" y="20400"/>
                </a:cubicBezTo>
                <a:lnTo>
                  <a:pt x="3927" y="20400"/>
                </a:lnTo>
                <a:cubicBezTo>
                  <a:pt x="4199" y="20400"/>
                  <a:pt x="4418" y="20132"/>
                  <a:pt x="4418" y="19800"/>
                </a:cubicBezTo>
                <a:cubicBezTo>
                  <a:pt x="4418" y="18806"/>
                  <a:pt x="5078" y="18000"/>
                  <a:pt x="5891" y="18000"/>
                </a:cubicBezTo>
                <a:cubicBezTo>
                  <a:pt x="6704" y="18000"/>
                  <a:pt x="7364" y="18806"/>
                  <a:pt x="7364" y="19800"/>
                </a:cubicBezTo>
                <a:cubicBezTo>
                  <a:pt x="7364" y="20132"/>
                  <a:pt x="7583" y="20400"/>
                  <a:pt x="7855" y="20400"/>
                </a:cubicBezTo>
                <a:lnTo>
                  <a:pt x="13745" y="20400"/>
                </a:lnTo>
                <a:cubicBezTo>
                  <a:pt x="14017" y="20400"/>
                  <a:pt x="14236" y="20132"/>
                  <a:pt x="14236" y="19800"/>
                </a:cubicBezTo>
                <a:cubicBezTo>
                  <a:pt x="14236" y="18806"/>
                  <a:pt x="14896" y="18000"/>
                  <a:pt x="15709" y="18000"/>
                </a:cubicBezTo>
                <a:cubicBezTo>
                  <a:pt x="16523" y="18000"/>
                  <a:pt x="17182" y="18806"/>
                  <a:pt x="17182" y="19800"/>
                </a:cubicBezTo>
                <a:cubicBezTo>
                  <a:pt x="17182" y="20132"/>
                  <a:pt x="17401" y="20400"/>
                  <a:pt x="17673" y="20400"/>
                </a:cubicBezTo>
                <a:lnTo>
                  <a:pt x="20618" y="20400"/>
                </a:lnTo>
                <a:cubicBezTo>
                  <a:pt x="21160" y="20400"/>
                  <a:pt x="21600" y="19862"/>
                  <a:pt x="21600" y="192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5891" y="19200"/>
                </a:moveTo>
                <a:cubicBezTo>
                  <a:pt x="5620" y="19200"/>
                  <a:pt x="5400" y="19468"/>
                  <a:pt x="5400" y="19800"/>
                </a:cubicBezTo>
                <a:lnTo>
                  <a:pt x="5400" y="21000"/>
                </a:lnTo>
                <a:cubicBezTo>
                  <a:pt x="5400" y="21332"/>
                  <a:pt x="5620" y="21600"/>
                  <a:pt x="5891" y="21600"/>
                </a:cubicBezTo>
                <a:cubicBezTo>
                  <a:pt x="6162" y="21600"/>
                  <a:pt x="6382" y="21332"/>
                  <a:pt x="6382" y="21000"/>
                </a:cubicBezTo>
                <a:lnTo>
                  <a:pt x="6382" y="19800"/>
                </a:lnTo>
                <a:cubicBezTo>
                  <a:pt x="6382" y="19468"/>
                  <a:pt x="6162" y="19200"/>
                  <a:pt x="5891" y="19200"/>
                </a:cubicBezTo>
                <a:moveTo>
                  <a:pt x="3436" y="6000"/>
                </a:moveTo>
                <a:lnTo>
                  <a:pt x="18164" y="6000"/>
                </a:lnTo>
                <a:cubicBezTo>
                  <a:pt x="18435" y="6000"/>
                  <a:pt x="18655" y="5732"/>
                  <a:pt x="18655" y="5400"/>
                </a:cubicBezTo>
                <a:cubicBezTo>
                  <a:pt x="18655" y="5070"/>
                  <a:pt x="18435" y="4800"/>
                  <a:pt x="18164" y="4800"/>
                </a:cubicBezTo>
                <a:lnTo>
                  <a:pt x="3436" y="4800"/>
                </a:lnTo>
                <a:cubicBezTo>
                  <a:pt x="3165" y="4800"/>
                  <a:pt x="2945" y="5070"/>
                  <a:pt x="2945" y="5400"/>
                </a:cubicBezTo>
                <a:cubicBezTo>
                  <a:pt x="2945" y="5732"/>
                  <a:pt x="3165" y="6000"/>
                  <a:pt x="3436" y="6000"/>
                </a:cubicBezTo>
                <a:moveTo>
                  <a:pt x="15709" y="19200"/>
                </a:moveTo>
                <a:cubicBezTo>
                  <a:pt x="15438" y="19200"/>
                  <a:pt x="15218" y="19468"/>
                  <a:pt x="15218" y="19800"/>
                </a:cubicBezTo>
                <a:lnTo>
                  <a:pt x="15218" y="21000"/>
                </a:lnTo>
                <a:cubicBezTo>
                  <a:pt x="15218" y="21332"/>
                  <a:pt x="15438" y="21600"/>
                  <a:pt x="15709" y="21600"/>
                </a:cubicBezTo>
                <a:cubicBezTo>
                  <a:pt x="15980" y="21600"/>
                  <a:pt x="16200" y="21332"/>
                  <a:pt x="16200" y="21000"/>
                </a:cubicBezTo>
                <a:lnTo>
                  <a:pt x="16200" y="19800"/>
                </a:lnTo>
                <a:cubicBezTo>
                  <a:pt x="16200" y="19468"/>
                  <a:pt x="15980" y="19200"/>
                  <a:pt x="15709" y="192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8" name="Shape 3668"/>
          <p:cNvSpPr/>
          <p:nvPr/>
        </p:nvSpPr>
        <p:spPr>
          <a:xfrm>
            <a:off x="533400" y="4557619"/>
            <a:ext cx="237401" cy="2158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4" y="14040"/>
                </a:moveTo>
                <a:lnTo>
                  <a:pt x="14236" y="14040"/>
                </a:lnTo>
                <a:cubicBezTo>
                  <a:pt x="14507" y="14040"/>
                  <a:pt x="14727" y="13798"/>
                  <a:pt x="14727" y="13500"/>
                </a:cubicBezTo>
                <a:cubicBezTo>
                  <a:pt x="14727" y="13203"/>
                  <a:pt x="14507" y="12960"/>
                  <a:pt x="14236" y="12960"/>
                </a:cubicBezTo>
                <a:lnTo>
                  <a:pt x="7364" y="12960"/>
                </a:lnTo>
                <a:cubicBezTo>
                  <a:pt x="7093" y="12960"/>
                  <a:pt x="6873" y="13203"/>
                  <a:pt x="6873" y="13500"/>
                </a:cubicBezTo>
                <a:cubicBezTo>
                  <a:pt x="6873" y="13798"/>
                  <a:pt x="7093" y="14040"/>
                  <a:pt x="7364" y="14040"/>
                </a:cubicBezTo>
                <a:moveTo>
                  <a:pt x="7364" y="11880"/>
                </a:moveTo>
                <a:lnTo>
                  <a:pt x="18164" y="11880"/>
                </a:lnTo>
                <a:cubicBezTo>
                  <a:pt x="18434" y="11880"/>
                  <a:pt x="18655" y="11638"/>
                  <a:pt x="18655" y="11340"/>
                </a:cubicBezTo>
                <a:cubicBezTo>
                  <a:pt x="18655" y="11043"/>
                  <a:pt x="18434" y="10800"/>
                  <a:pt x="18164" y="10800"/>
                </a:cubicBezTo>
                <a:lnTo>
                  <a:pt x="7364" y="10800"/>
                </a:lnTo>
                <a:cubicBezTo>
                  <a:pt x="7093" y="10800"/>
                  <a:pt x="6873" y="11043"/>
                  <a:pt x="6873" y="11340"/>
                </a:cubicBezTo>
                <a:cubicBezTo>
                  <a:pt x="6873" y="11638"/>
                  <a:pt x="7093" y="11880"/>
                  <a:pt x="7364" y="11880"/>
                </a:cubicBezTo>
                <a:moveTo>
                  <a:pt x="20618" y="19440"/>
                </a:moveTo>
                <a:lnTo>
                  <a:pt x="18605" y="19440"/>
                </a:lnTo>
                <a:cubicBezTo>
                  <a:pt x="18378" y="18208"/>
                  <a:pt x="17387" y="17280"/>
                  <a:pt x="16200" y="17280"/>
                </a:cubicBezTo>
                <a:cubicBezTo>
                  <a:pt x="15013" y="17280"/>
                  <a:pt x="14022" y="18208"/>
                  <a:pt x="13795" y="19440"/>
                </a:cubicBezTo>
                <a:lnTo>
                  <a:pt x="11732" y="19440"/>
                </a:lnTo>
                <a:cubicBezTo>
                  <a:pt x="11505" y="18208"/>
                  <a:pt x="10515" y="17280"/>
                  <a:pt x="9327" y="17280"/>
                </a:cubicBezTo>
                <a:cubicBezTo>
                  <a:pt x="8140" y="17280"/>
                  <a:pt x="7150" y="18208"/>
                  <a:pt x="6922" y="19440"/>
                </a:cubicBezTo>
                <a:lnTo>
                  <a:pt x="4909" y="19440"/>
                </a:lnTo>
                <a:lnTo>
                  <a:pt x="4909" y="5400"/>
                </a:lnTo>
                <a:lnTo>
                  <a:pt x="20618" y="5400"/>
                </a:lnTo>
                <a:cubicBezTo>
                  <a:pt x="20618" y="5400"/>
                  <a:pt x="20618" y="19440"/>
                  <a:pt x="20618" y="19440"/>
                </a:cubicBezTo>
                <a:close/>
                <a:moveTo>
                  <a:pt x="20618" y="4320"/>
                </a:moveTo>
                <a:lnTo>
                  <a:pt x="4909" y="4320"/>
                </a:lnTo>
                <a:cubicBezTo>
                  <a:pt x="4367" y="4320"/>
                  <a:pt x="3927" y="4804"/>
                  <a:pt x="3927" y="5400"/>
                </a:cubicBezTo>
                <a:lnTo>
                  <a:pt x="3927" y="19440"/>
                </a:lnTo>
                <a:cubicBezTo>
                  <a:pt x="3927" y="20036"/>
                  <a:pt x="4367" y="20520"/>
                  <a:pt x="4909" y="20520"/>
                </a:cubicBezTo>
                <a:lnTo>
                  <a:pt x="7364" y="20520"/>
                </a:lnTo>
                <a:cubicBezTo>
                  <a:pt x="7634" y="20520"/>
                  <a:pt x="7855" y="20278"/>
                  <a:pt x="7855" y="19980"/>
                </a:cubicBezTo>
                <a:cubicBezTo>
                  <a:pt x="7855" y="19086"/>
                  <a:pt x="8514" y="18360"/>
                  <a:pt x="9327" y="18360"/>
                </a:cubicBezTo>
                <a:cubicBezTo>
                  <a:pt x="10141" y="18360"/>
                  <a:pt x="10800" y="19086"/>
                  <a:pt x="10800" y="19980"/>
                </a:cubicBezTo>
                <a:cubicBezTo>
                  <a:pt x="10800" y="20278"/>
                  <a:pt x="11020" y="20520"/>
                  <a:pt x="11291" y="20520"/>
                </a:cubicBezTo>
                <a:lnTo>
                  <a:pt x="14236" y="20520"/>
                </a:lnTo>
                <a:cubicBezTo>
                  <a:pt x="14507" y="20520"/>
                  <a:pt x="14727" y="20278"/>
                  <a:pt x="14727" y="19980"/>
                </a:cubicBezTo>
                <a:cubicBezTo>
                  <a:pt x="14727" y="19086"/>
                  <a:pt x="15386" y="18360"/>
                  <a:pt x="16200" y="18360"/>
                </a:cubicBezTo>
                <a:cubicBezTo>
                  <a:pt x="17014" y="18360"/>
                  <a:pt x="17673" y="19086"/>
                  <a:pt x="17673" y="19980"/>
                </a:cubicBezTo>
                <a:cubicBezTo>
                  <a:pt x="17673" y="20278"/>
                  <a:pt x="17893" y="20520"/>
                  <a:pt x="18164" y="20520"/>
                </a:cubicBezTo>
                <a:lnTo>
                  <a:pt x="20618" y="20520"/>
                </a:lnTo>
                <a:cubicBezTo>
                  <a:pt x="21160" y="20520"/>
                  <a:pt x="21600" y="20036"/>
                  <a:pt x="21600" y="19440"/>
                </a:cubicBezTo>
                <a:lnTo>
                  <a:pt x="21600" y="5400"/>
                </a:lnTo>
                <a:cubicBezTo>
                  <a:pt x="21600" y="4804"/>
                  <a:pt x="21160" y="4320"/>
                  <a:pt x="20618" y="4320"/>
                </a:cubicBezTo>
                <a:moveTo>
                  <a:pt x="7364" y="9720"/>
                </a:moveTo>
                <a:lnTo>
                  <a:pt x="18164" y="9720"/>
                </a:lnTo>
                <a:cubicBezTo>
                  <a:pt x="18434" y="9720"/>
                  <a:pt x="18655" y="9478"/>
                  <a:pt x="18655" y="9180"/>
                </a:cubicBezTo>
                <a:cubicBezTo>
                  <a:pt x="18655" y="8883"/>
                  <a:pt x="18434" y="8640"/>
                  <a:pt x="18164" y="8640"/>
                </a:cubicBezTo>
                <a:lnTo>
                  <a:pt x="7364" y="8640"/>
                </a:lnTo>
                <a:cubicBezTo>
                  <a:pt x="7093" y="8640"/>
                  <a:pt x="6873" y="8883"/>
                  <a:pt x="6873" y="9180"/>
                </a:cubicBezTo>
                <a:cubicBezTo>
                  <a:pt x="6873" y="9478"/>
                  <a:pt x="7093" y="9720"/>
                  <a:pt x="7364" y="9720"/>
                </a:cubicBezTo>
                <a:moveTo>
                  <a:pt x="9327" y="19440"/>
                </a:moveTo>
                <a:cubicBezTo>
                  <a:pt x="9056" y="19440"/>
                  <a:pt x="8836" y="19683"/>
                  <a:pt x="8836" y="19980"/>
                </a:cubicBezTo>
                <a:lnTo>
                  <a:pt x="8836" y="21060"/>
                </a:lnTo>
                <a:cubicBezTo>
                  <a:pt x="8836" y="21358"/>
                  <a:pt x="9056" y="21600"/>
                  <a:pt x="9327" y="21600"/>
                </a:cubicBezTo>
                <a:cubicBezTo>
                  <a:pt x="9598" y="21600"/>
                  <a:pt x="9818" y="21358"/>
                  <a:pt x="9818" y="21060"/>
                </a:cubicBezTo>
                <a:lnTo>
                  <a:pt x="9818" y="19980"/>
                </a:lnTo>
                <a:cubicBezTo>
                  <a:pt x="9818" y="19683"/>
                  <a:pt x="9598" y="19440"/>
                  <a:pt x="9327" y="19440"/>
                </a:cubicBezTo>
                <a:moveTo>
                  <a:pt x="2455" y="15120"/>
                </a:moveTo>
                <a:lnTo>
                  <a:pt x="982" y="15120"/>
                </a:lnTo>
                <a:lnTo>
                  <a:pt x="982" y="1080"/>
                </a:lnTo>
                <a:lnTo>
                  <a:pt x="16691" y="1080"/>
                </a:lnTo>
                <a:lnTo>
                  <a:pt x="16691" y="2700"/>
                </a:lnTo>
                <a:cubicBezTo>
                  <a:pt x="16691" y="2998"/>
                  <a:pt x="16911" y="3240"/>
                  <a:pt x="17182" y="3240"/>
                </a:cubicBezTo>
                <a:cubicBezTo>
                  <a:pt x="17453" y="3240"/>
                  <a:pt x="17673" y="2998"/>
                  <a:pt x="17673" y="2700"/>
                </a:cubicBezTo>
                <a:lnTo>
                  <a:pt x="17673" y="1080"/>
                </a:lnTo>
                <a:cubicBezTo>
                  <a:pt x="17673" y="484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484"/>
                  <a:pt x="0" y="1080"/>
                </a:cubicBezTo>
                <a:lnTo>
                  <a:pt x="0" y="15120"/>
                </a:lnTo>
                <a:cubicBezTo>
                  <a:pt x="0" y="15716"/>
                  <a:pt x="440" y="16201"/>
                  <a:pt x="982" y="16201"/>
                </a:cubicBezTo>
                <a:lnTo>
                  <a:pt x="2455" y="16201"/>
                </a:lnTo>
                <a:cubicBezTo>
                  <a:pt x="2725" y="16201"/>
                  <a:pt x="2945" y="15958"/>
                  <a:pt x="2945" y="15660"/>
                </a:cubicBezTo>
                <a:cubicBezTo>
                  <a:pt x="2945" y="15363"/>
                  <a:pt x="2725" y="15120"/>
                  <a:pt x="2455" y="15120"/>
                </a:cubicBezTo>
                <a:moveTo>
                  <a:pt x="16200" y="19440"/>
                </a:moveTo>
                <a:cubicBezTo>
                  <a:pt x="15929" y="19440"/>
                  <a:pt x="15709" y="19683"/>
                  <a:pt x="15709" y="19980"/>
                </a:cubicBezTo>
                <a:lnTo>
                  <a:pt x="15709" y="21060"/>
                </a:lnTo>
                <a:cubicBezTo>
                  <a:pt x="15709" y="21358"/>
                  <a:pt x="15929" y="21600"/>
                  <a:pt x="16200" y="21600"/>
                </a:cubicBezTo>
                <a:cubicBezTo>
                  <a:pt x="16471" y="21600"/>
                  <a:pt x="16691" y="21358"/>
                  <a:pt x="16691" y="21060"/>
                </a:cubicBezTo>
                <a:lnTo>
                  <a:pt x="16691" y="19980"/>
                </a:lnTo>
                <a:cubicBezTo>
                  <a:pt x="16691" y="19683"/>
                  <a:pt x="16471" y="19440"/>
                  <a:pt x="16200" y="1944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9" name="Shape 3669"/>
          <p:cNvSpPr/>
          <p:nvPr/>
        </p:nvSpPr>
        <p:spPr>
          <a:xfrm>
            <a:off x="986620" y="4579201"/>
            <a:ext cx="237401" cy="172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36" y="5400"/>
                </a:moveTo>
                <a:lnTo>
                  <a:pt x="9327" y="5400"/>
                </a:lnTo>
                <a:cubicBezTo>
                  <a:pt x="9598" y="5400"/>
                  <a:pt x="9818" y="5098"/>
                  <a:pt x="9818" y="4725"/>
                </a:cubicBezTo>
                <a:cubicBezTo>
                  <a:pt x="9818" y="4353"/>
                  <a:pt x="9598" y="4050"/>
                  <a:pt x="9327" y="4050"/>
                </a:cubicBezTo>
                <a:lnTo>
                  <a:pt x="3436" y="4050"/>
                </a:lnTo>
                <a:cubicBezTo>
                  <a:pt x="3166" y="4050"/>
                  <a:pt x="2945" y="4353"/>
                  <a:pt x="2945" y="4725"/>
                </a:cubicBezTo>
                <a:cubicBezTo>
                  <a:pt x="2945" y="5098"/>
                  <a:pt x="3166" y="5400"/>
                  <a:pt x="3436" y="5400"/>
                </a:cubicBezTo>
                <a:moveTo>
                  <a:pt x="3436" y="8100"/>
                </a:moveTo>
                <a:lnTo>
                  <a:pt x="7364" y="8100"/>
                </a:lnTo>
                <a:cubicBezTo>
                  <a:pt x="7634" y="8100"/>
                  <a:pt x="7855" y="7798"/>
                  <a:pt x="7855" y="7425"/>
                </a:cubicBezTo>
                <a:cubicBezTo>
                  <a:pt x="7855" y="7053"/>
                  <a:pt x="7634" y="6750"/>
                  <a:pt x="7364" y="6750"/>
                </a:cubicBezTo>
                <a:lnTo>
                  <a:pt x="3436" y="6750"/>
                </a:lnTo>
                <a:cubicBezTo>
                  <a:pt x="3166" y="6750"/>
                  <a:pt x="2945" y="7053"/>
                  <a:pt x="2945" y="7425"/>
                </a:cubicBezTo>
                <a:cubicBezTo>
                  <a:pt x="2945" y="7798"/>
                  <a:pt x="3166" y="8100"/>
                  <a:pt x="3436" y="8100"/>
                </a:cubicBezTo>
                <a:moveTo>
                  <a:pt x="3436" y="10800"/>
                </a:moveTo>
                <a:lnTo>
                  <a:pt x="9327" y="10800"/>
                </a:lnTo>
                <a:cubicBezTo>
                  <a:pt x="9598" y="10800"/>
                  <a:pt x="9818" y="10498"/>
                  <a:pt x="9818" y="10125"/>
                </a:cubicBezTo>
                <a:cubicBezTo>
                  <a:pt x="9818" y="9753"/>
                  <a:pt x="9598" y="9450"/>
                  <a:pt x="9327" y="9450"/>
                </a:cubicBezTo>
                <a:lnTo>
                  <a:pt x="3436" y="9450"/>
                </a:lnTo>
                <a:cubicBezTo>
                  <a:pt x="3166" y="9450"/>
                  <a:pt x="2945" y="9753"/>
                  <a:pt x="2945" y="10125"/>
                </a:cubicBezTo>
                <a:cubicBezTo>
                  <a:pt x="2945" y="10498"/>
                  <a:pt x="3166" y="10800"/>
                  <a:pt x="3436" y="10800"/>
                </a:cubicBezTo>
                <a:moveTo>
                  <a:pt x="20618" y="20250"/>
                </a:moveTo>
                <a:lnTo>
                  <a:pt x="15709" y="20250"/>
                </a:lnTo>
                <a:lnTo>
                  <a:pt x="15709" y="17551"/>
                </a:lnTo>
                <a:lnTo>
                  <a:pt x="16691" y="17551"/>
                </a:lnTo>
                <a:cubicBezTo>
                  <a:pt x="16962" y="17551"/>
                  <a:pt x="17182" y="17248"/>
                  <a:pt x="17182" y="16875"/>
                </a:cubicBezTo>
                <a:cubicBezTo>
                  <a:pt x="17182" y="16503"/>
                  <a:pt x="16962" y="16200"/>
                  <a:pt x="16691" y="16200"/>
                </a:cubicBezTo>
                <a:lnTo>
                  <a:pt x="13745" y="16200"/>
                </a:lnTo>
                <a:cubicBezTo>
                  <a:pt x="13475" y="16200"/>
                  <a:pt x="13255" y="16503"/>
                  <a:pt x="13255" y="16875"/>
                </a:cubicBezTo>
                <a:cubicBezTo>
                  <a:pt x="13255" y="17248"/>
                  <a:pt x="13475" y="17551"/>
                  <a:pt x="13745" y="17551"/>
                </a:cubicBezTo>
                <a:lnTo>
                  <a:pt x="14727" y="17551"/>
                </a:lnTo>
                <a:lnTo>
                  <a:pt x="14727" y="20250"/>
                </a:lnTo>
                <a:lnTo>
                  <a:pt x="6873" y="20250"/>
                </a:lnTo>
                <a:lnTo>
                  <a:pt x="6873" y="17551"/>
                </a:lnTo>
                <a:lnTo>
                  <a:pt x="7855" y="17551"/>
                </a:lnTo>
                <a:cubicBezTo>
                  <a:pt x="8125" y="17551"/>
                  <a:pt x="8345" y="17248"/>
                  <a:pt x="8345" y="16875"/>
                </a:cubicBezTo>
                <a:cubicBezTo>
                  <a:pt x="8345" y="16503"/>
                  <a:pt x="8125" y="16200"/>
                  <a:pt x="7855" y="16200"/>
                </a:cubicBezTo>
                <a:lnTo>
                  <a:pt x="4909" y="16200"/>
                </a:lnTo>
                <a:cubicBezTo>
                  <a:pt x="4638" y="16200"/>
                  <a:pt x="4418" y="16503"/>
                  <a:pt x="4418" y="16875"/>
                </a:cubicBezTo>
                <a:cubicBezTo>
                  <a:pt x="4418" y="17248"/>
                  <a:pt x="4638" y="17551"/>
                  <a:pt x="4909" y="17551"/>
                </a:cubicBezTo>
                <a:lnTo>
                  <a:pt x="5891" y="17551"/>
                </a:lnTo>
                <a:lnTo>
                  <a:pt x="5891" y="20250"/>
                </a:lnTo>
                <a:lnTo>
                  <a:pt x="982" y="20250"/>
                </a:lnTo>
                <a:lnTo>
                  <a:pt x="982" y="1350"/>
                </a:lnTo>
                <a:lnTo>
                  <a:pt x="20618" y="1350"/>
                </a:lnTo>
                <a:cubicBezTo>
                  <a:pt x="20618" y="1350"/>
                  <a:pt x="20618" y="20250"/>
                  <a:pt x="20618" y="20250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605"/>
                  <a:pt x="0" y="1350"/>
                </a:cubicBezTo>
                <a:lnTo>
                  <a:pt x="0" y="20250"/>
                </a:lnTo>
                <a:cubicBezTo>
                  <a:pt x="0" y="20995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5"/>
                  <a:pt x="21600" y="20250"/>
                </a:cubicBezTo>
                <a:lnTo>
                  <a:pt x="21600" y="1350"/>
                </a:lnTo>
                <a:cubicBezTo>
                  <a:pt x="21600" y="605"/>
                  <a:pt x="21160" y="0"/>
                  <a:pt x="20618" y="0"/>
                </a:cubicBezTo>
                <a:moveTo>
                  <a:pt x="3436" y="13500"/>
                </a:moveTo>
                <a:lnTo>
                  <a:pt x="7364" y="13500"/>
                </a:lnTo>
                <a:cubicBezTo>
                  <a:pt x="7634" y="13500"/>
                  <a:pt x="7855" y="13198"/>
                  <a:pt x="7855" y="12825"/>
                </a:cubicBezTo>
                <a:cubicBezTo>
                  <a:pt x="7855" y="12452"/>
                  <a:pt x="7634" y="12150"/>
                  <a:pt x="7364" y="12150"/>
                </a:cubicBezTo>
                <a:lnTo>
                  <a:pt x="3436" y="12150"/>
                </a:lnTo>
                <a:cubicBezTo>
                  <a:pt x="3166" y="12150"/>
                  <a:pt x="2945" y="12452"/>
                  <a:pt x="2945" y="12825"/>
                </a:cubicBezTo>
                <a:cubicBezTo>
                  <a:pt x="2945" y="13198"/>
                  <a:pt x="3166" y="13500"/>
                  <a:pt x="3436" y="13500"/>
                </a:cubicBezTo>
                <a:moveTo>
                  <a:pt x="12273" y="5400"/>
                </a:moveTo>
                <a:lnTo>
                  <a:pt x="16200" y="5400"/>
                </a:lnTo>
                <a:cubicBezTo>
                  <a:pt x="16471" y="5400"/>
                  <a:pt x="16691" y="5098"/>
                  <a:pt x="16691" y="4725"/>
                </a:cubicBezTo>
                <a:cubicBezTo>
                  <a:pt x="16691" y="4353"/>
                  <a:pt x="16471" y="4050"/>
                  <a:pt x="16200" y="4050"/>
                </a:cubicBezTo>
                <a:lnTo>
                  <a:pt x="12273" y="4050"/>
                </a:lnTo>
                <a:cubicBezTo>
                  <a:pt x="12002" y="4050"/>
                  <a:pt x="11782" y="4353"/>
                  <a:pt x="11782" y="4725"/>
                </a:cubicBezTo>
                <a:cubicBezTo>
                  <a:pt x="11782" y="5098"/>
                  <a:pt x="12002" y="5400"/>
                  <a:pt x="12273" y="5400"/>
                </a:cubicBezTo>
                <a:moveTo>
                  <a:pt x="12273" y="10800"/>
                </a:moveTo>
                <a:lnTo>
                  <a:pt x="16200" y="10800"/>
                </a:lnTo>
                <a:cubicBezTo>
                  <a:pt x="16471" y="10800"/>
                  <a:pt x="16691" y="10498"/>
                  <a:pt x="16691" y="10125"/>
                </a:cubicBezTo>
                <a:cubicBezTo>
                  <a:pt x="16691" y="9753"/>
                  <a:pt x="16471" y="9450"/>
                  <a:pt x="16200" y="9450"/>
                </a:cubicBezTo>
                <a:lnTo>
                  <a:pt x="12273" y="9450"/>
                </a:lnTo>
                <a:cubicBezTo>
                  <a:pt x="12002" y="9450"/>
                  <a:pt x="11782" y="9753"/>
                  <a:pt x="11782" y="10125"/>
                </a:cubicBezTo>
                <a:cubicBezTo>
                  <a:pt x="11782" y="10498"/>
                  <a:pt x="12002" y="10800"/>
                  <a:pt x="12273" y="10800"/>
                </a:cubicBezTo>
                <a:moveTo>
                  <a:pt x="12273" y="13500"/>
                </a:moveTo>
                <a:lnTo>
                  <a:pt x="18164" y="13500"/>
                </a:lnTo>
                <a:cubicBezTo>
                  <a:pt x="18434" y="13500"/>
                  <a:pt x="18655" y="13198"/>
                  <a:pt x="18655" y="12825"/>
                </a:cubicBezTo>
                <a:cubicBezTo>
                  <a:pt x="18655" y="12452"/>
                  <a:pt x="18434" y="12150"/>
                  <a:pt x="18164" y="12150"/>
                </a:cubicBezTo>
                <a:lnTo>
                  <a:pt x="12273" y="12150"/>
                </a:lnTo>
                <a:cubicBezTo>
                  <a:pt x="12002" y="12150"/>
                  <a:pt x="11782" y="12452"/>
                  <a:pt x="11782" y="12825"/>
                </a:cubicBezTo>
                <a:cubicBezTo>
                  <a:pt x="11782" y="13198"/>
                  <a:pt x="12002" y="13500"/>
                  <a:pt x="12273" y="13500"/>
                </a:cubicBezTo>
                <a:moveTo>
                  <a:pt x="12273" y="8100"/>
                </a:moveTo>
                <a:lnTo>
                  <a:pt x="18164" y="8100"/>
                </a:lnTo>
                <a:cubicBezTo>
                  <a:pt x="18434" y="8100"/>
                  <a:pt x="18655" y="7798"/>
                  <a:pt x="18655" y="7425"/>
                </a:cubicBezTo>
                <a:cubicBezTo>
                  <a:pt x="18655" y="7053"/>
                  <a:pt x="18434" y="6750"/>
                  <a:pt x="18164" y="6750"/>
                </a:cubicBezTo>
                <a:lnTo>
                  <a:pt x="12273" y="6750"/>
                </a:lnTo>
                <a:cubicBezTo>
                  <a:pt x="12002" y="6750"/>
                  <a:pt x="11782" y="7053"/>
                  <a:pt x="11782" y="7425"/>
                </a:cubicBezTo>
                <a:cubicBezTo>
                  <a:pt x="11782" y="7798"/>
                  <a:pt x="12002" y="8100"/>
                  <a:pt x="12273" y="81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0" name="Shape 3670"/>
          <p:cNvSpPr/>
          <p:nvPr/>
        </p:nvSpPr>
        <p:spPr>
          <a:xfrm>
            <a:off x="1439840" y="4568411"/>
            <a:ext cx="237401" cy="194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4" y="9600"/>
                </a:moveTo>
                <a:lnTo>
                  <a:pt x="11291" y="9600"/>
                </a:lnTo>
                <a:cubicBezTo>
                  <a:pt x="11562" y="9600"/>
                  <a:pt x="11782" y="9332"/>
                  <a:pt x="11782" y="9000"/>
                </a:cubicBezTo>
                <a:cubicBezTo>
                  <a:pt x="11782" y="8670"/>
                  <a:pt x="11562" y="8400"/>
                  <a:pt x="11291" y="8400"/>
                </a:cubicBezTo>
                <a:lnTo>
                  <a:pt x="7364" y="8400"/>
                </a:lnTo>
                <a:cubicBezTo>
                  <a:pt x="7093" y="8400"/>
                  <a:pt x="6873" y="8670"/>
                  <a:pt x="6873" y="9000"/>
                </a:cubicBezTo>
                <a:cubicBezTo>
                  <a:pt x="6873" y="9332"/>
                  <a:pt x="7093" y="9600"/>
                  <a:pt x="7364" y="9600"/>
                </a:cubicBezTo>
                <a:moveTo>
                  <a:pt x="7364" y="12000"/>
                </a:moveTo>
                <a:lnTo>
                  <a:pt x="9327" y="12000"/>
                </a:lnTo>
                <a:cubicBezTo>
                  <a:pt x="9598" y="12000"/>
                  <a:pt x="9818" y="11732"/>
                  <a:pt x="9818" y="11400"/>
                </a:cubicBezTo>
                <a:cubicBezTo>
                  <a:pt x="9818" y="11070"/>
                  <a:pt x="9598" y="10800"/>
                  <a:pt x="9327" y="10800"/>
                </a:cubicBezTo>
                <a:lnTo>
                  <a:pt x="7364" y="10800"/>
                </a:lnTo>
                <a:cubicBezTo>
                  <a:pt x="7093" y="10800"/>
                  <a:pt x="6873" y="11070"/>
                  <a:pt x="6873" y="11400"/>
                </a:cubicBezTo>
                <a:cubicBezTo>
                  <a:pt x="6873" y="11732"/>
                  <a:pt x="7093" y="12000"/>
                  <a:pt x="7364" y="12000"/>
                </a:cubicBezTo>
                <a:moveTo>
                  <a:pt x="20618" y="20400"/>
                </a:moveTo>
                <a:lnTo>
                  <a:pt x="16691" y="20400"/>
                </a:lnTo>
                <a:lnTo>
                  <a:pt x="16691" y="19200"/>
                </a:lnTo>
                <a:lnTo>
                  <a:pt x="17182" y="19200"/>
                </a:lnTo>
                <a:cubicBezTo>
                  <a:pt x="17453" y="19200"/>
                  <a:pt x="17673" y="18932"/>
                  <a:pt x="17673" y="18600"/>
                </a:cubicBezTo>
                <a:cubicBezTo>
                  <a:pt x="17673" y="18270"/>
                  <a:pt x="17453" y="18000"/>
                  <a:pt x="17182" y="18000"/>
                </a:cubicBezTo>
                <a:lnTo>
                  <a:pt x="15218" y="18000"/>
                </a:lnTo>
                <a:cubicBezTo>
                  <a:pt x="14947" y="18000"/>
                  <a:pt x="14727" y="18270"/>
                  <a:pt x="14727" y="18600"/>
                </a:cubicBezTo>
                <a:cubicBezTo>
                  <a:pt x="14727" y="18932"/>
                  <a:pt x="14947" y="19200"/>
                  <a:pt x="15218" y="19200"/>
                </a:cubicBezTo>
                <a:lnTo>
                  <a:pt x="15709" y="19200"/>
                </a:lnTo>
                <a:lnTo>
                  <a:pt x="15709" y="20400"/>
                </a:lnTo>
                <a:lnTo>
                  <a:pt x="9818" y="20400"/>
                </a:lnTo>
                <a:lnTo>
                  <a:pt x="9818" y="19200"/>
                </a:lnTo>
                <a:lnTo>
                  <a:pt x="10309" y="19200"/>
                </a:lnTo>
                <a:cubicBezTo>
                  <a:pt x="10580" y="19200"/>
                  <a:pt x="10800" y="18932"/>
                  <a:pt x="10800" y="18600"/>
                </a:cubicBezTo>
                <a:cubicBezTo>
                  <a:pt x="10800" y="18270"/>
                  <a:pt x="10580" y="18000"/>
                  <a:pt x="10309" y="18000"/>
                </a:cubicBezTo>
                <a:lnTo>
                  <a:pt x="8345" y="18000"/>
                </a:lnTo>
                <a:cubicBezTo>
                  <a:pt x="8075" y="18000"/>
                  <a:pt x="7855" y="18270"/>
                  <a:pt x="7855" y="18600"/>
                </a:cubicBezTo>
                <a:cubicBezTo>
                  <a:pt x="7855" y="18932"/>
                  <a:pt x="8075" y="19200"/>
                  <a:pt x="8345" y="19200"/>
                </a:cubicBezTo>
                <a:lnTo>
                  <a:pt x="8836" y="19200"/>
                </a:lnTo>
                <a:lnTo>
                  <a:pt x="8836" y="20400"/>
                </a:lnTo>
                <a:lnTo>
                  <a:pt x="4909" y="20400"/>
                </a:lnTo>
                <a:lnTo>
                  <a:pt x="4909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4909" y="4800"/>
                </a:lnTo>
                <a:cubicBezTo>
                  <a:pt x="4367" y="4800"/>
                  <a:pt x="3927" y="5338"/>
                  <a:pt x="3927" y="6000"/>
                </a:cubicBezTo>
                <a:lnTo>
                  <a:pt x="3927" y="20400"/>
                </a:lnTo>
                <a:cubicBezTo>
                  <a:pt x="3927" y="21062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  <a:moveTo>
                  <a:pt x="7364" y="14400"/>
                </a:moveTo>
                <a:lnTo>
                  <a:pt x="11291" y="14400"/>
                </a:lnTo>
                <a:cubicBezTo>
                  <a:pt x="11562" y="14400"/>
                  <a:pt x="11782" y="14132"/>
                  <a:pt x="11782" y="13800"/>
                </a:cubicBezTo>
                <a:cubicBezTo>
                  <a:pt x="11782" y="13470"/>
                  <a:pt x="11562" y="13200"/>
                  <a:pt x="11291" y="13200"/>
                </a:cubicBezTo>
                <a:lnTo>
                  <a:pt x="7364" y="13200"/>
                </a:lnTo>
                <a:cubicBezTo>
                  <a:pt x="7093" y="13200"/>
                  <a:pt x="6873" y="13470"/>
                  <a:pt x="6873" y="13800"/>
                </a:cubicBezTo>
                <a:cubicBezTo>
                  <a:pt x="6873" y="14132"/>
                  <a:pt x="7093" y="14400"/>
                  <a:pt x="7364" y="14400"/>
                </a:cubicBezTo>
                <a:moveTo>
                  <a:pt x="2455" y="15600"/>
                </a:moveTo>
                <a:lnTo>
                  <a:pt x="982" y="15600"/>
                </a:lnTo>
                <a:lnTo>
                  <a:pt x="982" y="1200"/>
                </a:lnTo>
                <a:lnTo>
                  <a:pt x="16691" y="1200"/>
                </a:lnTo>
                <a:lnTo>
                  <a:pt x="16691" y="3000"/>
                </a:lnTo>
                <a:cubicBezTo>
                  <a:pt x="16691" y="3332"/>
                  <a:pt x="16911" y="3600"/>
                  <a:pt x="17182" y="3600"/>
                </a:cubicBezTo>
                <a:cubicBezTo>
                  <a:pt x="17453" y="3600"/>
                  <a:pt x="17673" y="3332"/>
                  <a:pt x="17673" y="3000"/>
                </a:cubicBezTo>
                <a:lnTo>
                  <a:pt x="17673" y="1200"/>
                </a:lnTo>
                <a:cubicBezTo>
                  <a:pt x="17673" y="538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5600"/>
                </a:lnTo>
                <a:cubicBezTo>
                  <a:pt x="0" y="16262"/>
                  <a:pt x="440" y="16801"/>
                  <a:pt x="982" y="16801"/>
                </a:cubicBezTo>
                <a:lnTo>
                  <a:pt x="2455" y="16801"/>
                </a:lnTo>
                <a:cubicBezTo>
                  <a:pt x="2725" y="16801"/>
                  <a:pt x="2945" y="16532"/>
                  <a:pt x="2945" y="16200"/>
                </a:cubicBezTo>
                <a:cubicBezTo>
                  <a:pt x="2945" y="15870"/>
                  <a:pt x="2725" y="15600"/>
                  <a:pt x="2455" y="15600"/>
                </a:cubicBezTo>
                <a:moveTo>
                  <a:pt x="14236" y="14400"/>
                </a:moveTo>
                <a:lnTo>
                  <a:pt x="16200" y="14400"/>
                </a:lnTo>
                <a:cubicBezTo>
                  <a:pt x="16471" y="14400"/>
                  <a:pt x="16691" y="14132"/>
                  <a:pt x="16691" y="13800"/>
                </a:cubicBezTo>
                <a:cubicBezTo>
                  <a:pt x="16691" y="13470"/>
                  <a:pt x="16471" y="13200"/>
                  <a:pt x="16200" y="13200"/>
                </a:cubicBezTo>
                <a:lnTo>
                  <a:pt x="14236" y="13200"/>
                </a:lnTo>
                <a:cubicBezTo>
                  <a:pt x="13966" y="13200"/>
                  <a:pt x="13745" y="13470"/>
                  <a:pt x="13745" y="13800"/>
                </a:cubicBezTo>
                <a:cubicBezTo>
                  <a:pt x="13745" y="14132"/>
                  <a:pt x="13966" y="14400"/>
                  <a:pt x="14236" y="14400"/>
                </a:cubicBezTo>
                <a:moveTo>
                  <a:pt x="14236" y="9600"/>
                </a:moveTo>
                <a:lnTo>
                  <a:pt x="16200" y="9600"/>
                </a:lnTo>
                <a:cubicBezTo>
                  <a:pt x="16471" y="9600"/>
                  <a:pt x="16691" y="9332"/>
                  <a:pt x="16691" y="9000"/>
                </a:cubicBezTo>
                <a:cubicBezTo>
                  <a:pt x="16691" y="8670"/>
                  <a:pt x="16471" y="8400"/>
                  <a:pt x="16200" y="8400"/>
                </a:cubicBezTo>
                <a:lnTo>
                  <a:pt x="14236" y="8400"/>
                </a:lnTo>
                <a:cubicBezTo>
                  <a:pt x="13966" y="8400"/>
                  <a:pt x="13745" y="8670"/>
                  <a:pt x="13745" y="9000"/>
                </a:cubicBezTo>
                <a:cubicBezTo>
                  <a:pt x="13745" y="9332"/>
                  <a:pt x="13966" y="9600"/>
                  <a:pt x="14236" y="9600"/>
                </a:cubicBezTo>
                <a:moveTo>
                  <a:pt x="14236" y="12000"/>
                </a:moveTo>
                <a:lnTo>
                  <a:pt x="18164" y="12000"/>
                </a:lnTo>
                <a:cubicBezTo>
                  <a:pt x="18434" y="12000"/>
                  <a:pt x="18655" y="11732"/>
                  <a:pt x="18655" y="11400"/>
                </a:cubicBezTo>
                <a:cubicBezTo>
                  <a:pt x="18655" y="11070"/>
                  <a:pt x="18434" y="10800"/>
                  <a:pt x="18164" y="10800"/>
                </a:cubicBezTo>
                <a:lnTo>
                  <a:pt x="14236" y="10800"/>
                </a:lnTo>
                <a:cubicBezTo>
                  <a:pt x="13966" y="10800"/>
                  <a:pt x="13745" y="11070"/>
                  <a:pt x="13745" y="11400"/>
                </a:cubicBezTo>
                <a:cubicBezTo>
                  <a:pt x="13745" y="11732"/>
                  <a:pt x="13966" y="12000"/>
                  <a:pt x="14236" y="120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1" name="Shape 3671"/>
          <p:cNvSpPr/>
          <p:nvPr/>
        </p:nvSpPr>
        <p:spPr>
          <a:xfrm>
            <a:off x="1893059" y="4568411"/>
            <a:ext cx="237401" cy="194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873" y="8400"/>
                </a:moveTo>
                <a:lnTo>
                  <a:pt x="10800" y="8400"/>
                </a:lnTo>
                <a:lnTo>
                  <a:pt x="10800" y="12001"/>
                </a:lnTo>
                <a:lnTo>
                  <a:pt x="6873" y="12001"/>
                </a:lnTo>
                <a:cubicBezTo>
                  <a:pt x="6873" y="12001"/>
                  <a:pt x="6873" y="8400"/>
                  <a:pt x="6873" y="8400"/>
                </a:cubicBezTo>
                <a:close/>
                <a:moveTo>
                  <a:pt x="6382" y="13200"/>
                </a:moveTo>
                <a:lnTo>
                  <a:pt x="11291" y="13200"/>
                </a:lnTo>
                <a:cubicBezTo>
                  <a:pt x="11562" y="13200"/>
                  <a:pt x="11782" y="12932"/>
                  <a:pt x="11782" y="12600"/>
                </a:cubicBezTo>
                <a:lnTo>
                  <a:pt x="11782" y="7800"/>
                </a:lnTo>
                <a:cubicBezTo>
                  <a:pt x="11782" y="7470"/>
                  <a:pt x="11562" y="7200"/>
                  <a:pt x="11291" y="7200"/>
                </a:cubicBezTo>
                <a:lnTo>
                  <a:pt x="6382" y="7200"/>
                </a:lnTo>
                <a:cubicBezTo>
                  <a:pt x="6111" y="7200"/>
                  <a:pt x="5891" y="7470"/>
                  <a:pt x="5891" y="7800"/>
                </a:cubicBezTo>
                <a:lnTo>
                  <a:pt x="5891" y="12600"/>
                </a:lnTo>
                <a:cubicBezTo>
                  <a:pt x="5891" y="12932"/>
                  <a:pt x="6111" y="13200"/>
                  <a:pt x="6382" y="13200"/>
                </a:cubicBezTo>
                <a:moveTo>
                  <a:pt x="6382" y="4800"/>
                </a:moveTo>
                <a:cubicBezTo>
                  <a:pt x="6653" y="4800"/>
                  <a:pt x="6873" y="4532"/>
                  <a:pt x="6873" y="4200"/>
                </a:cubicBezTo>
                <a:cubicBezTo>
                  <a:pt x="6873" y="3868"/>
                  <a:pt x="6653" y="3600"/>
                  <a:pt x="6382" y="3600"/>
                </a:cubicBezTo>
                <a:cubicBezTo>
                  <a:pt x="6111" y="3600"/>
                  <a:pt x="5891" y="3868"/>
                  <a:pt x="5891" y="4200"/>
                </a:cubicBezTo>
                <a:cubicBezTo>
                  <a:pt x="5891" y="4532"/>
                  <a:pt x="6111" y="4800"/>
                  <a:pt x="6382" y="4800"/>
                </a:cubicBezTo>
                <a:moveTo>
                  <a:pt x="20618" y="20400"/>
                </a:moveTo>
                <a:lnTo>
                  <a:pt x="2945" y="20400"/>
                </a:lnTo>
                <a:cubicBezTo>
                  <a:pt x="1861" y="20400"/>
                  <a:pt x="982" y="19325"/>
                  <a:pt x="982" y="18000"/>
                </a:cubicBezTo>
                <a:lnTo>
                  <a:pt x="982" y="4800"/>
                </a:lnTo>
                <a:lnTo>
                  <a:pt x="2945" y="4800"/>
                </a:lnTo>
                <a:lnTo>
                  <a:pt x="2945" y="17400"/>
                </a:lnTo>
                <a:cubicBezTo>
                  <a:pt x="2945" y="17732"/>
                  <a:pt x="3166" y="18000"/>
                  <a:pt x="3436" y="18000"/>
                </a:cubicBezTo>
                <a:cubicBezTo>
                  <a:pt x="3707" y="18000"/>
                  <a:pt x="3927" y="17732"/>
                  <a:pt x="3927" y="17400"/>
                </a:cubicBezTo>
                <a:lnTo>
                  <a:pt x="3927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0618" y="0"/>
                </a:moveTo>
                <a:lnTo>
                  <a:pt x="3927" y="0"/>
                </a:lnTo>
                <a:cubicBezTo>
                  <a:pt x="3385" y="0"/>
                  <a:pt x="2945" y="538"/>
                  <a:pt x="2945" y="1200"/>
                </a:cubicBezTo>
                <a:lnTo>
                  <a:pt x="2945" y="3600"/>
                </a:lnTo>
                <a:lnTo>
                  <a:pt x="982" y="3600"/>
                </a:lnTo>
                <a:cubicBezTo>
                  <a:pt x="440" y="3600"/>
                  <a:pt x="0" y="4138"/>
                  <a:pt x="0" y="4800"/>
                </a:cubicBezTo>
                <a:lnTo>
                  <a:pt x="0" y="18000"/>
                </a:lnTo>
                <a:cubicBezTo>
                  <a:pt x="0" y="19988"/>
                  <a:pt x="1319" y="21600"/>
                  <a:pt x="2945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6382" y="18000"/>
                </a:moveTo>
                <a:lnTo>
                  <a:pt x="18164" y="18000"/>
                </a:lnTo>
                <a:cubicBezTo>
                  <a:pt x="18434" y="18000"/>
                  <a:pt x="18655" y="17732"/>
                  <a:pt x="18655" y="17400"/>
                </a:cubicBezTo>
                <a:cubicBezTo>
                  <a:pt x="18655" y="17068"/>
                  <a:pt x="18434" y="16801"/>
                  <a:pt x="18164" y="16801"/>
                </a:cubicBezTo>
                <a:lnTo>
                  <a:pt x="6382" y="16801"/>
                </a:lnTo>
                <a:cubicBezTo>
                  <a:pt x="6111" y="16801"/>
                  <a:pt x="5891" y="17068"/>
                  <a:pt x="5891" y="17400"/>
                </a:cubicBezTo>
                <a:cubicBezTo>
                  <a:pt x="5891" y="17732"/>
                  <a:pt x="6111" y="18000"/>
                  <a:pt x="6382" y="18000"/>
                </a:cubicBezTo>
                <a:moveTo>
                  <a:pt x="6382" y="15600"/>
                </a:moveTo>
                <a:lnTo>
                  <a:pt x="18164" y="15600"/>
                </a:lnTo>
                <a:cubicBezTo>
                  <a:pt x="18434" y="15600"/>
                  <a:pt x="18655" y="15332"/>
                  <a:pt x="18655" y="15000"/>
                </a:cubicBezTo>
                <a:cubicBezTo>
                  <a:pt x="18655" y="14668"/>
                  <a:pt x="18434" y="14401"/>
                  <a:pt x="18164" y="14401"/>
                </a:cubicBezTo>
                <a:lnTo>
                  <a:pt x="6382" y="14401"/>
                </a:lnTo>
                <a:cubicBezTo>
                  <a:pt x="6111" y="14401"/>
                  <a:pt x="5891" y="14668"/>
                  <a:pt x="5891" y="15000"/>
                </a:cubicBezTo>
                <a:cubicBezTo>
                  <a:pt x="5891" y="15332"/>
                  <a:pt x="6111" y="15600"/>
                  <a:pt x="6382" y="15600"/>
                </a:cubicBezTo>
                <a:moveTo>
                  <a:pt x="8345" y="4800"/>
                </a:moveTo>
                <a:cubicBezTo>
                  <a:pt x="8616" y="4800"/>
                  <a:pt x="8836" y="4532"/>
                  <a:pt x="8836" y="4200"/>
                </a:cubicBezTo>
                <a:cubicBezTo>
                  <a:pt x="8836" y="3868"/>
                  <a:pt x="8616" y="3600"/>
                  <a:pt x="8345" y="3600"/>
                </a:cubicBezTo>
                <a:cubicBezTo>
                  <a:pt x="8075" y="3600"/>
                  <a:pt x="7855" y="3868"/>
                  <a:pt x="7855" y="4200"/>
                </a:cubicBezTo>
                <a:cubicBezTo>
                  <a:pt x="7855" y="4532"/>
                  <a:pt x="8075" y="4800"/>
                  <a:pt x="8345" y="4800"/>
                </a:cubicBezTo>
                <a:moveTo>
                  <a:pt x="18164" y="7200"/>
                </a:moveTo>
                <a:lnTo>
                  <a:pt x="14236" y="7200"/>
                </a:lnTo>
                <a:cubicBezTo>
                  <a:pt x="13966" y="7200"/>
                  <a:pt x="13745" y="7470"/>
                  <a:pt x="13745" y="7800"/>
                </a:cubicBezTo>
                <a:cubicBezTo>
                  <a:pt x="13745" y="8132"/>
                  <a:pt x="13966" y="8400"/>
                  <a:pt x="14236" y="8400"/>
                </a:cubicBezTo>
                <a:lnTo>
                  <a:pt x="18164" y="8400"/>
                </a:lnTo>
                <a:cubicBezTo>
                  <a:pt x="18434" y="8400"/>
                  <a:pt x="18655" y="8132"/>
                  <a:pt x="18655" y="7800"/>
                </a:cubicBezTo>
                <a:cubicBezTo>
                  <a:pt x="18655" y="7470"/>
                  <a:pt x="18434" y="7200"/>
                  <a:pt x="18164" y="7200"/>
                </a:cubicBezTo>
                <a:moveTo>
                  <a:pt x="18164" y="12001"/>
                </a:moveTo>
                <a:lnTo>
                  <a:pt x="14236" y="12001"/>
                </a:lnTo>
                <a:cubicBezTo>
                  <a:pt x="13966" y="12001"/>
                  <a:pt x="13745" y="12268"/>
                  <a:pt x="13745" y="12600"/>
                </a:cubicBezTo>
                <a:cubicBezTo>
                  <a:pt x="13745" y="12932"/>
                  <a:pt x="13966" y="13200"/>
                  <a:pt x="14236" y="13200"/>
                </a:cubicBezTo>
                <a:lnTo>
                  <a:pt x="18164" y="13200"/>
                </a:lnTo>
                <a:cubicBezTo>
                  <a:pt x="18434" y="13200"/>
                  <a:pt x="18655" y="12932"/>
                  <a:pt x="18655" y="12600"/>
                </a:cubicBezTo>
                <a:cubicBezTo>
                  <a:pt x="18655" y="12268"/>
                  <a:pt x="18434" y="12001"/>
                  <a:pt x="18164" y="12001"/>
                </a:cubicBezTo>
                <a:moveTo>
                  <a:pt x="18164" y="9600"/>
                </a:moveTo>
                <a:lnTo>
                  <a:pt x="14236" y="9600"/>
                </a:lnTo>
                <a:cubicBezTo>
                  <a:pt x="13966" y="9600"/>
                  <a:pt x="13745" y="9870"/>
                  <a:pt x="13745" y="10200"/>
                </a:cubicBezTo>
                <a:cubicBezTo>
                  <a:pt x="13745" y="10532"/>
                  <a:pt x="13966" y="10800"/>
                  <a:pt x="14236" y="10800"/>
                </a:cubicBezTo>
                <a:lnTo>
                  <a:pt x="18164" y="10800"/>
                </a:lnTo>
                <a:cubicBezTo>
                  <a:pt x="18434" y="10800"/>
                  <a:pt x="18655" y="10532"/>
                  <a:pt x="18655" y="10200"/>
                </a:cubicBezTo>
                <a:cubicBezTo>
                  <a:pt x="18655" y="9870"/>
                  <a:pt x="18434" y="9600"/>
                  <a:pt x="18164" y="9600"/>
                </a:cubicBezTo>
                <a:moveTo>
                  <a:pt x="18164" y="4800"/>
                </a:moveTo>
                <a:cubicBezTo>
                  <a:pt x="18434" y="4800"/>
                  <a:pt x="18655" y="4532"/>
                  <a:pt x="18655" y="4200"/>
                </a:cubicBezTo>
                <a:cubicBezTo>
                  <a:pt x="18655" y="3868"/>
                  <a:pt x="18434" y="3600"/>
                  <a:pt x="18164" y="3600"/>
                </a:cubicBezTo>
                <a:cubicBezTo>
                  <a:pt x="17893" y="3600"/>
                  <a:pt x="17673" y="3868"/>
                  <a:pt x="17673" y="4200"/>
                </a:cubicBezTo>
                <a:cubicBezTo>
                  <a:pt x="17673" y="4532"/>
                  <a:pt x="17893" y="4800"/>
                  <a:pt x="18164" y="4800"/>
                </a:cubicBezTo>
                <a:moveTo>
                  <a:pt x="16200" y="4800"/>
                </a:moveTo>
                <a:cubicBezTo>
                  <a:pt x="16471" y="4800"/>
                  <a:pt x="16691" y="4532"/>
                  <a:pt x="16691" y="4200"/>
                </a:cubicBezTo>
                <a:cubicBezTo>
                  <a:pt x="16691" y="3868"/>
                  <a:pt x="16471" y="3600"/>
                  <a:pt x="16200" y="3600"/>
                </a:cubicBezTo>
                <a:cubicBezTo>
                  <a:pt x="15929" y="3600"/>
                  <a:pt x="15709" y="3868"/>
                  <a:pt x="15709" y="4200"/>
                </a:cubicBezTo>
                <a:cubicBezTo>
                  <a:pt x="15709" y="4532"/>
                  <a:pt x="15929" y="4800"/>
                  <a:pt x="16200" y="4800"/>
                </a:cubicBezTo>
                <a:moveTo>
                  <a:pt x="10309" y="4800"/>
                </a:moveTo>
                <a:lnTo>
                  <a:pt x="14236" y="4800"/>
                </a:lnTo>
                <a:cubicBezTo>
                  <a:pt x="14507" y="4800"/>
                  <a:pt x="14727" y="4532"/>
                  <a:pt x="14727" y="4200"/>
                </a:cubicBezTo>
                <a:cubicBezTo>
                  <a:pt x="14727" y="3868"/>
                  <a:pt x="14507" y="3600"/>
                  <a:pt x="14236" y="3600"/>
                </a:cubicBezTo>
                <a:lnTo>
                  <a:pt x="10309" y="3600"/>
                </a:lnTo>
                <a:cubicBezTo>
                  <a:pt x="10038" y="3600"/>
                  <a:pt x="9818" y="3868"/>
                  <a:pt x="9818" y="4200"/>
                </a:cubicBezTo>
                <a:cubicBezTo>
                  <a:pt x="9818" y="4532"/>
                  <a:pt x="10038" y="4800"/>
                  <a:pt x="10309" y="48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2" name="Shape 3672"/>
          <p:cNvSpPr/>
          <p:nvPr/>
        </p:nvSpPr>
        <p:spPr>
          <a:xfrm>
            <a:off x="2346279" y="4546828"/>
            <a:ext cx="237401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7855"/>
                </a:moveTo>
                <a:cubicBezTo>
                  <a:pt x="6653" y="7855"/>
                  <a:pt x="6873" y="7635"/>
                  <a:pt x="6873" y="7364"/>
                </a:cubicBezTo>
                <a:cubicBezTo>
                  <a:pt x="6873" y="7092"/>
                  <a:pt x="6653" y="6873"/>
                  <a:pt x="6382" y="6873"/>
                </a:cubicBezTo>
                <a:cubicBezTo>
                  <a:pt x="6111" y="6873"/>
                  <a:pt x="5891" y="7092"/>
                  <a:pt x="5891" y="7364"/>
                </a:cubicBezTo>
                <a:cubicBezTo>
                  <a:pt x="5891" y="7635"/>
                  <a:pt x="6111" y="7855"/>
                  <a:pt x="6382" y="7855"/>
                </a:cubicBezTo>
                <a:moveTo>
                  <a:pt x="6873" y="10800"/>
                </a:moveTo>
                <a:lnTo>
                  <a:pt x="10800" y="10800"/>
                </a:lnTo>
                <a:lnTo>
                  <a:pt x="10800" y="13746"/>
                </a:lnTo>
                <a:lnTo>
                  <a:pt x="6873" y="13746"/>
                </a:lnTo>
                <a:cubicBezTo>
                  <a:pt x="6873" y="13746"/>
                  <a:pt x="6873" y="10800"/>
                  <a:pt x="6873" y="10800"/>
                </a:cubicBezTo>
                <a:close/>
                <a:moveTo>
                  <a:pt x="6382" y="14727"/>
                </a:moveTo>
                <a:lnTo>
                  <a:pt x="11291" y="14727"/>
                </a:lnTo>
                <a:cubicBezTo>
                  <a:pt x="11562" y="14727"/>
                  <a:pt x="11782" y="14508"/>
                  <a:pt x="11782" y="14236"/>
                </a:cubicBezTo>
                <a:lnTo>
                  <a:pt x="11782" y="10309"/>
                </a:lnTo>
                <a:cubicBezTo>
                  <a:pt x="11782" y="10039"/>
                  <a:pt x="11562" y="9818"/>
                  <a:pt x="11291" y="9818"/>
                </a:cubicBezTo>
                <a:lnTo>
                  <a:pt x="6382" y="9818"/>
                </a:lnTo>
                <a:cubicBezTo>
                  <a:pt x="6111" y="9818"/>
                  <a:pt x="5891" y="10039"/>
                  <a:pt x="5891" y="10309"/>
                </a:cubicBezTo>
                <a:lnTo>
                  <a:pt x="5891" y="14236"/>
                </a:lnTo>
                <a:cubicBezTo>
                  <a:pt x="5891" y="14508"/>
                  <a:pt x="6111" y="14727"/>
                  <a:pt x="6382" y="14727"/>
                </a:cubicBezTo>
                <a:moveTo>
                  <a:pt x="8345" y="7855"/>
                </a:moveTo>
                <a:cubicBezTo>
                  <a:pt x="8616" y="7855"/>
                  <a:pt x="8836" y="7635"/>
                  <a:pt x="8836" y="7364"/>
                </a:cubicBezTo>
                <a:cubicBezTo>
                  <a:pt x="8836" y="7092"/>
                  <a:pt x="8616" y="6873"/>
                  <a:pt x="8345" y="6873"/>
                </a:cubicBezTo>
                <a:cubicBezTo>
                  <a:pt x="8075" y="6873"/>
                  <a:pt x="7855" y="7092"/>
                  <a:pt x="7855" y="7364"/>
                </a:cubicBezTo>
                <a:cubicBezTo>
                  <a:pt x="7855" y="7635"/>
                  <a:pt x="8075" y="7855"/>
                  <a:pt x="8345" y="7855"/>
                </a:cubicBezTo>
                <a:moveTo>
                  <a:pt x="20618" y="20618"/>
                </a:moveTo>
                <a:lnTo>
                  <a:pt x="2945" y="20618"/>
                </a:lnTo>
                <a:cubicBezTo>
                  <a:pt x="1861" y="20618"/>
                  <a:pt x="982" y="19739"/>
                  <a:pt x="982" y="18655"/>
                </a:cubicBezTo>
                <a:lnTo>
                  <a:pt x="982" y="7855"/>
                </a:lnTo>
                <a:lnTo>
                  <a:pt x="2945" y="7855"/>
                </a:lnTo>
                <a:lnTo>
                  <a:pt x="2945" y="18164"/>
                </a:lnTo>
                <a:cubicBezTo>
                  <a:pt x="2945" y="18435"/>
                  <a:pt x="3166" y="18655"/>
                  <a:pt x="3436" y="18655"/>
                </a:cubicBezTo>
                <a:cubicBezTo>
                  <a:pt x="3707" y="18655"/>
                  <a:pt x="3927" y="18435"/>
                  <a:pt x="3927" y="18164"/>
                </a:cubicBezTo>
                <a:lnTo>
                  <a:pt x="3927" y="4909"/>
                </a:lnTo>
                <a:lnTo>
                  <a:pt x="20618" y="4909"/>
                </a:lnTo>
                <a:cubicBezTo>
                  <a:pt x="20618" y="4909"/>
                  <a:pt x="20618" y="20618"/>
                  <a:pt x="20618" y="20618"/>
                </a:cubicBezTo>
                <a:close/>
                <a:moveTo>
                  <a:pt x="20618" y="3927"/>
                </a:moveTo>
                <a:lnTo>
                  <a:pt x="3927" y="3927"/>
                </a:lnTo>
                <a:cubicBezTo>
                  <a:pt x="3385" y="3927"/>
                  <a:pt x="2945" y="4367"/>
                  <a:pt x="2945" y="4909"/>
                </a:cubicBezTo>
                <a:lnTo>
                  <a:pt x="2945" y="6873"/>
                </a:lnTo>
                <a:lnTo>
                  <a:pt x="982" y="6873"/>
                </a:lnTo>
                <a:cubicBezTo>
                  <a:pt x="440" y="6873"/>
                  <a:pt x="0" y="7313"/>
                  <a:pt x="0" y="7855"/>
                </a:cubicBezTo>
                <a:lnTo>
                  <a:pt x="0" y="18655"/>
                </a:lnTo>
                <a:cubicBezTo>
                  <a:pt x="0" y="20282"/>
                  <a:pt x="1319" y="21600"/>
                  <a:pt x="2945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4909"/>
                </a:lnTo>
                <a:cubicBezTo>
                  <a:pt x="21600" y="4367"/>
                  <a:pt x="21160" y="3927"/>
                  <a:pt x="20618" y="3927"/>
                </a:cubicBezTo>
                <a:moveTo>
                  <a:pt x="6382" y="16691"/>
                </a:moveTo>
                <a:lnTo>
                  <a:pt x="18164" y="16691"/>
                </a:lnTo>
                <a:cubicBezTo>
                  <a:pt x="18434" y="16691"/>
                  <a:pt x="18655" y="16471"/>
                  <a:pt x="18655" y="16200"/>
                </a:cubicBezTo>
                <a:cubicBezTo>
                  <a:pt x="18655" y="15929"/>
                  <a:pt x="18434" y="15710"/>
                  <a:pt x="18164" y="15710"/>
                </a:cubicBezTo>
                <a:lnTo>
                  <a:pt x="6382" y="15710"/>
                </a:lnTo>
                <a:cubicBezTo>
                  <a:pt x="6111" y="15710"/>
                  <a:pt x="5891" y="15929"/>
                  <a:pt x="5891" y="16200"/>
                </a:cubicBezTo>
                <a:cubicBezTo>
                  <a:pt x="5891" y="16471"/>
                  <a:pt x="6111" y="16691"/>
                  <a:pt x="6382" y="16691"/>
                </a:cubicBezTo>
                <a:moveTo>
                  <a:pt x="10309" y="7855"/>
                </a:moveTo>
                <a:lnTo>
                  <a:pt x="14236" y="7855"/>
                </a:lnTo>
                <a:cubicBezTo>
                  <a:pt x="14507" y="7855"/>
                  <a:pt x="14727" y="7635"/>
                  <a:pt x="14727" y="7364"/>
                </a:cubicBezTo>
                <a:cubicBezTo>
                  <a:pt x="14727" y="7092"/>
                  <a:pt x="14507" y="6873"/>
                  <a:pt x="14236" y="6873"/>
                </a:cubicBezTo>
                <a:lnTo>
                  <a:pt x="10309" y="6873"/>
                </a:lnTo>
                <a:cubicBezTo>
                  <a:pt x="10038" y="6873"/>
                  <a:pt x="9818" y="7092"/>
                  <a:pt x="9818" y="7364"/>
                </a:cubicBezTo>
                <a:cubicBezTo>
                  <a:pt x="9818" y="7635"/>
                  <a:pt x="10038" y="7855"/>
                  <a:pt x="10309" y="7855"/>
                </a:cubicBezTo>
                <a:moveTo>
                  <a:pt x="6382" y="18655"/>
                </a:moveTo>
                <a:lnTo>
                  <a:pt x="18164" y="18655"/>
                </a:lnTo>
                <a:cubicBezTo>
                  <a:pt x="18434" y="18655"/>
                  <a:pt x="18655" y="18435"/>
                  <a:pt x="18655" y="18164"/>
                </a:cubicBezTo>
                <a:cubicBezTo>
                  <a:pt x="18655" y="17893"/>
                  <a:pt x="18434" y="17673"/>
                  <a:pt x="18164" y="17673"/>
                </a:cubicBezTo>
                <a:lnTo>
                  <a:pt x="6382" y="17673"/>
                </a:lnTo>
                <a:cubicBezTo>
                  <a:pt x="6111" y="17673"/>
                  <a:pt x="5891" y="17893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moveTo>
                  <a:pt x="4909" y="2945"/>
                </a:moveTo>
                <a:lnTo>
                  <a:pt x="20127" y="2945"/>
                </a:lnTo>
                <a:cubicBezTo>
                  <a:pt x="20398" y="2945"/>
                  <a:pt x="20618" y="2726"/>
                  <a:pt x="20618" y="2455"/>
                </a:cubicBezTo>
                <a:cubicBezTo>
                  <a:pt x="20618" y="2184"/>
                  <a:pt x="20398" y="1964"/>
                  <a:pt x="20127" y="1964"/>
                </a:cubicBezTo>
                <a:lnTo>
                  <a:pt x="4909" y="1964"/>
                </a:lnTo>
                <a:cubicBezTo>
                  <a:pt x="4638" y="1964"/>
                  <a:pt x="4418" y="2184"/>
                  <a:pt x="4418" y="2455"/>
                </a:cubicBezTo>
                <a:cubicBezTo>
                  <a:pt x="4418" y="2726"/>
                  <a:pt x="4638" y="2945"/>
                  <a:pt x="4909" y="2945"/>
                </a:cubicBezTo>
                <a:moveTo>
                  <a:pt x="18164" y="11783"/>
                </a:moveTo>
                <a:lnTo>
                  <a:pt x="14236" y="11783"/>
                </a:lnTo>
                <a:cubicBezTo>
                  <a:pt x="13966" y="11783"/>
                  <a:pt x="13745" y="12001"/>
                  <a:pt x="13745" y="12273"/>
                </a:cubicBezTo>
                <a:cubicBezTo>
                  <a:pt x="13745" y="12544"/>
                  <a:pt x="13966" y="12764"/>
                  <a:pt x="14236" y="12764"/>
                </a:cubicBezTo>
                <a:lnTo>
                  <a:pt x="18164" y="12764"/>
                </a:lnTo>
                <a:cubicBezTo>
                  <a:pt x="18434" y="12764"/>
                  <a:pt x="18655" y="12544"/>
                  <a:pt x="18655" y="12273"/>
                </a:cubicBezTo>
                <a:cubicBezTo>
                  <a:pt x="18655" y="12001"/>
                  <a:pt x="18434" y="11783"/>
                  <a:pt x="18164" y="11783"/>
                </a:cubicBezTo>
                <a:moveTo>
                  <a:pt x="6382" y="982"/>
                </a:moveTo>
                <a:lnTo>
                  <a:pt x="19145" y="982"/>
                </a:lnTo>
                <a:cubicBezTo>
                  <a:pt x="19416" y="982"/>
                  <a:pt x="19636" y="762"/>
                  <a:pt x="19636" y="491"/>
                </a:cubicBezTo>
                <a:cubicBezTo>
                  <a:pt x="19636" y="221"/>
                  <a:pt x="19416" y="0"/>
                  <a:pt x="19145" y="0"/>
                </a:cubicBezTo>
                <a:lnTo>
                  <a:pt x="6382" y="0"/>
                </a:lnTo>
                <a:cubicBezTo>
                  <a:pt x="6111" y="0"/>
                  <a:pt x="5891" y="221"/>
                  <a:pt x="5891" y="491"/>
                </a:cubicBezTo>
                <a:cubicBezTo>
                  <a:pt x="5891" y="762"/>
                  <a:pt x="6111" y="982"/>
                  <a:pt x="6382" y="982"/>
                </a:cubicBezTo>
                <a:moveTo>
                  <a:pt x="18164" y="13746"/>
                </a:moveTo>
                <a:lnTo>
                  <a:pt x="14236" y="13746"/>
                </a:lnTo>
                <a:cubicBezTo>
                  <a:pt x="13966" y="13746"/>
                  <a:pt x="13745" y="13965"/>
                  <a:pt x="13745" y="14236"/>
                </a:cubicBezTo>
                <a:cubicBezTo>
                  <a:pt x="13745" y="14508"/>
                  <a:pt x="13966" y="14727"/>
                  <a:pt x="14236" y="14727"/>
                </a:cubicBezTo>
                <a:lnTo>
                  <a:pt x="18164" y="14727"/>
                </a:lnTo>
                <a:cubicBezTo>
                  <a:pt x="18434" y="14727"/>
                  <a:pt x="18655" y="14508"/>
                  <a:pt x="18655" y="14236"/>
                </a:cubicBezTo>
                <a:cubicBezTo>
                  <a:pt x="18655" y="13965"/>
                  <a:pt x="18434" y="13746"/>
                  <a:pt x="18164" y="13746"/>
                </a:cubicBezTo>
                <a:moveTo>
                  <a:pt x="16200" y="7855"/>
                </a:moveTo>
                <a:cubicBezTo>
                  <a:pt x="16471" y="7855"/>
                  <a:pt x="16691" y="7635"/>
                  <a:pt x="16691" y="7364"/>
                </a:cubicBezTo>
                <a:cubicBezTo>
                  <a:pt x="16691" y="7092"/>
                  <a:pt x="16471" y="6873"/>
                  <a:pt x="16200" y="6873"/>
                </a:cubicBezTo>
                <a:cubicBezTo>
                  <a:pt x="15929" y="6873"/>
                  <a:pt x="15709" y="7092"/>
                  <a:pt x="15709" y="7364"/>
                </a:cubicBezTo>
                <a:cubicBezTo>
                  <a:pt x="15709" y="7635"/>
                  <a:pt x="15929" y="7855"/>
                  <a:pt x="16200" y="7855"/>
                </a:cubicBezTo>
                <a:moveTo>
                  <a:pt x="18164" y="7855"/>
                </a:moveTo>
                <a:cubicBezTo>
                  <a:pt x="18434" y="7855"/>
                  <a:pt x="18655" y="7635"/>
                  <a:pt x="18655" y="7364"/>
                </a:cubicBezTo>
                <a:cubicBezTo>
                  <a:pt x="18655" y="7092"/>
                  <a:pt x="18434" y="6873"/>
                  <a:pt x="18164" y="6873"/>
                </a:cubicBezTo>
                <a:cubicBezTo>
                  <a:pt x="17893" y="6873"/>
                  <a:pt x="17673" y="7092"/>
                  <a:pt x="17673" y="7364"/>
                </a:cubicBezTo>
                <a:cubicBezTo>
                  <a:pt x="17673" y="7635"/>
                  <a:pt x="17893" y="7855"/>
                  <a:pt x="18164" y="7855"/>
                </a:cubicBezTo>
                <a:moveTo>
                  <a:pt x="18164" y="9818"/>
                </a:moveTo>
                <a:lnTo>
                  <a:pt x="14236" y="9818"/>
                </a:lnTo>
                <a:cubicBezTo>
                  <a:pt x="13966" y="9818"/>
                  <a:pt x="13745" y="10039"/>
                  <a:pt x="13745" y="10309"/>
                </a:cubicBezTo>
                <a:cubicBezTo>
                  <a:pt x="13745" y="10580"/>
                  <a:pt x="13966" y="10800"/>
                  <a:pt x="14236" y="10800"/>
                </a:cubicBezTo>
                <a:lnTo>
                  <a:pt x="18164" y="10800"/>
                </a:lnTo>
                <a:cubicBezTo>
                  <a:pt x="18434" y="10800"/>
                  <a:pt x="18655" y="10580"/>
                  <a:pt x="18655" y="10309"/>
                </a:cubicBezTo>
                <a:cubicBezTo>
                  <a:pt x="18655" y="10039"/>
                  <a:pt x="18434" y="9818"/>
                  <a:pt x="18164" y="9818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3" name="Shape 3673"/>
          <p:cNvSpPr/>
          <p:nvPr/>
        </p:nvSpPr>
        <p:spPr>
          <a:xfrm>
            <a:off x="2799498" y="4546828"/>
            <a:ext cx="237401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6200" y="10309"/>
                </a:moveTo>
                <a:lnTo>
                  <a:pt x="11291" y="10309"/>
                </a:lnTo>
                <a:lnTo>
                  <a:pt x="11291" y="5401"/>
                </a:lnTo>
                <a:cubicBezTo>
                  <a:pt x="11291" y="5129"/>
                  <a:pt x="11071" y="4909"/>
                  <a:pt x="10800" y="4909"/>
                </a:cubicBezTo>
                <a:cubicBezTo>
                  <a:pt x="10529" y="4909"/>
                  <a:pt x="10309" y="5129"/>
                  <a:pt x="10309" y="5401"/>
                </a:cubicBezTo>
                <a:lnTo>
                  <a:pt x="10309" y="10309"/>
                </a:lnTo>
                <a:lnTo>
                  <a:pt x="5400" y="10309"/>
                </a:lnTo>
                <a:cubicBezTo>
                  <a:pt x="5129" y="10309"/>
                  <a:pt x="4909" y="10530"/>
                  <a:pt x="4909" y="10800"/>
                </a:cubicBezTo>
                <a:cubicBezTo>
                  <a:pt x="4909" y="11071"/>
                  <a:pt x="5129" y="11292"/>
                  <a:pt x="5400" y="11292"/>
                </a:cubicBezTo>
                <a:lnTo>
                  <a:pt x="10309" y="11292"/>
                </a:lnTo>
                <a:lnTo>
                  <a:pt x="10309" y="16200"/>
                </a:lnTo>
                <a:cubicBezTo>
                  <a:pt x="10309" y="16471"/>
                  <a:pt x="10529" y="16691"/>
                  <a:pt x="10800" y="16691"/>
                </a:cubicBezTo>
                <a:cubicBezTo>
                  <a:pt x="11071" y="16691"/>
                  <a:pt x="11291" y="16471"/>
                  <a:pt x="11291" y="16200"/>
                </a:cubicBezTo>
                <a:lnTo>
                  <a:pt x="11291" y="11292"/>
                </a:lnTo>
                <a:lnTo>
                  <a:pt x="16200" y="11292"/>
                </a:lnTo>
                <a:cubicBezTo>
                  <a:pt x="16471" y="11292"/>
                  <a:pt x="16691" y="11071"/>
                  <a:pt x="16691" y="10800"/>
                </a:cubicBezTo>
                <a:cubicBezTo>
                  <a:pt x="16691" y="10530"/>
                  <a:pt x="16471" y="10309"/>
                  <a:pt x="16200" y="1030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4" name="Shape 3674"/>
          <p:cNvSpPr/>
          <p:nvPr/>
        </p:nvSpPr>
        <p:spPr>
          <a:xfrm>
            <a:off x="3252719" y="4546828"/>
            <a:ext cx="237401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6200" y="10309"/>
                </a:moveTo>
                <a:lnTo>
                  <a:pt x="5400" y="10309"/>
                </a:lnTo>
                <a:cubicBezTo>
                  <a:pt x="5129" y="10309"/>
                  <a:pt x="4909" y="10530"/>
                  <a:pt x="4909" y="10800"/>
                </a:cubicBezTo>
                <a:cubicBezTo>
                  <a:pt x="4909" y="11071"/>
                  <a:pt x="5129" y="11292"/>
                  <a:pt x="5400" y="11292"/>
                </a:cubicBezTo>
                <a:lnTo>
                  <a:pt x="16200" y="11292"/>
                </a:lnTo>
                <a:cubicBezTo>
                  <a:pt x="16471" y="11292"/>
                  <a:pt x="16691" y="11071"/>
                  <a:pt x="16691" y="10800"/>
                </a:cubicBezTo>
                <a:cubicBezTo>
                  <a:pt x="16691" y="10530"/>
                  <a:pt x="16471" y="10309"/>
                  <a:pt x="16200" y="1030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5" name="Shape 3675"/>
          <p:cNvSpPr/>
          <p:nvPr/>
        </p:nvSpPr>
        <p:spPr>
          <a:xfrm>
            <a:off x="3705938" y="4568411"/>
            <a:ext cx="237401" cy="194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6001"/>
                </a:moveTo>
                <a:lnTo>
                  <a:pt x="8345" y="6001"/>
                </a:lnTo>
                <a:cubicBezTo>
                  <a:pt x="8617" y="6001"/>
                  <a:pt x="8836" y="5732"/>
                  <a:pt x="8836" y="5400"/>
                </a:cubicBezTo>
                <a:cubicBezTo>
                  <a:pt x="8836" y="5070"/>
                  <a:pt x="8617" y="4800"/>
                  <a:pt x="8345" y="4800"/>
                </a:cubicBezTo>
                <a:lnTo>
                  <a:pt x="5400" y="4800"/>
                </a:lnTo>
                <a:cubicBezTo>
                  <a:pt x="5129" y="4800"/>
                  <a:pt x="4909" y="5070"/>
                  <a:pt x="4909" y="5400"/>
                </a:cubicBezTo>
                <a:cubicBezTo>
                  <a:pt x="4909" y="5732"/>
                  <a:pt x="5129" y="6001"/>
                  <a:pt x="5400" y="6001"/>
                </a:cubicBezTo>
                <a:moveTo>
                  <a:pt x="20618" y="20400"/>
                </a:moveTo>
                <a:lnTo>
                  <a:pt x="18655" y="20400"/>
                </a:lnTo>
                <a:lnTo>
                  <a:pt x="18655" y="18000"/>
                </a:lnTo>
                <a:cubicBezTo>
                  <a:pt x="18926" y="18000"/>
                  <a:pt x="19145" y="17732"/>
                  <a:pt x="19145" y="17400"/>
                </a:cubicBezTo>
                <a:cubicBezTo>
                  <a:pt x="19145" y="17070"/>
                  <a:pt x="18926" y="16801"/>
                  <a:pt x="18655" y="16801"/>
                </a:cubicBezTo>
                <a:lnTo>
                  <a:pt x="18655" y="3601"/>
                </a:lnTo>
                <a:lnTo>
                  <a:pt x="20618" y="3601"/>
                </a:lnTo>
                <a:cubicBezTo>
                  <a:pt x="20618" y="3601"/>
                  <a:pt x="20618" y="20400"/>
                  <a:pt x="20618" y="20400"/>
                </a:cubicBezTo>
                <a:close/>
                <a:moveTo>
                  <a:pt x="17673" y="16801"/>
                </a:moveTo>
                <a:cubicBezTo>
                  <a:pt x="17401" y="16801"/>
                  <a:pt x="17182" y="17070"/>
                  <a:pt x="17182" y="17400"/>
                </a:cubicBezTo>
                <a:cubicBezTo>
                  <a:pt x="17182" y="17732"/>
                  <a:pt x="17401" y="18000"/>
                  <a:pt x="17673" y="18000"/>
                </a:cubicBezTo>
                <a:lnTo>
                  <a:pt x="17673" y="20400"/>
                </a:lnTo>
                <a:lnTo>
                  <a:pt x="3927" y="20400"/>
                </a:lnTo>
                <a:lnTo>
                  <a:pt x="3927" y="18000"/>
                </a:lnTo>
                <a:cubicBezTo>
                  <a:pt x="4199" y="18000"/>
                  <a:pt x="4418" y="17732"/>
                  <a:pt x="4418" y="17400"/>
                </a:cubicBezTo>
                <a:cubicBezTo>
                  <a:pt x="4418" y="17070"/>
                  <a:pt x="4199" y="16801"/>
                  <a:pt x="3927" y="16801"/>
                </a:cubicBezTo>
                <a:lnTo>
                  <a:pt x="3927" y="3601"/>
                </a:lnTo>
                <a:lnTo>
                  <a:pt x="17673" y="3601"/>
                </a:lnTo>
                <a:cubicBezTo>
                  <a:pt x="17673" y="3601"/>
                  <a:pt x="17673" y="16801"/>
                  <a:pt x="17673" y="16801"/>
                </a:cubicBezTo>
                <a:close/>
                <a:moveTo>
                  <a:pt x="2945" y="16801"/>
                </a:moveTo>
                <a:cubicBezTo>
                  <a:pt x="2674" y="16801"/>
                  <a:pt x="2455" y="17070"/>
                  <a:pt x="2455" y="17400"/>
                </a:cubicBezTo>
                <a:cubicBezTo>
                  <a:pt x="2455" y="17732"/>
                  <a:pt x="2674" y="18000"/>
                  <a:pt x="2945" y="18000"/>
                </a:cubicBezTo>
                <a:lnTo>
                  <a:pt x="2945" y="20400"/>
                </a:lnTo>
                <a:lnTo>
                  <a:pt x="982" y="20400"/>
                </a:lnTo>
                <a:lnTo>
                  <a:pt x="982" y="3601"/>
                </a:lnTo>
                <a:lnTo>
                  <a:pt x="2945" y="3601"/>
                </a:lnTo>
                <a:cubicBezTo>
                  <a:pt x="2945" y="3601"/>
                  <a:pt x="2945" y="16801"/>
                  <a:pt x="2945" y="16801"/>
                </a:cubicBezTo>
                <a:close/>
                <a:moveTo>
                  <a:pt x="8836" y="1200"/>
                </a:moveTo>
                <a:lnTo>
                  <a:pt x="12764" y="1200"/>
                </a:lnTo>
                <a:cubicBezTo>
                  <a:pt x="13305" y="1200"/>
                  <a:pt x="13745" y="1738"/>
                  <a:pt x="13745" y="2400"/>
                </a:cubicBezTo>
                <a:lnTo>
                  <a:pt x="7855" y="2400"/>
                </a:lnTo>
                <a:cubicBezTo>
                  <a:pt x="7855" y="1738"/>
                  <a:pt x="8295" y="1200"/>
                  <a:pt x="8836" y="1200"/>
                </a:cubicBezTo>
                <a:moveTo>
                  <a:pt x="20618" y="2400"/>
                </a:moveTo>
                <a:lnTo>
                  <a:pt x="14727" y="2400"/>
                </a:lnTo>
                <a:cubicBezTo>
                  <a:pt x="14727" y="1075"/>
                  <a:pt x="13848" y="0"/>
                  <a:pt x="12764" y="0"/>
                </a:cubicBezTo>
                <a:lnTo>
                  <a:pt x="8836" y="0"/>
                </a:lnTo>
                <a:cubicBezTo>
                  <a:pt x="7752" y="0"/>
                  <a:pt x="6873" y="1075"/>
                  <a:pt x="6873" y="2400"/>
                </a:cubicBezTo>
                <a:lnTo>
                  <a:pt x="982" y="2400"/>
                </a:lnTo>
                <a:cubicBezTo>
                  <a:pt x="439" y="2400"/>
                  <a:pt x="0" y="2938"/>
                  <a:pt x="0" y="3601"/>
                </a:cubicBezTo>
                <a:lnTo>
                  <a:pt x="0" y="20400"/>
                </a:lnTo>
                <a:cubicBezTo>
                  <a:pt x="0" y="21063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063"/>
                  <a:pt x="21600" y="20400"/>
                </a:cubicBezTo>
                <a:lnTo>
                  <a:pt x="21600" y="3601"/>
                </a:lnTo>
                <a:cubicBezTo>
                  <a:pt x="21600" y="2938"/>
                  <a:pt x="21160" y="2400"/>
                  <a:pt x="20618" y="2400"/>
                </a:cubicBezTo>
                <a:moveTo>
                  <a:pt x="5400" y="8400"/>
                </a:moveTo>
                <a:lnTo>
                  <a:pt x="6382" y="8400"/>
                </a:lnTo>
                <a:cubicBezTo>
                  <a:pt x="6653" y="8400"/>
                  <a:pt x="6873" y="8132"/>
                  <a:pt x="6873" y="7800"/>
                </a:cubicBezTo>
                <a:cubicBezTo>
                  <a:pt x="6873" y="7470"/>
                  <a:pt x="6653" y="7200"/>
                  <a:pt x="6382" y="7200"/>
                </a:cubicBezTo>
                <a:lnTo>
                  <a:pt x="5400" y="7200"/>
                </a:lnTo>
                <a:cubicBezTo>
                  <a:pt x="5129" y="7200"/>
                  <a:pt x="4909" y="7470"/>
                  <a:pt x="4909" y="7800"/>
                </a:cubicBezTo>
                <a:cubicBezTo>
                  <a:pt x="4909" y="8132"/>
                  <a:pt x="5129" y="8400"/>
                  <a:pt x="5400" y="84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6" name="Shape 3676"/>
          <p:cNvSpPr/>
          <p:nvPr/>
        </p:nvSpPr>
        <p:spPr>
          <a:xfrm>
            <a:off x="4159158" y="4557619"/>
            <a:ext cx="237401" cy="2158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20520"/>
                </a:moveTo>
                <a:lnTo>
                  <a:pt x="14727" y="20520"/>
                </a:lnTo>
                <a:lnTo>
                  <a:pt x="14727" y="18360"/>
                </a:lnTo>
                <a:cubicBezTo>
                  <a:pt x="14999" y="18360"/>
                  <a:pt x="15218" y="18118"/>
                  <a:pt x="15218" y="17820"/>
                </a:cubicBezTo>
                <a:cubicBezTo>
                  <a:pt x="15218" y="17523"/>
                  <a:pt x="14999" y="17280"/>
                  <a:pt x="14727" y="17280"/>
                </a:cubicBezTo>
                <a:lnTo>
                  <a:pt x="14727" y="7560"/>
                </a:lnTo>
                <a:lnTo>
                  <a:pt x="16691" y="7560"/>
                </a:lnTo>
                <a:cubicBezTo>
                  <a:pt x="16691" y="7560"/>
                  <a:pt x="16691" y="20520"/>
                  <a:pt x="16691" y="20520"/>
                </a:cubicBezTo>
                <a:close/>
                <a:moveTo>
                  <a:pt x="13745" y="17280"/>
                </a:moveTo>
                <a:cubicBezTo>
                  <a:pt x="13474" y="17280"/>
                  <a:pt x="13255" y="17523"/>
                  <a:pt x="13255" y="17820"/>
                </a:cubicBezTo>
                <a:cubicBezTo>
                  <a:pt x="13255" y="18118"/>
                  <a:pt x="13474" y="18360"/>
                  <a:pt x="13745" y="18360"/>
                </a:cubicBezTo>
                <a:lnTo>
                  <a:pt x="13745" y="20520"/>
                </a:lnTo>
                <a:lnTo>
                  <a:pt x="3927" y="20520"/>
                </a:lnTo>
                <a:lnTo>
                  <a:pt x="3927" y="18360"/>
                </a:lnTo>
                <a:cubicBezTo>
                  <a:pt x="4199" y="18360"/>
                  <a:pt x="4418" y="18118"/>
                  <a:pt x="4418" y="17820"/>
                </a:cubicBezTo>
                <a:cubicBezTo>
                  <a:pt x="4418" y="17523"/>
                  <a:pt x="4199" y="17280"/>
                  <a:pt x="3927" y="17280"/>
                </a:cubicBezTo>
                <a:lnTo>
                  <a:pt x="3927" y="7560"/>
                </a:lnTo>
                <a:lnTo>
                  <a:pt x="13745" y="7560"/>
                </a:lnTo>
                <a:cubicBezTo>
                  <a:pt x="13745" y="7560"/>
                  <a:pt x="13745" y="17280"/>
                  <a:pt x="13745" y="17280"/>
                </a:cubicBezTo>
                <a:close/>
                <a:moveTo>
                  <a:pt x="2945" y="17280"/>
                </a:moveTo>
                <a:cubicBezTo>
                  <a:pt x="2674" y="17280"/>
                  <a:pt x="2455" y="17523"/>
                  <a:pt x="2455" y="17820"/>
                </a:cubicBezTo>
                <a:cubicBezTo>
                  <a:pt x="2455" y="18118"/>
                  <a:pt x="2674" y="18360"/>
                  <a:pt x="2945" y="18360"/>
                </a:cubicBezTo>
                <a:lnTo>
                  <a:pt x="2945" y="20520"/>
                </a:lnTo>
                <a:lnTo>
                  <a:pt x="982" y="20520"/>
                </a:lnTo>
                <a:lnTo>
                  <a:pt x="982" y="7560"/>
                </a:lnTo>
                <a:lnTo>
                  <a:pt x="2945" y="7560"/>
                </a:lnTo>
                <a:cubicBezTo>
                  <a:pt x="2945" y="7560"/>
                  <a:pt x="2945" y="17280"/>
                  <a:pt x="2945" y="17280"/>
                </a:cubicBezTo>
                <a:close/>
                <a:moveTo>
                  <a:pt x="7855" y="5400"/>
                </a:moveTo>
                <a:lnTo>
                  <a:pt x="9818" y="5400"/>
                </a:lnTo>
                <a:cubicBezTo>
                  <a:pt x="10360" y="5400"/>
                  <a:pt x="10800" y="5884"/>
                  <a:pt x="10800" y="6481"/>
                </a:cubicBezTo>
                <a:lnTo>
                  <a:pt x="6873" y="6481"/>
                </a:lnTo>
                <a:cubicBezTo>
                  <a:pt x="6873" y="5884"/>
                  <a:pt x="7313" y="5400"/>
                  <a:pt x="7855" y="5400"/>
                </a:cubicBezTo>
                <a:moveTo>
                  <a:pt x="16691" y="6481"/>
                </a:moveTo>
                <a:lnTo>
                  <a:pt x="11782" y="6481"/>
                </a:lnTo>
                <a:cubicBezTo>
                  <a:pt x="11782" y="5287"/>
                  <a:pt x="10903" y="4321"/>
                  <a:pt x="9818" y="4321"/>
                </a:cubicBezTo>
                <a:lnTo>
                  <a:pt x="7855" y="4321"/>
                </a:lnTo>
                <a:cubicBezTo>
                  <a:pt x="6770" y="4321"/>
                  <a:pt x="5891" y="5287"/>
                  <a:pt x="5891" y="6481"/>
                </a:cubicBezTo>
                <a:lnTo>
                  <a:pt x="982" y="6481"/>
                </a:lnTo>
                <a:cubicBezTo>
                  <a:pt x="440" y="6481"/>
                  <a:pt x="0" y="6964"/>
                  <a:pt x="0" y="7560"/>
                </a:cubicBezTo>
                <a:lnTo>
                  <a:pt x="0" y="20520"/>
                </a:lnTo>
                <a:cubicBezTo>
                  <a:pt x="0" y="21116"/>
                  <a:pt x="440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1116"/>
                  <a:pt x="17673" y="20520"/>
                </a:cubicBezTo>
                <a:lnTo>
                  <a:pt x="17673" y="7560"/>
                </a:lnTo>
                <a:cubicBezTo>
                  <a:pt x="17673" y="6964"/>
                  <a:pt x="17233" y="6481"/>
                  <a:pt x="16691" y="6481"/>
                </a:cubicBezTo>
                <a:moveTo>
                  <a:pt x="10800" y="2161"/>
                </a:moveTo>
                <a:cubicBezTo>
                  <a:pt x="10800" y="1564"/>
                  <a:pt x="11240" y="1080"/>
                  <a:pt x="11782" y="1080"/>
                </a:cubicBezTo>
                <a:lnTo>
                  <a:pt x="13745" y="1080"/>
                </a:lnTo>
                <a:cubicBezTo>
                  <a:pt x="14287" y="1080"/>
                  <a:pt x="14727" y="1564"/>
                  <a:pt x="14727" y="2161"/>
                </a:cubicBezTo>
                <a:cubicBezTo>
                  <a:pt x="14727" y="2161"/>
                  <a:pt x="10800" y="2161"/>
                  <a:pt x="10800" y="2161"/>
                </a:cubicBezTo>
                <a:close/>
                <a:moveTo>
                  <a:pt x="20618" y="2161"/>
                </a:moveTo>
                <a:lnTo>
                  <a:pt x="15709" y="2161"/>
                </a:lnTo>
                <a:cubicBezTo>
                  <a:pt x="15709" y="967"/>
                  <a:pt x="14830" y="0"/>
                  <a:pt x="13745" y="0"/>
                </a:cubicBezTo>
                <a:lnTo>
                  <a:pt x="11782" y="0"/>
                </a:lnTo>
                <a:cubicBezTo>
                  <a:pt x="10697" y="0"/>
                  <a:pt x="9818" y="967"/>
                  <a:pt x="9818" y="2161"/>
                </a:cubicBezTo>
                <a:lnTo>
                  <a:pt x="4909" y="2161"/>
                </a:lnTo>
                <a:cubicBezTo>
                  <a:pt x="4367" y="2161"/>
                  <a:pt x="3927" y="2644"/>
                  <a:pt x="3927" y="3240"/>
                </a:cubicBezTo>
                <a:lnTo>
                  <a:pt x="3927" y="4860"/>
                </a:lnTo>
                <a:cubicBezTo>
                  <a:pt x="3927" y="5158"/>
                  <a:pt x="4147" y="5400"/>
                  <a:pt x="4418" y="5400"/>
                </a:cubicBezTo>
                <a:cubicBezTo>
                  <a:pt x="4690" y="5400"/>
                  <a:pt x="4909" y="5158"/>
                  <a:pt x="4909" y="4860"/>
                </a:cubicBezTo>
                <a:lnTo>
                  <a:pt x="4909" y="3240"/>
                </a:lnTo>
                <a:lnTo>
                  <a:pt x="20618" y="3240"/>
                </a:lnTo>
                <a:lnTo>
                  <a:pt x="20618" y="16201"/>
                </a:lnTo>
                <a:lnTo>
                  <a:pt x="19145" y="16201"/>
                </a:lnTo>
                <a:cubicBezTo>
                  <a:pt x="18874" y="16201"/>
                  <a:pt x="18655" y="16443"/>
                  <a:pt x="18655" y="16740"/>
                </a:cubicBezTo>
                <a:cubicBezTo>
                  <a:pt x="18655" y="17038"/>
                  <a:pt x="18874" y="17280"/>
                  <a:pt x="19145" y="17280"/>
                </a:cubicBezTo>
                <a:lnTo>
                  <a:pt x="20618" y="17280"/>
                </a:lnTo>
                <a:cubicBezTo>
                  <a:pt x="21160" y="17280"/>
                  <a:pt x="21600" y="16796"/>
                  <a:pt x="21600" y="16201"/>
                </a:cubicBezTo>
                <a:lnTo>
                  <a:pt x="21600" y="3240"/>
                </a:lnTo>
                <a:cubicBezTo>
                  <a:pt x="21600" y="2644"/>
                  <a:pt x="21160" y="2161"/>
                  <a:pt x="20618" y="2161"/>
                </a:cubicBezTo>
                <a:moveTo>
                  <a:pt x="5400" y="11881"/>
                </a:moveTo>
                <a:lnTo>
                  <a:pt x="6382" y="11881"/>
                </a:lnTo>
                <a:cubicBezTo>
                  <a:pt x="6653" y="11881"/>
                  <a:pt x="6873" y="11638"/>
                  <a:pt x="6873" y="11341"/>
                </a:cubicBezTo>
                <a:cubicBezTo>
                  <a:pt x="6873" y="11043"/>
                  <a:pt x="6653" y="10800"/>
                  <a:pt x="6382" y="10800"/>
                </a:cubicBezTo>
                <a:lnTo>
                  <a:pt x="5400" y="10800"/>
                </a:lnTo>
                <a:cubicBezTo>
                  <a:pt x="5129" y="10800"/>
                  <a:pt x="4909" y="11043"/>
                  <a:pt x="4909" y="11341"/>
                </a:cubicBezTo>
                <a:cubicBezTo>
                  <a:pt x="4909" y="11638"/>
                  <a:pt x="5129" y="11881"/>
                  <a:pt x="5400" y="11881"/>
                </a:cubicBezTo>
                <a:moveTo>
                  <a:pt x="5400" y="9720"/>
                </a:moveTo>
                <a:lnTo>
                  <a:pt x="8345" y="9720"/>
                </a:lnTo>
                <a:cubicBezTo>
                  <a:pt x="8617" y="9720"/>
                  <a:pt x="8836" y="9478"/>
                  <a:pt x="8836" y="9181"/>
                </a:cubicBezTo>
                <a:cubicBezTo>
                  <a:pt x="8836" y="8883"/>
                  <a:pt x="8617" y="8640"/>
                  <a:pt x="8345" y="8640"/>
                </a:cubicBezTo>
                <a:lnTo>
                  <a:pt x="5400" y="8640"/>
                </a:lnTo>
                <a:cubicBezTo>
                  <a:pt x="5129" y="8640"/>
                  <a:pt x="4909" y="8883"/>
                  <a:pt x="4909" y="9181"/>
                </a:cubicBezTo>
                <a:cubicBezTo>
                  <a:pt x="4909" y="9478"/>
                  <a:pt x="5129" y="9720"/>
                  <a:pt x="5400" y="972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7" name="Shape 3677"/>
          <p:cNvSpPr/>
          <p:nvPr/>
        </p:nvSpPr>
        <p:spPr>
          <a:xfrm>
            <a:off x="4612377" y="4568411"/>
            <a:ext cx="237401" cy="194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9600"/>
                </a:moveTo>
                <a:lnTo>
                  <a:pt x="17673" y="9600"/>
                </a:lnTo>
                <a:lnTo>
                  <a:pt x="17673" y="8400"/>
                </a:lnTo>
                <a:cubicBezTo>
                  <a:pt x="17673" y="7738"/>
                  <a:pt x="17233" y="7200"/>
                  <a:pt x="16691" y="7200"/>
                </a:cubicBezTo>
                <a:lnTo>
                  <a:pt x="14727" y="7200"/>
                </a:lnTo>
                <a:cubicBezTo>
                  <a:pt x="14186" y="7200"/>
                  <a:pt x="13745" y="7738"/>
                  <a:pt x="13745" y="8400"/>
                </a:cubicBezTo>
                <a:lnTo>
                  <a:pt x="13745" y="9600"/>
                </a:lnTo>
                <a:lnTo>
                  <a:pt x="7855" y="9600"/>
                </a:lnTo>
                <a:lnTo>
                  <a:pt x="7855" y="8400"/>
                </a:lnTo>
                <a:cubicBezTo>
                  <a:pt x="7855" y="7738"/>
                  <a:pt x="7414" y="7200"/>
                  <a:pt x="6873" y="7200"/>
                </a:cubicBezTo>
                <a:lnTo>
                  <a:pt x="4909" y="7200"/>
                </a:lnTo>
                <a:cubicBezTo>
                  <a:pt x="4367" y="7200"/>
                  <a:pt x="3927" y="7738"/>
                  <a:pt x="3927" y="8400"/>
                </a:cubicBezTo>
                <a:lnTo>
                  <a:pt x="3927" y="9600"/>
                </a:lnTo>
                <a:lnTo>
                  <a:pt x="982" y="9600"/>
                </a:lnTo>
                <a:lnTo>
                  <a:pt x="982" y="3601"/>
                </a:lnTo>
                <a:lnTo>
                  <a:pt x="20618" y="3601"/>
                </a:lnTo>
                <a:cubicBezTo>
                  <a:pt x="20618" y="3601"/>
                  <a:pt x="20618" y="9600"/>
                  <a:pt x="20618" y="9600"/>
                </a:cubicBezTo>
                <a:close/>
                <a:moveTo>
                  <a:pt x="14727" y="8400"/>
                </a:moveTo>
                <a:lnTo>
                  <a:pt x="16691" y="8400"/>
                </a:lnTo>
                <a:lnTo>
                  <a:pt x="16691" y="12001"/>
                </a:lnTo>
                <a:lnTo>
                  <a:pt x="14727" y="12001"/>
                </a:lnTo>
                <a:cubicBezTo>
                  <a:pt x="14727" y="12001"/>
                  <a:pt x="14727" y="8400"/>
                  <a:pt x="14727" y="8400"/>
                </a:cubicBezTo>
                <a:close/>
                <a:moveTo>
                  <a:pt x="4909" y="8400"/>
                </a:moveTo>
                <a:lnTo>
                  <a:pt x="6873" y="8400"/>
                </a:lnTo>
                <a:lnTo>
                  <a:pt x="6873" y="12001"/>
                </a:lnTo>
                <a:lnTo>
                  <a:pt x="4909" y="12001"/>
                </a:lnTo>
                <a:cubicBezTo>
                  <a:pt x="4909" y="12001"/>
                  <a:pt x="4909" y="8400"/>
                  <a:pt x="4909" y="8400"/>
                </a:cubicBezTo>
                <a:close/>
                <a:moveTo>
                  <a:pt x="19636" y="20400"/>
                </a:moveTo>
                <a:lnTo>
                  <a:pt x="1964" y="20400"/>
                </a:lnTo>
                <a:lnTo>
                  <a:pt x="1964" y="10800"/>
                </a:lnTo>
                <a:lnTo>
                  <a:pt x="3927" y="10800"/>
                </a:lnTo>
                <a:lnTo>
                  <a:pt x="3927" y="12001"/>
                </a:lnTo>
                <a:cubicBezTo>
                  <a:pt x="3927" y="12662"/>
                  <a:pt x="4367" y="13200"/>
                  <a:pt x="4909" y="13200"/>
                </a:cubicBezTo>
                <a:lnTo>
                  <a:pt x="6873" y="13200"/>
                </a:lnTo>
                <a:cubicBezTo>
                  <a:pt x="7414" y="13200"/>
                  <a:pt x="7855" y="12662"/>
                  <a:pt x="7855" y="12001"/>
                </a:cubicBezTo>
                <a:lnTo>
                  <a:pt x="7855" y="10800"/>
                </a:lnTo>
                <a:lnTo>
                  <a:pt x="13745" y="10800"/>
                </a:lnTo>
                <a:lnTo>
                  <a:pt x="13745" y="12001"/>
                </a:lnTo>
                <a:cubicBezTo>
                  <a:pt x="13745" y="12662"/>
                  <a:pt x="14186" y="13200"/>
                  <a:pt x="14727" y="13200"/>
                </a:cubicBezTo>
                <a:lnTo>
                  <a:pt x="16691" y="13200"/>
                </a:lnTo>
                <a:cubicBezTo>
                  <a:pt x="17233" y="13200"/>
                  <a:pt x="17673" y="12662"/>
                  <a:pt x="17673" y="12001"/>
                </a:cubicBezTo>
                <a:lnTo>
                  <a:pt x="17673" y="10800"/>
                </a:lnTo>
                <a:lnTo>
                  <a:pt x="19636" y="10800"/>
                </a:lnTo>
                <a:cubicBezTo>
                  <a:pt x="19636" y="10800"/>
                  <a:pt x="19636" y="20400"/>
                  <a:pt x="19636" y="20400"/>
                </a:cubicBezTo>
                <a:close/>
                <a:moveTo>
                  <a:pt x="8836" y="1200"/>
                </a:moveTo>
                <a:lnTo>
                  <a:pt x="12764" y="1200"/>
                </a:lnTo>
                <a:cubicBezTo>
                  <a:pt x="13305" y="1200"/>
                  <a:pt x="13745" y="1738"/>
                  <a:pt x="13745" y="2400"/>
                </a:cubicBezTo>
                <a:lnTo>
                  <a:pt x="7855" y="2400"/>
                </a:lnTo>
                <a:cubicBezTo>
                  <a:pt x="7855" y="1738"/>
                  <a:pt x="8295" y="1200"/>
                  <a:pt x="8836" y="1200"/>
                </a:cubicBezTo>
                <a:moveTo>
                  <a:pt x="20618" y="2400"/>
                </a:moveTo>
                <a:lnTo>
                  <a:pt x="14727" y="2400"/>
                </a:lnTo>
                <a:cubicBezTo>
                  <a:pt x="14727" y="1075"/>
                  <a:pt x="13848" y="0"/>
                  <a:pt x="12764" y="0"/>
                </a:cubicBezTo>
                <a:lnTo>
                  <a:pt x="8836" y="0"/>
                </a:lnTo>
                <a:cubicBezTo>
                  <a:pt x="7752" y="0"/>
                  <a:pt x="6873" y="1075"/>
                  <a:pt x="6873" y="2400"/>
                </a:cubicBezTo>
                <a:lnTo>
                  <a:pt x="982" y="2400"/>
                </a:lnTo>
                <a:cubicBezTo>
                  <a:pt x="440" y="2400"/>
                  <a:pt x="0" y="2938"/>
                  <a:pt x="0" y="3601"/>
                </a:cubicBezTo>
                <a:lnTo>
                  <a:pt x="0" y="9600"/>
                </a:lnTo>
                <a:cubicBezTo>
                  <a:pt x="0" y="10262"/>
                  <a:pt x="440" y="10800"/>
                  <a:pt x="982" y="10800"/>
                </a:cubicBezTo>
                <a:lnTo>
                  <a:pt x="982" y="20400"/>
                </a:lnTo>
                <a:cubicBezTo>
                  <a:pt x="982" y="21062"/>
                  <a:pt x="1422" y="21600"/>
                  <a:pt x="1964" y="21600"/>
                </a:cubicBezTo>
                <a:lnTo>
                  <a:pt x="19636" y="21600"/>
                </a:lnTo>
                <a:cubicBezTo>
                  <a:pt x="20178" y="21600"/>
                  <a:pt x="20618" y="21062"/>
                  <a:pt x="20618" y="20400"/>
                </a:cubicBezTo>
                <a:lnTo>
                  <a:pt x="20618" y="10800"/>
                </a:lnTo>
                <a:cubicBezTo>
                  <a:pt x="21160" y="10800"/>
                  <a:pt x="21600" y="10262"/>
                  <a:pt x="21600" y="9600"/>
                </a:cubicBezTo>
                <a:lnTo>
                  <a:pt x="21600" y="3601"/>
                </a:lnTo>
                <a:cubicBezTo>
                  <a:pt x="21600" y="2938"/>
                  <a:pt x="21160" y="2400"/>
                  <a:pt x="20618" y="24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8" name="Shape 3678"/>
          <p:cNvSpPr/>
          <p:nvPr/>
        </p:nvSpPr>
        <p:spPr>
          <a:xfrm>
            <a:off x="533400" y="5000049"/>
            <a:ext cx="237514" cy="237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0" h="21410" extrusionOk="0">
                <a:moveTo>
                  <a:pt x="20437" y="20437"/>
                </a:moveTo>
                <a:lnTo>
                  <a:pt x="17519" y="20437"/>
                </a:lnTo>
                <a:lnTo>
                  <a:pt x="17519" y="18978"/>
                </a:lnTo>
                <a:cubicBezTo>
                  <a:pt x="17519" y="18710"/>
                  <a:pt x="17301" y="18492"/>
                  <a:pt x="17033" y="18492"/>
                </a:cubicBezTo>
                <a:lnTo>
                  <a:pt x="15574" y="18492"/>
                </a:lnTo>
                <a:lnTo>
                  <a:pt x="15574" y="17033"/>
                </a:lnTo>
                <a:cubicBezTo>
                  <a:pt x="15574" y="16765"/>
                  <a:pt x="15356" y="16546"/>
                  <a:pt x="15087" y="16546"/>
                </a:cubicBezTo>
                <a:lnTo>
                  <a:pt x="13344" y="16546"/>
                </a:lnTo>
                <a:lnTo>
                  <a:pt x="10309" y="13498"/>
                </a:lnTo>
                <a:cubicBezTo>
                  <a:pt x="10221" y="13410"/>
                  <a:pt x="10100" y="13354"/>
                  <a:pt x="9965" y="13354"/>
                </a:cubicBezTo>
                <a:cubicBezTo>
                  <a:pt x="9819" y="13354"/>
                  <a:pt x="9693" y="13422"/>
                  <a:pt x="9604" y="13524"/>
                </a:cubicBezTo>
                <a:lnTo>
                  <a:pt x="8815" y="14312"/>
                </a:lnTo>
                <a:cubicBezTo>
                  <a:pt x="8435" y="14692"/>
                  <a:pt x="7820" y="14692"/>
                  <a:pt x="7441" y="14312"/>
                </a:cubicBezTo>
                <a:lnTo>
                  <a:pt x="1256" y="8128"/>
                </a:lnTo>
                <a:cubicBezTo>
                  <a:pt x="877" y="7749"/>
                  <a:pt x="877" y="7133"/>
                  <a:pt x="1256" y="6753"/>
                </a:cubicBezTo>
                <a:lnTo>
                  <a:pt x="6754" y="1256"/>
                </a:lnTo>
                <a:cubicBezTo>
                  <a:pt x="7133" y="877"/>
                  <a:pt x="7749" y="877"/>
                  <a:pt x="8128" y="1256"/>
                </a:cubicBezTo>
                <a:lnTo>
                  <a:pt x="14312" y="7441"/>
                </a:lnTo>
                <a:cubicBezTo>
                  <a:pt x="14691" y="7820"/>
                  <a:pt x="14691" y="8436"/>
                  <a:pt x="14312" y="8815"/>
                </a:cubicBezTo>
                <a:lnTo>
                  <a:pt x="13539" y="9588"/>
                </a:lnTo>
                <a:cubicBezTo>
                  <a:pt x="13437" y="9677"/>
                  <a:pt x="13370" y="9804"/>
                  <a:pt x="13370" y="9951"/>
                </a:cubicBezTo>
                <a:cubicBezTo>
                  <a:pt x="13370" y="10085"/>
                  <a:pt x="13424" y="10206"/>
                  <a:pt x="13513" y="10294"/>
                </a:cubicBezTo>
                <a:lnTo>
                  <a:pt x="20437" y="17234"/>
                </a:lnTo>
                <a:cubicBezTo>
                  <a:pt x="20437" y="17234"/>
                  <a:pt x="20437" y="20437"/>
                  <a:pt x="20437" y="20437"/>
                </a:cubicBezTo>
                <a:close/>
                <a:moveTo>
                  <a:pt x="21268" y="16689"/>
                </a:moveTo>
                <a:lnTo>
                  <a:pt x="14547" y="9955"/>
                </a:lnTo>
                <a:lnTo>
                  <a:pt x="14999" y="9502"/>
                </a:lnTo>
                <a:cubicBezTo>
                  <a:pt x="15758" y="8743"/>
                  <a:pt x="15758" y="7512"/>
                  <a:pt x="14999" y="6753"/>
                </a:cubicBezTo>
                <a:lnTo>
                  <a:pt x="8815" y="569"/>
                </a:lnTo>
                <a:cubicBezTo>
                  <a:pt x="8056" y="-190"/>
                  <a:pt x="6825" y="-190"/>
                  <a:pt x="6066" y="569"/>
                </a:cubicBezTo>
                <a:lnTo>
                  <a:pt x="569" y="6066"/>
                </a:lnTo>
                <a:cubicBezTo>
                  <a:pt x="-190" y="6825"/>
                  <a:pt x="-190" y="8056"/>
                  <a:pt x="569" y="8815"/>
                </a:cubicBezTo>
                <a:lnTo>
                  <a:pt x="6754" y="15000"/>
                </a:lnTo>
                <a:cubicBezTo>
                  <a:pt x="7513" y="15759"/>
                  <a:pt x="8743" y="15759"/>
                  <a:pt x="9502" y="15000"/>
                </a:cubicBezTo>
                <a:lnTo>
                  <a:pt x="9968" y="14533"/>
                </a:lnTo>
                <a:lnTo>
                  <a:pt x="12798" y="17377"/>
                </a:lnTo>
                <a:cubicBezTo>
                  <a:pt x="12886" y="17465"/>
                  <a:pt x="13008" y="17519"/>
                  <a:pt x="13142" y="17519"/>
                </a:cubicBezTo>
                <a:lnTo>
                  <a:pt x="14601" y="17519"/>
                </a:lnTo>
                <a:lnTo>
                  <a:pt x="14601" y="18978"/>
                </a:lnTo>
                <a:cubicBezTo>
                  <a:pt x="14601" y="19247"/>
                  <a:pt x="14819" y="19464"/>
                  <a:pt x="15087" y="19464"/>
                </a:cubicBezTo>
                <a:lnTo>
                  <a:pt x="16546" y="19464"/>
                </a:lnTo>
                <a:lnTo>
                  <a:pt x="16546" y="20924"/>
                </a:lnTo>
                <a:cubicBezTo>
                  <a:pt x="16546" y="21192"/>
                  <a:pt x="16764" y="21410"/>
                  <a:pt x="17033" y="21410"/>
                </a:cubicBezTo>
                <a:lnTo>
                  <a:pt x="20924" y="21410"/>
                </a:lnTo>
                <a:cubicBezTo>
                  <a:pt x="21192" y="21410"/>
                  <a:pt x="21410" y="21192"/>
                  <a:pt x="21410" y="20924"/>
                </a:cubicBezTo>
                <a:lnTo>
                  <a:pt x="21410" y="17033"/>
                </a:lnTo>
                <a:cubicBezTo>
                  <a:pt x="21410" y="16899"/>
                  <a:pt x="21356" y="16777"/>
                  <a:pt x="21268" y="16689"/>
                </a:cubicBezTo>
                <a:moveTo>
                  <a:pt x="6819" y="7791"/>
                </a:moveTo>
                <a:cubicBezTo>
                  <a:pt x="6282" y="7791"/>
                  <a:pt x="5846" y="7355"/>
                  <a:pt x="5846" y="6820"/>
                </a:cubicBezTo>
                <a:cubicBezTo>
                  <a:pt x="5846" y="6282"/>
                  <a:pt x="6282" y="5846"/>
                  <a:pt x="6819" y="5846"/>
                </a:cubicBezTo>
                <a:cubicBezTo>
                  <a:pt x="7356" y="5846"/>
                  <a:pt x="7792" y="6282"/>
                  <a:pt x="7792" y="6820"/>
                </a:cubicBezTo>
                <a:cubicBezTo>
                  <a:pt x="7792" y="7355"/>
                  <a:pt x="7356" y="7791"/>
                  <a:pt x="6819" y="7791"/>
                </a:cubicBezTo>
                <a:moveTo>
                  <a:pt x="6819" y="4873"/>
                </a:moveTo>
                <a:cubicBezTo>
                  <a:pt x="5745" y="4873"/>
                  <a:pt x="4874" y="5744"/>
                  <a:pt x="4874" y="6820"/>
                </a:cubicBezTo>
                <a:cubicBezTo>
                  <a:pt x="4874" y="7893"/>
                  <a:pt x="5745" y="8765"/>
                  <a:pt x="6819" y="8765"/>
                </a:cubicBezTo>
                <a:cubicBezTo>
                  <a:pt x="7893" y="8765"/>
                  <a:pt x="8765" y="7893"/>
                  <a:pt x="8765" y="6820"/>
                </a:cubicBezTo>
                <a:cubicBezTo>
                  <a:pt x="8765" y="5744"/>
                  <a:pt x="7893" y="4873"/>
                  <a:pt x="6819" y="4873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9" name="Shape 3679"/>
          <p:cNvSpPr/>
          <p:nvPr/>
        </p:nvSpPr>
        <p:spPr>
          <a:xfrm>
            <a:off x="986620" y="5000049"/>
            <a:ext cx="237401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309"/>
                </a:moveTo>
                <a:cubicBezTo>
                  <a:pt x="10800" y="10580"/>
                  <a:pt x="10580" y="10800"/>
                  <a:pt x="10309" y="10800"/>
                </a:cubicBezTo>
                <a:cubicBezTo>
                  <a:pt x="10038" y="10800"/>
                  <a:pt x="9818" y="10580"/>
                  <a:pt x="9818" y="10309"/>
                </a:cubicBezTo>
                <a:cubicBezTo>
                  <a:pt x="9818" y="10039"/>
                  <a:pt x="10038" y="9818"/>
                  <a:pt x="10309" y="9818"/>
                </a:cubicBezTo>
                <a:cubicBezTo>
                  <a:pt x="10580" y="9818"/>
                  <a:pt x="10800" y="10039"/>
                  <a:pt x="10800" y="10309"/>
                </a:cubicBezTo>
                <a:moveTo>
                  <a:pt x="20618" y="20618"/>
                </a:moveTo>
                <a:lnTo>
                  <a:pt x="18655" y="20618"/>
                </a:lnTo>
                <a:lnTo>
                  <a:pt x="18655" y="19145"/>
                </a:lnTo>
                <a:cubicBezTo>
                  <a:pt x="18655" y="18875"/>
                  <a:pt x="18434" y="18655"/>
                  <a:pt x="18164" y="18655"/>
                </a:cubicBezTo>
                <a:lnTo>
                  <a:pt x="16691" y="18655"/>
                </a:lnTo>
                <a:lnTo>
                  <a:pt x="16691" y="17182"/>
                </a:lnTo>
                <a:cubicBezTo>
                  <a:pt x="16691" y="16911"/>
                  <a:pt x="16471" y="16691"/>
                  <a:pt x="16200" y="16691"/>
                </a:cubicBezTo>
                <a:lnTo>
                  <a:pt x="14441" y="16691"/>
                </a:lnTo>
                <a:lnTo>
                  <a:pt x="12850" y="15087"/>
                </a:lnTo>
                <a:cubicBezTo>
                  <a:pt x="12761" y="14998"/>
                  <a:pt x="12639" y="14943"/>
                  <a:pt x="12503" y="14943"/>
                </a:cubicBezTo>
                <a:cubicBezTo>
                  <a:pt x="12356" y="14943"/>
                  <a:pt x="12228" y="15010"/>
                  <a:pt x="12138" y="15114"/>
                </a:cubicBezTo>
                <a:lnTo>
                  <a:pt x="11833" y="15418"/>
                </a:lnTo>
                <a:cubicBezTo>
                  <a:pt x="11450" y="15801"/>
                  <a:pt x="10829" y="15801"/>
                  <a:pt x="10445" y="15418"/>
                </a:cubicBezTo>
                <a:lnTo>
                  <a:pt x="6167" y="11139"/>
                </a:lnTo>
                <a:cubicBezTo>
                  <a:pt x="5784" y="10757"/>
                  <a:pt x="5784" y="10136"/>
                  <a:pt x="6167" y="9752"/>
                </a:cubicBezTo>
                <a:lnTo>
                  <a:pt x="9752" y="6167"/>
                </a:lnTo>
                <a:cubicBezTo>
                  <a:pt x="10135" y="5784"/>
                  <a:pt x="10756" y="5784"/>
                  <a:pt x="11139" y="6167"/>
                </a:cubicBezTo>
                <a:lnTo>
                  <a:pt x="11761" y="6789"/>
                </a:lnTo>
                <a:cubicBezTo>
                  <a:pt x="11699" y="7609"/>
                  <a:pt x="11457" y="8377"/>
                  <a:pt x="11069" y="9054"/>
                </a:cubicBezTo>
                <a:cubicBezTo>
                  <a:pt x="10847" y="8919"/>
                  <a:pt x="10588" y="8837"/>
                  <a:pt x="10309" y="8837"/>
                </a:cubicBezTo>
                <a:cubicBezTo>
                  <a:pt x="9496" y="8837"/>
                  <a:pt x="8836" y="9496"/>
                  <a:pt x="8836" y="10309"/>
                </a:cubicBezTo>
                <a:cubicBezTo>
                  <a:pt x="8836" y="11123"/>
                  <a:pt x="9496" y="11782"/>
                  <a:pt x="10309" y="11782"/>
                </a:cubicBezTo>
                <a:cubicBezTo>
                  <a:pt x="11123" y="11782"/>
                  <a:pt x="11782" y="11123"/>
                  <a:pt x="11782" y="10309"/>
                </a:cubicBezTo>
                <a:cubicBezTo>
                  <a:pt x="11782" y="10157"/>
                  <a:pt x="11752" y="10012"/>
                  <a:pt x="11709" y="9873"/>
                </a:cubicBezTo>
                <a:cubicBezTo>
                  <a:pt x="12146" y="9209"/>
                  <a:pt x="12466" y="8463"/>
                  <a:pt x="12631" y="7659"/>
                </a:cubicBezTo>
                <a:lnTo>
                  <a:pt x="15417" y="10446"/>
                </a:lnTo>
                <a:cubicBezTo>
                  <a:pt x="15800" y="10829"/>
                  <a:pt x="15800" y="11450"/>
                  <a:pt x="15417" y="11833"/>
                </a:cubicBezTo>
                <a:lnTo>
                  <a:pt x="15128" y="12122"/>
                </a:lnTo>
                <a:cubicBezTo>
                  <a:pt x="15025" y="12212"/>
                  <a:pt x="14957" y="12341"/>
                  <a:pt x="14957" y="12487"/>
                </a:cubicBezTo>
                <a:cubicBezTo>
                  <a:pt x="14957" y="12624"/>
                  <a:pt x="15013" y="12746"/>
                  <a:pt x="15101" y="12835"/>
                </a:cubicBezTo>
                <a:lnTo>
                  <a:pt x="20618" y="18367"/>
                </a:lnTo>
                <a:cubicBezTo>
                  <a:pt x="20618" y="18367"/>
                  <a:pt x="20618" y="20618"/>
                  <a:pt x="20618" y="20618"/>
                </a:cubicBezTo>
                <a:close/>
                <a:moveTo>
                  <a:pt x="5343" y="11673"/>
                </a:moveTo>
                <a:cubicBezTo>
                  <a:pt x="2859" y="11189"/>
                  <a:pt x="982" y="9008"/>
                  <a:pt x="982" y="6383"/>
                </a:cubicBezTo>
                <a:cubicBezTo>
                  <a:pt x="982" y="3400"/>
                  <a:pt x="3399" y="982"/>
                  <a:pt x="6382" y="982"/>
                </a:cubicBezTo>
                <a:cubicBezTo>
                  <a:pt x="9011" y="982"/>
                  <a:pt x="11198" y="2862"/>
                  <a:pt x="11681" y="5349"/>
                </a:cubicBezTo>
                <a:cubicBezTo>
                  <a:pt x="10910" y="4719"/>
                  <a:pt x="9777" y="4755"/>
                  <a:pt x="9058" y="5474"/>
                </a:cubicBezTo>
                <a:lnTo>
                  <a:pt x="5474" y="9059"/>
                </a:lnTo>
                <a:cubicBezTo>
                  <a:pt x="4757" y="9775"/>
                  <a:pt x="4719" y="10904"/>
                  <a:pt x="5343" y="11673"/>
                </a:cubicBezTo>
                <a:moveTo>
                  <a:pt x="21456" y="17817"/>
                </a:moveTo>
                <a:lnTo>
                  <a:pt x="16142" y="12488"/>
                </a:lnTo>
                <a:cubicBezTo>
                  <a:pt x="16874" y="11720"/>
                  <a:pt x="16865" y="10507"/>
                  <a:pt x="16111" y="9752"/>
                </a:cubicBezTo>
                <a:lnTo>
                  <a:pt x="12763" y="6404"/>
                </a:lnTo>
                <a:cubicBezTo>
                  <a:pt x="12763" y="6396"/>
                  <a:pt x="12764" y="6389"/>
                  <a:pt x="12764" y="6383"/>
                </a:cubicBezTo>
                <a:cubicBezTo>
                  <a:pt x="12764" y="2857"/>
                  <a:pt x="9907" y="0"/>
                  <a:pt x="6382" y="0"/>
                </a:cubicBezTo>
                <a:cubicBezTo>
                  <a:pt x="2857" y="0"/>
                  <a:pt x="0" y="2857"/>
                  <a:pt x="0" y="6383"/>
                </a:cubicBezTo>
                <a:cubicBezTo>
                  <a:pt x="0" y="9906"/>
                  <a:pt x="2857" y="12764"/>
                  <a:pt x="6382" y="12764"/>
                </a:cubicBezTo>
                <a:cubicBezTo>
                  <a:pt x="6389" y="12764"/>
                  <a:pt x="6396" y="12763"/>
                  <a:pt x="6403" y="12763"/>
                </a:cubicBezTo>
                <a:lnTo>
                  <a:pt x="9752" y="16112"/>
                </a:lnTo>
                <a:cubicBezTo>
                  <a:pt x="10511" y="16870"/>
                  <a:pt x="11735" y="16875"/>
                  <a:pt x="12503" y="16131"/>
                </a:cubicBezTo>
                <a:lnTo>
                  <a:pt x="13889" y="17529"/>
                </a:lnTo>
                <a:cubicBezTo>
                  <a:pt x="13978" y="17618"/>
                  <a:pt x="14101" y="17673"/>
                  <a:pt x="14236" y="17673"/>
                </a:cubicBezTo>
                <a:lnTo>
                  <a:pt x="15709" y="17673"/>
                </a:lnTo>
                <a:lnTo>
                  <a:pt x="15709" y="19145"/>
                </a:lnTo>
                <a:cubicBezTo>
                  <a:pt x="15709" y="19417"/>
                  <a:pt x="15929" y="19636"/>
                  <a:pt x="16200" y="19636"/>
                </a:cubicBezTo>
                <a:lnTo>
                  <a:pt x="17673" y="19636"/>
                </a:lnTo>
                <a:lnTo>
                  <a:pt x="17673" y="21109"/>
                </a:lnTo>
                <a:cubicBezTo>
                  <a:pt x="17673" y="21380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80"/>
                  <a:pt x="21600" y="21109"/>
                </a:cubicBezTo>
                <a:lnTo>
                  <a:pt x="21600" y="18164"/>
                </a:lnTo>
                <a:cubicBezTo>
                  <a:pt x="21600" y="18028"/>
                  <a:pt x="21545" y="17906"/>
                  <a:pt x="21456" y="17817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0" name="Shape 3680"/>
          <p:cNvSpPr/>
          <p:nvPr/>
        </p:nvSpPr>
        <p:spPr>
          <a:xfrm>
            <a:off x="1439840" y="5021630"/>
            <a:ext cx="237401" cy="1942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538"/>
                  <a:pt x="1422" y="18000"/>
                  <a:pt x="1964" y="18000"/>
                </a:cubicBezTo>
                <a:lnTo>
                  <a:pt x="19636" y="18000"/>
                </a:lnTo>
                <a:cubicBezTo>
                  <a:pt x="20178" y="18000"/>
                  <a:pt x="20618" y="18538"/>
                  <a:pt x="20618" y="19200"/>
                </a:cubicBezTo>
                <a:cubicBezTo>
                  <a:pt x="20618" y="19862"/>
                  <a:pt x="20178" y="20400"/>
                  <a:pt x="19636" y="20400"/>
                </a:cubicBezTo>
                <a:moveTo>
                  <a:pt x="19636" y="16800"/>
                </a:moveTo>
                <a:lnTo>
                  <a:pt x="1964" y="16800"/>
                </a:lnTo>
                <a:cubicBezTo>
                  <a:pt x="879" y="16800"/>
                  <a:pt x="0" y="17874"/>
                  <a:pt x="0" y="19200"/>
                </a:cubicBezTo>
                <a:cubicBezTo>
                  <a:pt x="0" y="20525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5"/>
                  <a:pt x="21600" y="19200"/>
                </a:cubicBezTo>
                <a:cubicBezTo>
                  <a:pt x="21600" y="17874"/>
                  <a:pt x="20721" y="16800"/>
                  <a:pt x="19636" y="16800"/>
                </a:cubicBezTo>
                <a:moveTo>
                  <a:pt x="1964" y="1200"/>
                </a:moveTo>
                <a:lnTo>
                  <a:pt x="19636" y="1200"/>
                </a:lnTo>
                <a:cubicBezTo>
                  <a:pt x="20178" y="1200"/>
                  <a:pt x="20618" y="1737"/>
                  <a:pt x="20618" y="2399"/>
                </a:cubicBezTo>
                <a:cubicBezTo>
                  <a:pt x="20618" y="3062"/>
                  <a:pt x="20178" y="3599"/>
                  <a:pt x="19636" y="3599"/>
                </a:cubicBezTo>
                <a:lnTo>
                  <a:pt x="1964" y="3599"/>
                </a:lnTo>
                <a:cubicBezTo>
                  <a:pt x="1422" y="3599"/>
                  <a:pt x="982" y="3062"/>
                  <a:pt x="982" y="2399"/>
                </a:cubicBezTo>
                <a:cubicBezTo>
                  <a:pt x="982" y="1737"/>
                  <a:pt x="1422" y="1200"/>
                  <a:pt x="1964" y="1200"/>
                </a:cubicBezTo>
                <a:moveTo>
                  <a:pt x="1964" y="4799"/>
                </a:moveTo>
                <a:lnTo>
                  <a:pt x="19636" y="4799"/>
                </a:lnTo>
                <a:cubicBezTo>
                  <a:pt x="20721" y="4799"/>
                  <a:pt x="21600" y="3724"/>
                  <a:pt x="21600" y="2399"/>
                </a:cubicBezTo>
                <a:cubicBezTo>
                  <a:pt x="21600" y="1073"/>
                  <a:pt x="20721" y="0"/>
                  <a:pt x="19636" y="0"/>
                </a:cubicBezTo>
                <a:lnTo>
                  <a:pt x="1964" y="0"/>
                </a:lnTo>
                <a:cubicBezTo>
                  <a:pt x="879" y="0"/>
                  <a:pt x="0" y="1073"/>
                  <a:pt x="0" y="2399"/>
                </a:cubicBezTo>
                <a:cubicBezTo>
                  <a:pt x="0" y="3724"/>
                  <a:pt x="879" y="4799"/>
                  <a:pt x="1964" y="4799"/>
                </a:cubicBezTo>
                <a:moveTo>
                  <a:pt x="19636" y="11999"/>
                </a:moveTo>
                <a:lnTo>
                  <a:pt x="1964" y="11999"/>
                </a:lnTo>
                <a:cubicBezTo>
                  <a:pt x="1422" y="11999"/>
                  <a:pt x="982" y="11463"/>
                  <a:pt x="982" y="10801"/>
                </a:cubicBezTo>
                <a:cubicBezTo>
                  <a:pt x="982" y="10137"/>
                  <a:pt x="1422" y="9599"/>
                  <a:pt x="1964" y="9599"/>
                </a:cubicBezTo>
                <a:lnTo>
                  <a:pt x="19636" y="9599"/>
                </a:lnTo>
                <a:cubicBezTo>
                  <a:pt x="20178" y="9599"/>
                  <a:pt x="20618" y="10137"/>
                  <a:pt x="20618" y="10801"/>
                </a:cubicBezTo>
                <a:cubicBezTo>
                  <a:pt x="20618" y="11463"/>
                  <a:pt x="20178" y="11999"/>
                  <a:pt x="19636" y="11999"/>
                </a:cubicBezTo>
                <a:moveTo>
                  <a:pt x="19636" y="8400"/>
                </a:moveTo>
                <a:lnTo>
                  <a:pt x="1964" y="8400"/>
                </a:lnTo>
                <a:cubicBezTo>
                  <a:pt x="879" y="8400"/>
                  <a:pt x="0" y="9474"/>
                  <a:pt x="0" y="10801"/>
                </a:cubicBezTo>
                <a:cubicBezTo>
                  <a:pt x="0" y="12125"/>
                  <a:pt x="879" y="13200"/>
                  <a:pt x="1964" y="13200"/>
                </a:cubicBezTo>
                <a:lnTo>
                  <a:pt x="19636" y="13200"/>
                </a:lnTo>
                <a:cubicBezTo>
                  <a:pt x="20721" y="13200"/>
                  <a:pt x="21600" y="12125"/>
                  <a:pt x="21600" y="10801"/>
                </a:cubicBezTo>
                <a:cubicBezTo>
                  <a:pt x="21600" y="9474"/>
                  <a:pt x="20721" y="8400"/>
                  <a:pt x="19636" y="84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1" name="Shape 3681"/>
          <p:cNvSpPr/>
          <p:nvPr/>
        </p:nvSpPr>
        <p:spPr>
          <a:xfrm>
            <a:off x="1893059" y="5021630"/>
            <a:ext cx="237401" cy="194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4" y="3600"/>
                </a:moveTo>
                <a:cubicBezTo>
                  <a:pt x="1422" y="3600"/>
                  <a:pt x="982" y="3063"/>
                  <a:pt x="982" y="2400"/>
                </a:cubicBezTo>
                <a:cubicBezTo>
                  <a:pt x="982" y="1738"/>
                  <a:pt x="1422" y="1200"/>
                  <a:pt x="1964" y="1200"/>
                </a:cubicBezTo>
                <a:cubicBezTo>
                  <a:pt x="2506" y="1200"/>
                  <a:pt x="2945" y="1738"/>
                  <a:pt x="2945" y="2400"/>
                </a:cubicBezTo>
                <a:cubicBezTo>
                  <a:pt x="2945" y="3063"/>
                  <a:pt x="2506" y="3600"/>
                  <a:pt x="1964" y="3600"/>
                </a:cubicBezTo>
                <a:moveTo>
                  <a:pt x="1964" y="0"/>
                </a:moveTo>
                <a:cubicBezTo>
                  <a:pt x="879" y="0"/>
                  <a:pt x="0" y="1075"/>
                  <a:pt x="0" y="2400"/>
                </a:cubicBezTo>
                <a:cubicBezTo>
                  <a:pt x="0" y="3725"/>
                  <a:pt x="879" y="4800"/>
                  <a:pt x="1964" y="4800"/>
                </a:cubicBezTo>
                <a:cubicBezTo>
                  <a:pt x="3048" y="4800"/>
                  <a:pt x="3927" y="3725"/>
                  <a:pt x="3927" y="2400"/>
                </a:cubicBezTo>
                <a:cubicBezTo>
                  <a:pt x="3927" y="1075"/>
                  <a:pt x="3048" y="0"/>
                  <a:pt x="1964" y="0"/>
                </a:cubicBezTo>
                <a:moveTo>
                  <a:pt x="1964" y="12000"/>
                </a:moveTo>
                <a:cubicBezTo>
                  <a:pt x="1422" y="12000"/>
                  <a:pt x="982" y="11463"/>
                  <a:pt x="982" y="10800"/>
                </a:cubicBezTo>
                <a:cubicBezTo>
                  <a:pt x="982" y="10138"/>
                  <a:pt x="1422" y="9600"/>
                  <a:pt x="1964" y="9600"/>
                </a:cubicBezTo>
                <a:cubicBezTo>
                  <a:pt x="2506" y="9600"/>
                  <a:pt x="2945" y="10138"/>
                  <a:pt x="2945" y="10800"/>
                </a:cubicBezTo>
                <a:cubicBezTo>
                  <a:pt x="2945" y="11463"/>
                  <a:pt x="2506" y="12000"/>
                  <a:pt x="1964" y="12000"/>
                </a:cubicBezTo>
                <a:moveTo>
                  <a:pt x="1964" y="8401"/>
                </a:moveTo>
                <a:cubicBezTo>
                  <a:pt x="879" y="8401"/>
                  <a:pt x="0" y="9475"/>
                  <a:pt x="0" y="10800"/>
                </a:cubicBezTo>
                <a:cubicBezTo>
                  <a:pt x="0" y="12125"/>
                  <a:pt x="879" y="13200"/>
                  <a:pt x="1964" y="13200"/>
                </a:cubicBezTo>
                <a:cubicBezTo>
                  <a:pt x="3048" y="13200"/>
                  <a:pt x="3927" y="12125"/>
                  <a:pt x="3927" y="10800"/>
                </a:cubicBezTo>
                <a:cubicBezTo>
                  <a:pt x="3927" y="9475"/>
                  <a:pt x="3048" y="8401"/>
                  <a:pt x="1964" y="8401"/>
                </a:cubicBezTo>
                <a:moveTo>
                  <a:pt x="19636" y="12000"/>
                </a:moveTo>
                <a:lnTo>
                  <a:pt x="7855" y="12000"/>
                </a:lnTo>
                <a:cubicBezTo>
                  <a:pt x="7313" y="12000"/>
                  <a:pt x="6873" y="11463"/>
                  <a:pt x="6873" y="10801"/>
                </a:cubicBezTo>
                <a:cubicBezTo>
                  <a:pt x="6873" y="10138"/>
                  <a:pt x="7313" y="9600"/>
                  <a:pt x="7855" y="9600"/>
                </a:cubicBezTo>
                <a:lnTo>
                  <a:pt x="19636" y="9600"/>
                </a:lnTo>
                <a:cubicBezTo>
                  <a:pt x="20178" y="9600"/>
                  <a:pt x="20618" y="10138"/>
                  <a:pt x="20618" y="10801"/>
                </a:cubicBezTo>
                <a:cubicBezTo>
                  <a:pt x="20618" y="11463"/>
                  <a:pt x="20178" y="12000"/>
                  <a:pt x="19636" y="12000"/>
                </a:cubicBezTo>
                <a:moveTo>
                  <a:pt x="19636" y="8401"/>
                </a:moveTo>
                <a:lnTo>
                  <a:pt x="7855" y="8401"/>
                </a:lnTo>
                <a:cubicBezTo>
                  <a:pt x="6770" y="8401"/>
                  <a:pt x="5891" y="9475"/>
                  <a:pt x="5891" y="10801"/>
                </a:cubicBezTo>
                <a:cubicBezTo>
                  <a:pt x="5891" y="12125"/>
                  <a:pt x="6770" y="13200"/>
                  <a:pt x="7855" y="13200"/>
                </a:cubicBezTo>
                <a:lnTo>
                  <a:pt x="19636" y="13200"/>
                </a:lnTo>
                <a:cubicBezTo>
                  <a:pt x="20721" y="13200"/>
                  <a:pt x="21600" y="12125"/>
                  <a:pt x="21600" y="10801"/>
                </a:cubicBezTo>
                <a:cubicBezTo>
                  <a:pt x="21600" y="9475"/>
                  <a:pt x="20721" y="8401"/>
                  <a:pt x="19636" y="8401"/>
                </a:cubicBezTo>
                <a:moveTo>
                  <a:pt x="19636" y="20400"/>
                </a:moveTo>
                <a:lnTo>
                  <a:pt x="7855" y="20400"/>
                </a:lnTo>
                <a:cubicBezTo>
                  <a:pt x="7313" y="20400"/>
                  <a:pt x="6873" y="19862"/>
                  <a:pt x="6873" y="19200"/>
                </a:cubicBezTo>
                <a:cubicBezTo>
                  <a:pt x="6873" y="18538"/>
                  <a:pt x="7313" y="18000"/>
                  <a:pt x="7855" y="18000"/>
                </a:cubicBezTo>
                <a:lnTo>
                  <a:pt x="19636" y="18000"/>
                </a:lnTo>
                <a:cubicBezTo>
                  <a:pt x="20178" y="18000"/>
                  <a:pt x="20618" y="18538"/>
                  <a:pt x="20618" y="19200"/>
                </a:cubicBezTo>
                <a:cubicBezTo>
                  <a:pt x="20618" y="19862"/>
                  <a:pt x="20178" y="20400"/>
                  <a:pt x="19636" y="20400"/>
                </a:cubicBezTo>
                <a:moveTo>
                  <a:pt x="19636" y="16800"/>
                </a:moveTo>
                <a:lnTo>
                  <a:pt x="7855" y="16800"/>
                </a:lnTo>
                <a:cubicBezTo>
                  <a:pt x="6770" y="16800"/>
                  <a:pt x="5891" y="17875"/>
                  <a:pt x="5891" y="19200"/>
                </a:cubicBezTo>
                <a:cubicBezTo>
                  <a:pt x="5891" y="20525"/>
                  <a:pt x="6770" y="21600"/>
                  <a:pt x="7855" y="21600"/>
                </a:cubicBezTo>
                <a:lnTo>
                  <a:pt x="19636" y="21600"/>
                </a:lnTo>
                <a:cubicBezTo>
                  <a:pt x="20721" y="21600"/>
                  <a:pt x="21600" y="20525"/>
                  <a:pt x="21600" y="19200"/>
                </a:cubicBezTo>
                <a:cubicBezTo>
                  <a:pt x="21600" y="17875"/>
                  <a:pt x="20721" y="16800"/>
                  <a:pt x="19636" y="16800"/>
                </a:cubicBezTo>
                <a:moveTo>
                  <a:pt x="7855" y="1201"/>
                </a:moveTo>
                <a:lnTo>
                  <a:pt x="19636" y="1201"/>
                </a:lnTo>
                <a:cubicBezTo>
                  <a:pt x="20178" y="1201"/>
                  <a:pt x="20618" y="1738"/>
                  <a:pt x="20618" y="2400"/>
                </a:cubicBezTo>
                <a:cubicBezTo>
                  <a:pt x="20618" y="3063"/>
                  <a:pt x="20178" y="3600"/>
                  <a:pt x="19636" y="3600"/>
                </a:cubicBezTo>
                <a:lnTo>
                  <a:pt x="7855" y="3600"/>
                </a:lnTo>
                <a:cubicBezTo>
                  <a:pt x="7313" y="3600"/>
                  <a:pt x="6873" y="3063"/>
                  <a:pt x="6873" y="2400"/>
                </a:cubicBezTo>
                <a:cubicBezTo>
                  <a:pt x="6873" y="1738"/>
                  <a:pt x="7313" y="1201"/>
                  <a:pt x="7855" y="1201"/>
                </a:cubicBezTo>
                <a:moveTo>
                  <a:pt x="7855" y="4800"/>
                </a:moveTo>
                <a:lnTo>
                  <a:pt x="19636" y="4800"/>
                </a:lnTo>
                <a:cubicBezTo>
                  <a:pt x="20721" y="4800"/>
                  <a:pt x="21600" y="3725"/>
                  <a:pt x="21600" y="2400"/>
                </a:cubicBezTo>
                <a:cubicBezTo>
                  <a:pt x="21600" y="1075"/>
                  <a:pt x="20721" y="1"/>
                  <a:pt x="19636" y="1"/>
                </a:cubicBezTo>
                <a:lnTo>
                  <a:pt x="7855" y="1"/>
                </a:lnTo>
                <a:cubicBezTo>
                  <a:pt x="6770" y="1"/>
                  <a:pt x="5891" y="1075"/>
                  <a:pt x="5891" y="2400"/>
                </a:cubicBezTo>
                <a:cubicBezTo>
                  <a:pt x="5891" y="3725"/>
                  <a:pt x="6770" y="4800"/>
                  <a:pt x="7855" y="4800"/>
                </a:cubicBezTo>
                <a:moveTo>
                  <a:pt x="1964" y="20400"/>
                </a:moveTo>
                <a:cubicBezTo>
                  <a:pt x="1422" y="20400"/>
                  <a:pt x="982" y="19862"/>
                  <a:pt x="982" y="19200"/>
                </a:cubicBezTo>
                <a:cubicBezTo>
                  <a:pt x="982" y="18538"/>
                  <a:pt x="1422" y="18000"/>
                  <a:pt x="1964" y="18000"/>
                </a:cubicBezTo>
                <a:cubicBezTo>
                  <a:pt x="2506" y="18000"/>
                  <a:pt x="2945" y="18538"/>
                  <a:pt x="2945" y="19200"/>
                </a:cubicBezTo>
                <a:cubicBezTo>
                  <a:pt x="2945" y="19862"/>
                  <a:pt x="2506" y="20400"/>
                  <a:pt x="1964" y="20400"/>
                </a:cubicBezTo>
                <a:moveTo>
                  <a:pt x="1964" y="16800"/>
                </a:moveTo>
                <a:cubicBezTo>
                  <a:pt x="879" y="16800"/>
                  <a:pt x="0" y="17875"/>
                  <a:pt x="0" y="19200"/>
                </a:cubicBezTo>
                <a:cubicBezTo>
                  <a:pt x="0" y="20525"/>
                  <a:pt x="879" y="21600"/>
                  <a:pt x="1964" y="21600"/>
                </a:cubicBezTo>
                <a:cubicBezTo>
                  <a:pt x="3048" y="21600"/>
                  <a:pt x="3927" y="20525"/>
                  <a:pt x="3927" y="19200"/>
                </a:cubicBezTo>
                <a:cubicBezTo>
                  <a:pt x="3927" y="17875"/>
                  <a:pt x="3048" y="16800"/>
                  <a:pt x="1964" y="168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2" name="Shape 3682"/>
          <p:cNvSpPr/>
          <p:nvPr/>
        </p:nvSpPr>
        <p:spPr>
          <a:xfrm>
            <a:off x="2346279" y="5021630"/>
            <a:ext cx="237401" cy="194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3200"/>
                </a:moveTo>
                <a:lnTo>
                  <a:pt x="5400" y="13200"/>
                </a:lnTo>
                <a:cubicBezTo>
                  <a:pt x="5129" y="13200"/>
                  <a:pt x="4909" y="13470"/>
                  <a:pt x="4909" y="13800"/>
                </a:cubicBezTo>
                <a:cubicBezTo>
                  <a:pt x="4909" y="14132"/>
                  <a:pt x="5129" y="14400"/>
                  <a:pt x="5400" y="14400"/>
                </a:cubicBezTo>
                <a:lnTo>
                  <a:pt x="21109" y="14400"/>
                </a:lnTo>
                <a:cubicBezTo>
                  <a:pt x="21380" y="14400"/>
                  <a:pt x="21600" y="14132"/>
                  <a:pt x="21600" y="13800"/>
                </a:cubicBezTo>
                <a:cubicBezTo>
                  <a:pt x="21600" y="13470"/>
                  <a:pt x="21380" y="13200"/>
                  <a:pt x="21109" y="13200"/>
                </a:cubicBezTo>
                <a:moveTo>
                  <a:pt x="21109" y="7200"/>
                </a:moveTo>
                <a:lnTo>
                  <a:pt x="5400" y="7200"/>
                </a:lnTo>
                <a:cubicBezTo>
                  <a:pt x="5129" y="7200"/>
                  <a:pt x="4909" y="7470"/>
                  <a:pt x="4909" y="7800"/>
                </a:cubicBezTo>
                <a:cubicBezTo>
                  <a:pt x="4909" y="8132"/>
                  <a:pt x="5129" y="8401"/>
                  <a:pt x="5400" y="8401"/>
                </a:cubicBezTo>
                <a:lnTo>
                  <a:pt x="21109" y="8401"/>
                </a:lnTo>
                <a:cubicBezTo>
                  <a:pt x="21380" y="8401"/>
                  <a:pt x="21600" y="8132"/>
                  <a:pt x="21600" y="7800"/>
                </a:cubicBezTo>
                <a:cubicBezTo>
                  <a:pt x="21600" y="7470"/>
                  <a:pt x="21380" y="7200"/>
                  <a:pt x="21109" y="7200"/>
                </a:cubicBezTo>
                <a:moveTo>
                  <a:pt x="1473" y="0"/>
                </a:moveTo>
                <a:cubicBezTo>
                  <a:pt x="659" y="0"/>
                  <a:pt x="0" y="806"/>
                  <a:pt x="0" y="1800"/>
                </a:cubicBezTo>
                <a:cubicBezTo>
                  <a:pt x="0" y="2795"/>
                  <a:pt x="659" y="3600"/>
                  <a:pt x="1473" y="3600"/>
                </a:cubicBezTo>
                <a:cubicBezTo>
                  <a:pt x="2286" y="3600"/>
                  <a:pt x="2945" y="2795"/>
                  <a:pt x="2945" y="1800"/>
                </a:cubicBezTo>
                <a:cubicBezTo>
                  <a:pt x="2945" y="806"/>
                  <a:pt x="2286" y="0"/>
                  <a:pt x="1473" y="0"/>
                </a:cubicBezTo>
                <a:moveTo>
                  <a:pt x="21109" y="19200"/>
                </a:moveTo>
                <a:lnTo>
                  <a:pt x="5400" y="19200"/>
                </a:lnTo>
                <a:cubicBezTo>
                  <a:pt x="5129" y="19200"/>
                  <a:pt x="4909" y="19470"/>
                  <a:pt x="4909" y="19800"/>
                </a:cubicBezTo>
                <a:cubicBezTo>
                  <a:pt x="4909" y="20132"/>
                  <a:pt x="5129" y="20400"/>
                  <a:pt x="5400" y="20400"/>
                </a:cubicBezTo>
                <a:lnTo>
                  <a:pt x="21109" y="20400"/>
                </a:lnTo>
                <a:cubicBezTo>
                  <a:pt x="21380" y="20400"/>
                  <a:pt x="21600" y="20132"/>
                  <a:pt x="21600" y="19800"/>
                </a:cubicBezTo>
                <a:cubicBezTo>
                  <a:pt x="21600" y="19470"/>
                  <a:pt x="21380" y="19200"/>
                  <a:pt x="21109" y="19200"/>
                </a:cubicBezTo>
                <a:moveTo>
                  <a:pt x="5400" y="2400"/>
                </a:moveTo>
                <a:lnTo>
                  <a:pt x="21109" y="2400"/>
                </a:lnTo>
                <a:cubicBezTo>
                  <a:pt x="21380" y="2400"/>
                  <a:pt x="21600" y="2132"/>
                  <a:pt x="21600" y="1800"/>
                </a:cubicBezTo>
                <a:cubicBezTo>
                  <a:pt x="21600" y="1470"/>
                  <a:pt x="21380" y="1200"/>
                  <a:pt x="21109" y="1200"/>
                </a:cubicBezTo>
                <a:lnTo>
                  <a:pt x="5400" y="1200"/>
                </a:lnTo>
                <a:cubicBezTo>
                  <a:pt x="5129" y="1200"/>
                  <a:pt x="4909" y="1470"/>
                  <a:pt x="4909" y="1800"/>
                </a:cubicBezTo>
                <a:cubicBezTo>
                  <a:pt x="4909" y="2132"/>
                  <a:pt x="5129" y="2400"/>
                  <a:pt x="5400" y="2400"/>
                </a:cubicBezTo>
                <a:moveTo>
                  <a:pt x="1473" y="18000"/>
                </a:moveTo>
                <a:cubicBezTo>
                  <a:pt x="659" y="18000"/>
                  <a:pt x="0" y="18806"/>
                  <a:pt x="0" y="19800"/>
                </a:cubicBezTo>
                <a:cubicBezTo>
                  <a:pt x="0" y="20795"/>
                  <a:pt x="659" y="21600"/>
                  <a:pt x="1473" y="21600"/>
                </a:cubicBezTo>
                <a:cubicBezTo>
                  <a:pt x="2286" y="21600"/>
                  <a:pt x="2945" y="20795"/>
                  <a:pt x="2945" y="19800"/>
                </a:cubicBezTo>
                <a:cubicBezTo>
                  <a:pt x="2945" y="18806"/>
                  <a:pt x="2286" y="18000"/>
                  <a:pt x="1473" y="18000"/>
                </a:cubicBezTo>
                <a:moveTo>
                  <a:pt x="1473" y="6000"/>
                </a:moveTo>
                <a:cubicBezTo>
                  <a:pt x="659" y="6000"/>
                  <a:pt x="0" y="6806"/>
                  <a:pt x="0" y="7800"/>
                </a:cubicBezTo>
                <a:cubicBezTo>
                  <a:pt x="0" y="8795"/>
                  <a:pt x="659" y="9600"/>
                  <a:pt x="1473" y="9600"/>
                </a:cubicBezTo>
                <a:cubicBezTo>
                  <a:pt x="2286" y="9600"/>
                  <a:pt x="2945" y="8795"/>
                  <a:pt x="2945" y="7800"/>
                </a:cubicBezTo>
                <a:cubicBezTo>
                  <a:pt x="2945" y="6806"/>
                  <a:pt x="2286" y="6000"/>
                  <a:pt x="1473" y="6000"/>
                </a:cubicBezTo>
                <a:moveTo>
                  <a:pt x="1473" y="12000"/>
                </a:moveTo>
                <a:cubicBezTo>
                  <a:pt x="659" y="12000"/>
                  <a:pt x="0" y="12806"/>
                  <a:pt x="0" y="13800"/>
                </a:cubicBezTo>
                <a:cubicBezTo>
                  <a:pt x="0" y="14795"/>
                  <a:pt x="659" y="15600"/>
                  <a:pt x="1473" y="15600"/>
                </a:cubicBezTo>
                <a:cubicBezTo>
                  <a:pt x="2286" y="15600"/>
                  <a:pt x="2945" y="14795"/>
                  <a:pt x="2945" y="13800"/>
                </a:cubicBezTo>
                <a:cubicBezTo>
                  <a:pt x="2945" y="12806"/>
                  <a:pt x="2286" y="12000"/>
                  <a:pt x="1473" y="120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3" name="Shape 3683"/>
          <p:cNvSpPr/>
          <p:nvPr/>
        </p:nvSpPr>
        <p:spPr>
          <a:xfrm>
            <a:off x="2799498" y="5021630"/>
            <a:ext cx="237401" cy="1942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6000"/>
                </a:moveTo>
                <a:lnTo>
                  <a:pt x="982" y="6000"/>
                </a:lnTo>
                <a:lnTo>
                  <a:pt x="982" y="2399"/>
                </a:lnTo>
                <a:cubicBezTo>
                  <a:pt x="982" y="1737"/>
                  <a:pt x="1422" y="1200"/>
                  <a:pt x="1964" y="1200"/>
                </a:cubicBezTo>
                <a:lnTo>
                  <a:pt x="6873" y="1200"/>
                </a:lnTo>
                <a:cubicBezTo>
                  <a:pt x="8345" y="1200"/>
                  <a:pt x="8345" y="3600"/>
                  <a:pt x="10800" y="3600"/>
                </a:cubicBezTo>
                <a:lnTo>
                  <a:pt x="19636" y="3600"/>
                </a:lnTo>
                <a:cubicBezTo>
                  <a:pt x="20178" y="3600"/>
                  <a:pt x="20618" y="4137"/>
                  <a:pt x="20618" y="4799"/>
                </a:cubicBezTo>
                <a:cubicBezTo>
                  <a:pt x="20618" y="4799"/>
                  <a:pt x="20618" y="6000"/>
                  <a:pt x="20618" y="6000"/>
                </a:cubicBezTo>
                <a:close/>
                <a:moveTo>
                  <a:pt x="20618" y="19200"/>
                </a:moveTo>
                <a:cubicBezTo>
                  <a:pt x="20618" y="19863"/>
                  <a:pt x="20178" y="20400"/>
                  <a:pt x="19636" y="20400"/>
                </a:cubicBezTo>
                <a:lnTo>
                  <a:pt x="1964" y="20400"/>
                </a:lnTo>
                <a:cubicBezTo>
                  <a:pt x="1422" y="20400"/>
                  <a:pt x="982" y="19863"/>
                  <a:pt x="982" y="19200"/>
                </a:cubicBezTo>
                <a:lnTo>
                  <a:pt x="982" y="7199"/>
                </a:lnTo>
                <a:lnTo>
                  <a:pt x="20618" y="7199"/>
                </a:lnTo>
                <a:cubicBezTo>
                  <a:pt x="20618" y="7199"/>
                  <a:pt x="20618" y="19200"/>
                  <a:pt x="20618" y="19200"/>
                </a:cubicBezTo>
                <a:close/>
                <a:moveTo>
                  <a:pt x="19636" y="2399"/>
                </a:moveTo>
                <a:lnTo>
                  <a:pt x="10800" y="2399"/>
                </a:lnTo>
                <a:cubicBezTo>
                  <a:pt x="8836" y="2399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1073"/>
                  <a:pt x="0" y="2399"/>
                </a:cubicBezTo>
                <a:lnTo>
                  <a:pt x="0" y="19200"/>
                </a:lnTo>
                <a:cubicBezTo>
                  <a:pt x="0" y="20527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7"/>
                  <a:pt x="21600" y="19200"/>
                </a:cubicBezTo>
                <a:lnTo>
                  <a:pt x="21600" y="4799"/>
                </a:lnTo>
                <a:cubicBezTo>
                  <a:pt x="21600" y="3474"/>
                  <a:pt x="20721" y="2399"/>
                  <a:pt x="19636" y="239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4" name="Shape 3684"/>
          <p:cNvSpPr/>
          <p:nvPr/>
        </p:nvSpPr>
        <p:spPr>
          <a:xfrm>
            <a:off x="3252719" y="5010839"/>
            <a:ext cx="237401" cy="2158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161"/>
                </a:moveTo>
                <a:lnTo>
                  <a:pt x="13745" y="2161"/>
                </a:lnTo>
                <a:cubicBezTo>
                  <a:pt x="11782" y="2160"/>
                  <a:pt x="11782" y="0"/>
                  <a:pt x="9818" y="0"/>
                </a:cubicBezTo>
                <a:lnTo>
                  <a:pt x="5891" y="0"/>
                </a:lnTo>
                <a:cubicBezTo>
                  <a:pt x="4806" y="0"/>
                  <a:pt x="3927" y="967"/>
                  <a:pt x="3927" y="2161"/>
                </a:cubicBezTo>
                <a:lnTo>
                  <a:pt x="3927" y="2700"/>
                </a:lnTo>
                <a:cubicBezTo>
                  <a:pt x="3927" y="2998"/>
                  <a:pt x="4147" y="3240"/>
                  <a:pt x="4418" y="3240"/>
                </a:cubicBezTo>
                <a:cubicBezTo>
                  <a:pt x="4690" y="3240"/>
                  <a:pt x="4909" y="2998"/>
                  <a:pt x="4909" y="2700"/>
                </a:cubicBezTo>
                <a:lnTo>
                  <a:pt x="4909" y="2161"/>
                </a:lnTo>
                <a:cubicBezTo>
                  <a:pt x="4909" y="1564"/>
                  <a:pt x="5348" y="1080"/>
                  <a:pt x="5891" y="1080"/>
                </a:cubicBezTo>
                <a:lnTo>
                  <a:pt x="9818" y="1080"/>
                </a:lnTo>
                <a:cubicBezTo>
                  <a:pt x="11291" y="1080"/>
                  <a:pt x="11291" y="3240"/>
                  <a:pt x="13744" y="3240"/>
                </a:cubicBezTo>
                <a:lnTo>
                  <a:pt x="19636" y="3240"/>
                </a:lnTo>
                <a:cubicBezTo>
                  <a:pt x="20178" y="3240"/>
                  <a:pt x="20618" y="3724"/>
                  <a:pt x="20618" y="4321"/>
                </a:cubicBezTo>
                <a:lnTo>
                  <a:pt x="20618" y="15120"/>
                </a:lnTo>
                <a:cubicBezTo>
                  <a:pt x="20618" y="15717"/>
                  <a:pt x="20178" y="16200"/>
                  <a:pt x="19636" y="16200"/>
                </a:cubicBezTo>
                <a:lnTo>
                  <a:pt x="19145" y="16200"/>
                </a:lnTo>
                <a:cubicBezTo>
                  <a:pt x="18874" y="16200"/>
                  <a:pt x="18655" y="16442"/>
                  <a:pt x="18655" y="16740"/>
                </a:cubicBezTo>
                <a:cubicBezTo>
                  <a:pt x="18655" y="17038"/>
                  <a:pt x="18874" y="17280"/>
                  <a:pt x="19145" y="17280"/>
                </a:cubicBezTo>
                <a:lnTo>
                  <a:pt x="19636" y="17280"/>
                </a:lnTo>
                <a:cubicBezTo>
                  <a:pt x="20721" y="17280"/>
                  <a:pt x="21600" y="16314"/>
                  <a:pt x="21600" y="15120"/>
                </a:cubicBezTo>
                <a:lnTo>
                  <a:pt x="21600" y="4321"/>
                </a:lnTo>
                <a:cubicBezTo>
                  <a:pt x="21600" y="3127"/>
                  <a:pt x="20721" y="2161"/>
                  <a:pt x="19636" y="2161"/>
                </a:cubicBezTo>
                <a:moveTo>
                  <a:pt x="16691" y="9720"/>
                </a:moveTo>
                <a:lnTo>
                  <a:pt x="982" y="9720"/>
                </a:lnTo>
                <a:lnTo>
                  <a:pt x="982" y="6481"/>
                </a:lnTo>
                <a:cubicBezTo>
                  <a:pt x="982" y="5884"/>
                  <a:pt x="1421" y="5400"/>
                  <a:pt x="1964" y="5400"/>
                </a:cubicBezTo>
                <a:lnTo>
                  <a:pt x="5891" y="5400"/>
                </a:lnTo>
                <a:cubicBezTo>
                  <a:pt x="7364" y="5400"/>
                  <a:pt x="7364" y="7560"/>
                  <a:pt x="9818" y="7560"/>
                </a:cubicBezTo>
                <a:lnTo>
                  <a:pt x="15709" y="7560"/>
                </a:lnTo>
                <a:cubicBezTo>
                  <a:pt x="16251" y="7560"/>
                  <a:pt x="16691" y="8044"/>
                  <a:pt x="16691" y="8641"/>
                </a:cubicBezTo>
                <a:cubicBezTo>
                  <a:pt x="16691" y="8641"/>
                  <a:pt x="16691" y="9720"/>
                  <a:pt x="16691" y="9720"/>
                </a:cubicBezTo>
                <a:close/>
                <a:moveTo>
                  <a:pt x="16691" y="19440"/>
                </a:moveTo>
                <a:cubicBezTo>
                  <a:pt x="16691" y="20037"/>
                  <a:pt x="16251" y="20520"/>
                  <a:pt x="15709" y="20520"/>
                </a:cubicBezTo>
                <a:lnTo>
                  <a:pt x="1964" y="20520"/>
                </a:lnTo>
                <a:cubicBezTo>
                  <a:pt x="1421" y="20520"/>
                  <a:pt x="982" y="20037"/>
                  <a:pt x="982" y="19440"/>
                </a:cubicBezTo>
                <a:lnTo>
                  <a:pt x="982" y="10801"/>
                </a:lnTo>
                <a:lnTo>
                  <a:pt x="16691" y="10801"/>
                </a:lnTo>
                <a:cubicBezTo>
                  <a:pt x="16691" y="10801"/>
                  <a:pt x="16691" y="19440"/>
                  <a:pt x="16691" y="19440"/>
                </a:cubicBezTo>
                <a:close/>
                <a:moveTo>
                  <a:pt x="15709" y="6481"/>
                </a:moveTo>
                <a:lnTo>
                  <a:pt x="9818" y="6481"/>
                </a:lnTo>
                <a:cubicBezTo>
                  <a:pt x="7855" y="6480"/>
                  <a:pt x="7855" y="4320"/>
                  <a:pt x="5891" y="4320"/>
                </a:cubicBezTo>
                <a:lnTo>
                  <a:pt x="1964" y="4320"/>
                </a:lnTo>
                <a:cubicBezTo>
                  <a:pt x="879" y="4320"/>
                  <a:pt x="0" y="5287"/>
                  <a:pt x="0" y="6481"/>
                </a:cubicBezTo>
                <a:lnTo>
                  <a:pt x="0" y="19440"/>
                </a:lnTo>
                <a:cubicBezTo>
                  <a:pt x="0" y="20634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634"/>
                  <a:pt x="17673" y="19440"/>
                </a:cubicBezTo>
                <a:lnTo>
                  <a:pt x="17673" y="8641"/>
                </a:lnTo>
                <a:cubicBezTo>
                  <a:pt x="17673" y="7447"/>
                  <a:pt x="16794" y="6481"/>
                  <a:pt x="15709" y="6481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5" name="Shape 3685"/>
          <p:cNvSpPr/>
          <p:nvPr/>
        </p:nvSpPr>
        <p:spPr>
          <a:xfrm>
            <a:off x="3705938" y="5021630"/>
            <a:ext cx="237401" cy="1942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3200"/>
                </a:moveTo>
                <a:cubicBezTo>
                  <a:pt x="11071" y="13200"/>
                  <a:pt x="11291" y="13469"/>
                  <a:pt x="11291" y="13800"/>
                </a:cubicBezTo>
                <a:cubicBezTo>
                  <a:pt x="11291" y="14131"/>
                  <a:pt x="11071" y="14400"/>
                  <a:pt x="10800" y="14400"/>
                </a:cubicBezTo>
                <a:cubicBezTo>
                  <a:pt x="10529" y="14400"/>
                  <a:pt x="10309" y="14131"/>
                  <a:pt x="10309" y="13800"/>
                </a:cubicBezTo>
                <a:cubicBezTo>
                  <a:pt x="10309" y="13469"/>
                  <a:pt x="10529" y="13200"/>
                  <a:pt x="10800" y="13200"/>
                </a:cubicBezTo>
                <a:moveTo>
                  <a:pt x="10800" y="15600"/>
                </a:moveTo>
                <a:cubicBezTo>
                  <a:pt x="11613" y="15600"/>
                  <a:pt x="12273" y="14795"/>
                  <a:pt x="12273" y="13800"/>
                </a:cubicBezTo>
                <a:cubicBezTo>
                  <a:pt x="12273" y="12806"/>
                  <a:pt x="11613" y="11999"/>
                  <a:pt x="10800" y="11999"/>
                </a:cubicBezTo>
                <a:cubicBezTo>
                  <a:pt x="9987" y="11999"/>
                  <a:pt x="9327" y="12806"/>
                  <a:pt x="9327" y="13800"/>
                </a:cubicBezTo>
                <a:cubicBezTo>
                  <a:pt x="9327" y="14795"/>
                  <a:pt x="9987" y="15600"/>
                  <a:pt x="10800" y="15600"/>
                </a:cubicBezTo>
                <a:moveTo>
                  <a:pt x="5400" y="13200"/>
                </a:moveTo>
                <a:cubicBezTo>
                  <a:pt x="5671" y="13200"/>
                  <a:pt x="5891" y="13469"/>
                  <a:pt x="5891" y="13800"/>
                </a:cubicBezTo>
                <a:cubicBezTo>
                  <a:pt x="5891" y="14131"/>
                  <a:pt x="5671" y="14400"/>
                  <a:pt x="5400" y="14400"/>
                </a:cubicBezTo>
                <a:cubicBezTo>
                  <a:pt x="5129" y="14400"/>
                  <a:pt x="4909" y="14131"/>
                  <a:pt x="4909" y="13800"/>
                </a:cubicBezTo>
                <a:cubicBezTo>
                  <a:pt x="4909" y="13469"/>
                  <a:pt x="5129" y="13200"/>
                  <a:pt x="5400" y="13200"/>
                </a:cubicBezTo>
                <a:moveTo>
                  <a:pt x="5400" y="15600"/>
                </a:moveTo>
                <a:cubicBezTo>
                  <a:pt x="6213" y="15600"/>
                  <a:pt x="6873" y="14795"/>
                  <a:pt x="6873" y="13800"/>
                </a:cubicBezTo>
                <a:cubicBezTo>
                  <a:pt x="6873" y="12806"/>
                  <a:pt x="6213" y="11999"/>
                  <a:pt x="5400" y="11999"/>
                </a:cubicBezTo>
                <a:cubicBezTo>
                  <a:pt x="4587" y="11999"/>
                  <a:pt x="3927" y="12806"/>
                  <a:pt x="3927" y="13800"/>
                </a:cubicBezTo>
                <a:cubicBezTo>
                  <a:pt x="3927" y="14795"/>
                  <a:pt x="4587" y="15600"/>
                  <a:pt x="5400" y="15600"/>
                </a:cubicBezTo>
                <a:moveTo>
                  <a:pt x="20618" y="6000"/>
                </a:moveTo>
                <a:lnTo>
                  <a:pt x="982" y="6000"/>
                </a:lnTo>
                <a:lnTo>
                  <a:pt x="982" y="2399"/>
                </a:lnTo>
                <a:cubicBezTo>
                  <a:pt x="982" y="1737"/>
                  <a:pt x="1421" y="1200"/>
                  <a:pt x="1964" y="1200"/>
                </a:cubicBezTo>
                <a:lnTo>
                  <a:pt x="6873" y="1200"/>
                </a:lnTo>
                <a:cubicBezTo>
                  <a:pt x="8345" y="1200"/>
                  <a:pt x="8345" y="3600"/>
                  <a:pt x="10800" y="3600"/>
                </a:cubicBezTo>
                <a:lnTo>
                  <a:pt x="19636" y="3600"/>
                </a:lnTo>
                <a:cubicBezTo>
                  <a:pt x="20178" y="3600"/>
                  <a:pt x="20618" y="4137"/>
                  <a:pt x="20618" y="4799"/>
                </a:cubicBezTo>
                <a:cubicBezTo>
                  <a:pt x="20618" y="4799"/>
                  <a:pt x="20618" y="6000"/>
                  <a:pt x="20618" y="6000"/>
                </a:cubicBezTo>
                <a:close/>
                <a:moveTo>
                  <a:pt x="20618" y="19200"/>
                </a:moveTo>
                <a:cubicBezTo>
                  <a:pt x="20618" y="19862"/>
                  <a:pt x="20178" y="20400"/>
                  <a:pt x="19636" y="20400"/>
                </a:cubicBezTo>
                <a:lnTo>
                  <a:pt x="1964" y="20400"/>
                </a:lnTo>
                <a:cubicBezTo>
                  <a:pt x="1421" y="20400"/>
                  <a:pt x="982" y="19862"/>
                  <a:pt x="982" y="19200"/>
                </a:cubicBezTo>
                <a:lnTo>
                  <a:pt x="982" y="7199"/>
                </a:lnTo>
                <a:lnTo>
                  <a:pt x="20618" y="7199"/>
                </a:lnTo>
                <a:cubicBezTo>
                  <a:pt x="20618" y="7199"/>
                  <a:pt x="20618" y="19200"/>
                  <a:pt x="20618" y="19200"/>
                </a:cubicBezTo>
                <a:close/>
                <a:moveTo>
                  <a:pt x="19636" y="2399"/>
                </a:moveTo>
                <a:lnTo>
                  <a:pt x="10800" y="2399"/>
                </a:lnTo>
                <a:cubicBezTo>
                  <a:pt x="8836" y="2399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1073"/>
                  <a:pt x="0" y="2399"/>
                </a:cubicBezTo>
                <a:lnTo>
                  <a:pt x="0" y="19200"/>
                </a:lnTo>
                <a:cubicBezTo>
                  <a:pt x="0" y="20527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7"/>
                  <a:pt x="21600" y="19200"/>
                </a:cubicBezTo>
                <a:lnTo>
                  <a:pt x="21600" y="4799"/>
                </a:lnTo>
                <a:cubicBezTo>
                  <a:pt x="21600" y="3474"/>
                  <a:pt x="20721" y="2399"/>
                  <a:pt x="19636" y="2399"/>
                </a:cubicBezTo>
                <a:moveTo>
                  <a:pt x="16200" y="13200"/>
                </a:moveTo>
                <a:cubicBezTo>
                  <a:pt x="16471" y="13200"/>
                  <a:pt x="16691" y="13469"/>
                  <a:pt x="16691" y="13800"/>
                </a:cubicBezTo>
                <a:cubicBezTo>
                  <a:pt x="16691" y="14131"/>
                  <a:pt x="16471" y="14400"/>
                  <a:pt x="16200" y="14400"/>
                </a:cubicBezTo>
                <a:cubicBezTo>
                  <a:pt x="15929" y="14400"/>
                  <a:pt x="15709" y="14131"/>
                  <a:pt x="15709" y="13800"/>
                </a:cubicBezTo>
                <a:cubicBezTo>
                  <a:pt x="15709" y="13469"/>
                  <a:pt x="15929" y="13200"/>
                  <a:pt x="16200" y="13200"/>
                </a:cubicBezTo>
                <a:moveTo>
                  <a:pt x="16200" y="15600"/>
                </a:moveTo>
                <a:cubicBezTo>
                  <a:pt x="17013" y="15600"/>
                  <a:pt x="17673" y="14795"/>
                  <a:pt x="17673" y="13800"/>
                </a:cubicBezTo>
                <a:cubicBezTo>
                  <a:pt x="17673" y="12806"/>
                  <a:pt x="17013" y="11999"/>
                  <a:pt x="16200" y="11999"/>
                </a:cubicBezTo>
                <a:cubicBezTo>
                  <a:pt x="15387" y="11999"/>
                  <a:pt x="14727" y="12806"/>
                  <a:pt x="14727" y="13800"/>
                </a:cubicBezTo>
                <a:cubicBezTo>
                  <a:pt x="14727" y="14795"/>
                  <a:pt x="15387" y="15600"/>
                  <a:pt x="16200" y="156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6" name="Shape 3686"/>
          <p:cNvSpPr/>
          <p:nvPr/>
        </p:nvSpPr>
        <p:spPr>
          <a:xfrm>
            <a:off x="4159158" y="5000049"/>
            <a:ext cx="237401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1965"/>
                </a:moveTo>
                <a:lnTo>
                  <a:pt x="10800" y="1965"/>
                </a:lnTo>
                <a:cubicBezTo>
                  <a:pt x="8836" y="1964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879"/>
                  <a:pt x="0" y="1965"/>
                </a:cubicBezTo>
                <a:lnTo>
                  <a:pt x="0" y="15709"/>
                </a:lnTo>
                <a:cubicBezTo>
                  <a:pt x="0" y="16794"/>
                  <a:pt x="879" y="17673"/>
                  <a:pt x="1964" y="17673"/>
                </a:cubicBezTo>
                <a:lnTo>
                  <a:pt x="6599" y="17673"/>
                </a:lnTo>
                <a:cubicBezTo>
                  <a:pt x="6257" y="17373"/>
                  <a:pt x="5941" y="17047"/>
                  <a:pt x="5656" y="16691"/>
                </a:cubicBezTo>
                <a:lnTo>
                  <a:pt x="1964" y="16691"/>
                </a:lnTo>
                <a:cubicBezTo>
                  <a:pt x="1422" y="16691"/>
                  <a:pt x="982" y="16252"/>
                  <a:pt x="982" y="15709"/>
                </a:cubicBezTo>
                <a:lnTo>
                  <a:pt x="982" y="5891"/>
                </a:lnTo>
                <a:lnTo>
                  <a:pt x="6599" y="5891"/>
                </a:lnTo>
                <a:cubicBezTo>
                  <a:pt x="7023" y="5518"/>
                  <a:pt x="7484" y="5185"/>
                  <a:pt x="7982" y="4909"/>
                </a:cubicBezTo>
                <a:lnTo>
                  <a:pt x="982" y="4909"/>
                </a:lnTo>
                <a:lnTo>
                  <a:pt x="982" y="1965"/>
                </a:lnTo>
                <a:cubicBezTo>
                  <a:pt x="982" y="1422"/>
                  <a:pt x="1422" y="982"/>
                  <a:pt x="1964" y="982"/>
                </a:cubicBezTo>
                <a:lnTo>
                  <a:pt x="6873" y="982"/>
                </a:lnTo>
                <a:cubicBezTo>
                  <a:pt x="8345" y="982"/>
                  <a:pt x="8345" y="2946"/>
                  <a:pt x="10800" y="2946"/>
                </a:cubicBezTo>
                <a:lnTo>
                  <a:pt x="19636" y="2946"/>
                </a:lnTo>
                <a:cubicBezTo>
                  <a:pt x="20178" y="2946"/>
                  <a:pt x="20618" y="3386"/>
                  <a:pt x="20618" y="3927"/>
                </a:cubicBezTo>
                <a:lnTo>
                  <a:pt x="20618" y="4909"/>
                </a:lnTo>
                <a:lnTo>
                  <a:pt x="15582" y="4909"/>
                </a:lnTo>
                <a:cubicBezTo>
                  <a:pt x="16080" y="5185"/>
                  <a:pt x="16541" y="5518"/>
                  <a:pt x="16965" y="5891"/>
                </a:cubicBezTo>
                <a:lnTo>
                  <a:pt x="20618" y="5891"/>
                </a:ln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8766" y="16691"/>
                </a:lnTo>
                <a:lnTo>
                  <a:pt x="19738" y="17663"/>
                </a:lnTo>
                <a:cubicBezTo>
                  <a:pt x="20774" y="17609"/>
                  <a:pt x="21600" y="16759"/>
                  <a:pt x="21600" y="15709"/>
                </a:cubicBezTo>
                <a:lnTo>
                  <a:pt x="21600" y="3927"/>
                </a:lnTo>
                <a:cubicBezTo>
                  <a:pt x="21600" y="2843"/>
                  <a:pt x="20721" y="1965"/>
                  <a:pt x="19636" y="1965"/>
                </a:cubicBezTo>
                <a:moveTo>
                  <a:pt x="11782" y="17673"/>
                </a:moveTo>
                <a:cubicBezTo>
                  <a:pt x="8529" y="17673"/>
                  <a:pt x="5891" y="15036"/>
                  <a:pt x="5891" y="11782"/>
                </a:cubicBezTo>
                <a:cubicBezTo>
                  <a:pt x="5891" y="8529"/>
                  <a:pt x="8529" y="5891"/>
                  <a:pt x="11782" y="5891"/>
                </a:cubicBezTo>
                <a:cubicBezTo>
                  <a:pt x="15035" y="5891"/>
                  <a:pt x="17673" y="8529"/>
                  <a:pt x="17673" y="11782"/>
                </a:cubicBezTo>
                <a:cubicBezTo>
                  <a:pt x="17673" y="15036"/>
                  <a:pt x="15035" y="17673"/>
                  <a:pt x="11782" y="17673"/>
                </a:cubicBezTo>
                <a:moveTo>
                  <a:pt x="16972" y="16279"/>
                </a:moveTo>
                <a:cubicBezTo>
                  <a:pt x="18018" y="15072"/>
                  <a:pt x="18655" y="13503"/>
                  <a:pt x="18655" y="11782"/>
                </a:cubicBezTo>
                <a:cubicBezTo>
                  <a:pt x="18655" y="7987"/>
                  <a:pt x="15578" y="4910"/>
                  <a:pt x="11782" y="4910"/>
                </a:cubicBezTo>
                <a:cubicBezTo>
                  <a:pt x="7986" y="4910"/>
                  <a:pt x="4909" y="7987"/>
                  <a:pt x="4909" y="11782"/>
                </a:cubicBezTo>
                <a:cubicBezTo>
                  <a:pt x="4909" y="15578"/>
                  <a:pt x="7986" y="18655"/>
                  <a:pt x="11782" y="18655"/>
                </a:cubicBezTo>
                <a:cubicBezTo>
                  <a:pt x="13503" y="18655"/>
                  <a:pt x="15072" y="18018"/>
                  <a:pt x="16278" y="16973"/>
                </a:cubicBezTo>
                <a:lnTo>
                  <a:pt x="16972" y="17667"/>
                </a:lnTo>
                <a:cubicBezTo>
                  <a:pt x="16969" y="17669"/>
                  <a:pt x="16967" y="17671"/>
                  <a:pt x="16965" y="17673"/>
                </a:cubicBezTo>
                <a:lnTo>
                  <a:pt x="16979" y="17673"/>
                </a:lnTo>
                <a:lnTo>
                  <a:pt x="20762" y="21457"/>
                </a:lnTo>
                <a:cubicBezTo>
                  <a:pt x="20851" y="21545"/>
                  <a:pt x="20974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cubicBezTo>
                  <a:pt x="21456" y="20762"/>
                  <a:pt x="16972" y="16279"/>
                  <a:pt x="16972" y="16279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7" name="Shape 3687"/>
          <p:cNvSpPr/>
          <p:nvPr/>
        </p:nvSpPr>
        <p:spPr>
          <a:xfrm>
            <a:off x="4612377" y="5000049"/>
            <a:ext cx="237401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5"/>
                  <a:pt x="16242" y="15946"/>
                  <a:pt x="15117" y="15414"/>
                </a:cubicBezTo>
                <a:cubicBezTo>
                  <a:pt x="14189" y="14976"/>
                  <a:pt x="13657" y="14532"/>
                  <a:pt x="13491" y="14057"/>
                </a:cubicBezTo>
                <a:cubicBezTo>
                  <a:pt x="13377" y="13728"/>
                  <a:pt x="13428" y="13351"/>
                  <a:pt x="13649" y="12905"/>
                </a:cubicBezTo>
                <a:cubicBezTo>
                  <a:pt x="13815" y="12567"/>
                  <a:pt x="13972" y="12287"/>
                  <a:pt x="14117" y="12028"/>
                </a:cubicBezTo>
                <a:cubicBezTo>
                  <a:pt x="14730" y="10935"/>
                  <a:pt x="15203" y="10145"/>
                  <a:pt x="15203" y="7348"/>
                </a:cubicBezTo>
                <a:cubicBezTo>
                  <a:pt x="15203" y="3163"/>
                  <a:pt x="12787" y="2951"/>
                  <a:pt x="12309" y="2951"/>
                </a:cubicBezTo>
                <a:cubicBezTo>
                  <a:pt x="11917" y="2951"/>
                  <a:pt x="11672" y="3038"/>
                  <a:pt x="11435" y="3122"/>
                </a:cubicBezTo>
                <a:cubicBezTo>
                  <a:pt x="11175" y="3214"/>
                  <a:pt x="10907" y="3309"/>
                  <a:pt x="10296" y="3319"/>
                </a:cubicBezTo>
                <a:cubicBezTo>
                  <a:pt x="9190" y="3338"/>
                  <a:pt x="6873" y="3376"/>
                  <a:pt x="6873" y="7226"/>
                </a:cubicBezTo>
                <a:cubicBezTo>
                  <a:pt x="6873" y="9920"/>
                  <a:pt x="7574" y="11157"/>
                  <a:pt x="8125" y="12150"/>
                </a:cubicBezTo>
                <a:cubicBezTo>
                  <a:pt x="8266" y="12405"/>
                  <a:pt x="8399" y="12646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1"/>
                  <a:pt x="982" y="134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5"/>
                  <a:pt x="6362" y="16768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3"/>
                  <a:pt x="7855" y="9666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8"/>
                  <a:pt x="11461" y="4155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9"/>
                  <a:pt x="13840" y="10513"/>
                  <a:pt x="13261" y="11549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6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90"/>
                </a:cubicBezTo>
                <a:cubicBezTo>
                  <a:pt x="15525" y="19698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8" name="Shape 3688"/>
          <p:cNvSpPr/>
          <p:nvPr/>
        </p:nvSpPr>
        <p:spPr>
          <a:xfrm>
            <a:off x="533400" y="5453268"/>
            <a:ext cx="237401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593" y="17879"/>
                </a:moveTo>
                <a:cubicBezTo>
                  <a:pt x="16514" y="16546"/>
                  <a:pt x="15177" y="15812"/>
                  <a:pt x="14084" y="15323"/>
                </a:cubicBezTo>
                <a:cubicBezTo>
                  <a:pt x="13842" y="15214"/>
                  <a:pt x="13687" y="15098"/>
                  <a:pt x="13598" y="14990"/>
                </a:cubicBezTo>
                <a:cubicBezTo>
                  <a:pt x="15238" y="14959"/>
                  <a:pt x="16521" y="14237"/>
                  <a:pt x="16581" y="14203"/>
                </a:cubicBezTo>
                <a:cubicBezTo>
                  <a:pt x="16751" y="14106"/>
                  <a:pt x="16846" y="13918"/>
                  <a:pt x="16826" y="13724"/>
                </a:cubicBezTo>
                <a:cubicBezTo>
                  <a:pt x="16807" y="13546"/>
                  <a:pt x="16693" y="13394"/>
                  <a:pt x="16530" y="13325"/>
                </a:cubicBezTo>
                <a:cubicBezTo>
                  <a:pt x="16461" y="13276"/>
                  <a:pt x="15663" y="12629"/>
                  <a:pt x="15663" y="9051"/>
                </a:cubicBezTo>
                <a:cubicBezTo>
                  <a:pt x="15663" y="5000"/>
                  <a:pt x="14115" y="2945"/>
                  <a:pt x="11061" y="2945"/>
                </a:cubicBezTo>
                <a:cubicBezTo>
                  <a:pt x="8481" y="2945"/>
                  <a:pt x="5845" y="3643"/>
                  <a:pt x="5845" y="8806"/>
                </a:cubicBezTo>
                <a:cubicBezTo>
                  <a:pt x="5845" y="12556"/>
                  <a:pt x="5219" y="13279"/>
                  <a:pt x="5122" y="13367"/>
                </a:cubicBezTo>
                <a:cubicBezTo>
                  <a:pt x="4957" y="13417"/>
                  <a:pt x="4826" y="13551"/>
                  <a:pt x="4784" y="13723"/>
                </a:cubicBezTo>
                <a:cubicBezTo>
                  <a:pt x="4734" y="13934"/>
                  <a:pt x="4828" y="14154"/>
                  <a:pt x="5015" y="14262"/>
                </a:cubicBezTo>
                <a:cubicBezTo>
                  <a:pt x="6396" y="15064"/>
                  <a:pt x="7482" y="15136"/>
                  <a:pt x="8065" y="15092"/>
                </a:cubicBezTo>
                <a:cubicBezTo>
                  <a:pt x="7994" y="15151"/>
                  <a:pt x="7850" y="15241"/>
                  <a:pt x="7564" y="15335"/>
                </a:cubicBezTo>
                <a:cubicBezTo>
                  <a:pt x="6211" y="15776"/>
                  <a:pt x="4766" y="16808"/>
                  <a:pt x="3958" y="17835"/>
                </a:cubicBezTo>
                <a:cubicBezTo>
                  <a:pt x="2125" y="16050"/>
                  <a:pt x="982" y="13560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2" y="982"/>
                  <a:pt x="20618" y="5378"/>
                  <a:pt x="20618" y="10800"/>
                </a:cubicBezTo>
                <a:cubicBezTo>
                  <a:pt x="20618" y="13584"/>
                  <a:pt x="19454" y="16092"/>
                  <a:pt x="17593" y="17879"/>
                </a:cubicBezTo>
                <a:moveTo>
                  <a:pt x="10800" y="20618"/>
                </a:moveTo>
                <a:cubicBezTo>
                  <a:pt x="8489" y="20618"/>
                  <a:pt x="6370" y="19816"/>
                  <a:pt x="4693" y="18480"/>
                </a:cubicBezTo>
                <a:cubicBezTo>
                  <a:pt x="5360" y="17605"/>
                  <a:pt x="6693" y="16652"/>
                  <a:pt x="7869" y="16268"/>
                </a:cubicBezTo>
                <a:cubicBezTo>
                  <a:pt x="8578" y="16037"/>
                  <a:pt x="8988" y="15688"/>
                  <a:pt x="9087" y="15233"/>
                </a:cubicBezTo>
                <a:cubicBezTo>
                  <a:pt x="9214" y="14656"/>
                  <a:pt x="8775" y="14230"/>
                  <a:pt x="8725" y="14184"/>
                </a:cubicBezTo>
                <a:cubicBezTo>
                  <a:pt x="8597" y="14066"/>
                  <a:pt x="8412" y="14025"/>
                  <a:pt x="8246" y="14074"/>
                </a:cubicBezTo>
                <a:cubicBezTo>
                  <a:pt x="8208" y="14087"/>
                  <a:pt x="7406" y="14309"/>
                  <a:pt x="6089" y="13714"/>
                </a:cubicBezTo>
                <a:cubicBezTo>
                  <a:pt x="6486" y="13026"/>
                  <a:pt x="6826" y="11618"/>
                  <a:pt x="6826" y="8806"/>
                </a:cubicBezTo>
                <a:cubicBezTo>
                  <a:pt x="6826" y="4301"/>
                  <a:pt x="8829" y="3928"/>
                  <a:pt x="11061" y="3928"/>
                </a:cubicBezTo>
                <a:cubicBezTo>
                  <a:pt x="12615" y="3928"/>
                  <a:pt x="14681" y="4458"/>
                  <a:pt x="14681" y="9051"/>
                </a:cubicBezTo>
                <a:cubicBezTo>
                  <a:pt x="14681" y="11662"/>
                  <a:pt x="15092" y="12966"/>
                  <a:pt x="15499" y="13617"/>
                </a:cubicBezTo>
                <a:cubicBezTo>
                  <a:pt x="14943" y="13829"/>
                  <a:pt x="14058" y="14075"/>
                  <a:pt x="13097" y="13993"/>
                </a:cubicBezTo>
                <a:cubicBezTo>
                  <a:pt x="12883" y="13971"/>
                  <a:pt x="12690" y="14093"/>
                  <a:pt x="12605" y="14284"/>
                </a:cubicBezTo>
                <a:cubicBezTo>
                  <a:pt x="12420" y="14704"/>
                  <a:pt x="12408" y="15649"/>
                  <a:pt x="13683" y="16219"/>
                </a:cubicBezTo>
                <a:cubicBezTo>
                  <a:pt x="14677" y="16664"/>
                  <a:pt x="15893" y="17331"/>
                  <a:pt x="16850" y="18522"/>
                </a:cubicBezTo>
                <a:cubicBezTo>
                  <a:pt x="15182" y="19831"/>
                  <a:pt x="13085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9" name="Shape 3689"/>
          <p:cNvSpPr/>
          <p:nvPr/>
        </p:nvSpPr>
        <p:spPr>
          <a:xfrm>
            <a:off x="986620" y="5464059"/>
            <a:ext cx="237401" cy="215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16" y="20520"/>
                </a:moveTo>
                <a:cubicBezTo>
                  <a:pt x="1258" y="18675"/>
                  <a:pt x="2752" y="17922"/>
                  <a:pt x="4191" y="17361"/>
                </a:cubicBezTo>
                <a:cubicBezTo>
                  <a:pt x="5156" y="17087"/>
                  <a:pt x="6884" y="15971"/>
                  <a:pt x="6884" y="13567"/>
                </a:cubicBezTo>
                <a:cubicBezTo>
                  <a:pt x="6884" y="11509"/>
                  <a:pt x="6113" y="10507"/>
                  <a:pt x="5698" y="9969"/>
                </a:cubicBezTo>
                <a:cubicBezTo>
                  <a:pt x="5646" y="9901"/>
                  <a:pt x="5599" y="9842"/>
                  <a:pt x="5562" y="9785"/>
                </a:cubicBezTo>
                <a:cubicBezTo>
                  <a:pt x="5550" y="9768"/>
                  <a:pt x="5538" y="9751"/>
                  <a:pt x="5526" y="9734"/>
                </a:cubicBezTo>
                <a:cubicBezTo>
                  <a:pt x="5491" y="9662"/>
                  <a:pt x="5297" y="9177"/>
                  <a:pt x="5553" y="8011"/>
                </a:cubicBezTo>
                <a:cubicBezTo>
                  <a:pt x="5604" y="7777"/>
                  <a:pt x="5583" y="7531"/>
                  <a:pt x="5493" y="7311"/>
                </a:cubicBezTo>
                <a:cubicBezTo>
                  <a:pt x="5249" y="6721"/>
                  <a:pt x="4603" y="5151"/>
                  <a:pt x="5035" y="3987"/>
                </a:cubicBezTo>
                <a:cubicBezTo>
                  <a:pt x="5619" y="2410"/>
                  <a:pt x="6140" y="2098"/>
                  <a:pt x="7085" y="1642"/>
                </a:cubicBezTo>
                <a:cubicBezTo>
                  <a:pt x="7132" y="1619"/>
                  <a:pt x="7177" y="1592"/>
                  <a:pt x="7220" y="1562"/>
                </a:cubicBezTo>
                <a:cubicBezTo>
                  <a:pt x="7458" y="1393"/>
                  <a:pt x="8233" y="1080"/>
                  <a:pt x="9029" y="1080"/>
                </a:cubicBezTo>
                <a:cubicBezTo>
                  <a:pt x="9467" y="1080"/>
                  <a:pt x="9840" y="1171"/>
                  <a:pt x="10137" y="1353"/>
                </a:cubicBezTo>
                <a:cubicBezTo>
                  <a:pt x="10491" y="1569"/>
                  <a:pt x="10825" y="1968"/>
                  <a:pt x="11308" y="3213"/>
                </a:cubicBezTo>
                <a:cubicBezTo>
                  <a:pt x="11991" y="4974"/>
                  <a:pt x="11820" y="6477"/>
                  <a:pt x="11347" y="7186"/>
                </a:cubicBezTo>
                <a:cubicBezTo>
                  <a:pt x="11175" y="7442"/>
                  <a:pt x="11116" y="7769"/>
                  <a:pt x="11184" y="8078"/>
                </a:cubicBezTo>
                <a:cubicBezTo>
                  <a:pt x="11422" y="9163"/>
                  <a:pt x="11247" y="9602"/>
                  <a:pt x="11210" y="9679"/>
                </a:cubicBezTo>
                <a:cubicBezTo>
                  <a:pt x="11181" y="9712"/>
                  <a:pt x="11153" y="9748"/>
                  <a:pt x="11129" y="9785"/>
                </a:cubicBezTo>
                <a:cubicBezTo>
                  <a:pt x="11091" y="9842"/>
                  <a:pt x="11044" y="9901"/>
                  <a:pt x="10992" y="9969"/>
                </a:cubicBezTo>
                <a:cubicBezTo>
                  <a:pt x="10578" y="10507"/>
                  <a:pt x="9806" y="11509"/>
                  <a:pt x="9806" y="13567"/>
                </a:cubicBezTo>
                <a:cubicBezTo>
                  <a:pt x="9806" y="15971"/>
                  <a:pt x="11535" y="17087"/>
                  <a:pt x="12500" y="17361"/>
                </a:cubicBezTo>
                <a:cubicBezTo>
                  <a:pt x="13925" y="17915"/>
                  <a:pt x="15432" y="18664"/>
                  <a:pt x="15675" y="20520"/>
                </a:cubicBezTo>
                <a:cubicBezTo>
                  <a:pt x="15675" y="20520"/>
                  <a:pt x="1016" y="20520"/>
                  <a:pt x="1016" y="20520"/>
                </a:cubicBezTo>
                <a:close/>
                <a:moveTo>
                  <a:pt x="12782" y="16326"/>
                </a:moveTo>
                <a:cubicBezTo>
                  <a:pt x="12782" y="16326"/>
                  <a:pt x="10788" y="15813"/>
                  <a:pt x="10788" y="13567"/>
                </a:cubicBezTo>
                <a:cubicBezTo>
                  <a:pt x="10788" y="11595"/>
                  <a:pt x="11607" y="10900"/>
                  <a:pt x="11923" y="10420"/>
                </a:cubicBezTo>
                <a:cubicBezTo>
                  <a:pt x="11923" y="10420"/>
                  <a:pt x="12573" y="9806"/>
                  <a:pt x="12138" y="7825"/>
                </a:cubicBezTo>
                <a:cubicBezTo>
                  <a:pt x="12863" y="6739"/>
                  <a:pt x="12999" y="4821"/>
                  <a:pt x="12211" y="2789"/>
                </a:cubicBezTo>
                <a:cubicBezTo>
                  <a:pt x="11716" y="1513"/>
                  <a:pt x="11279" y="815"/>
                  <a:pt x="10613" y="409"/>
                </a:cubicBezTo>
                <a:cubicBezTo>
                  <a:pt x="10124" y="111"/>
                  <a:pt x="9569" y="0"/>
                  <a:pt x="9029" y="0"/>
                </a:cubicBezTo>
                <a:cubicBezTo>
                  <a:pt x="8023" y="0"/>
                  <a:pt x="7070" y="384"/>
                  <a:pt x="6690" y="653"/>
                </a:cubicBezTo>
                <a:cubicBezTo>
                  <a:pt x="5576" y="1192"/>
                  <a:pt x="4828" y="1688"/>
                  <a:pt x="4126" y="3579"/>
                </a:cubicBezTo>
                <a:cubicBezTo>
                  <a:pt x="3556" y="5114"/>
                  <a:pt x="4241" y="6891"/>
                  <a:pt x="4598" y="7757"/>
                </a:cubicBezTo>
                <a:cubicBezTo>
                  <a:pt x="4163" y="9739"/>
                  <a:pt x="4767" y="10420"/>
                  <a:pt x="4767" y="10420"/>
                </a:cubicBezTo>
                <a:cubicBezTo>
                  <a:pt x="5083" y="10900"/>
                  <a:pt x="5903" y="11595"/>
                  <a:pt x="5903" y="13567"/>
                </a:cubicBezTo>
                <a:cubicBezTo>
                  <a:pt x="5903" y="15813"/>
                  <a:pt x="3909" y="16326"/>
                  <a:pt x="3909" y="16326"/>
                </a:cubicBezTo>
                <a:cubicBezTo>
                  <a:pt x="2642" y="16816"/>
                  <a:pt x="0" y="17821"/>
                  <a:pt x="0" y="21060"/>
                </a:cubicBezTo>
                <a:cubicBezTo>
                  <a:pt x="0" y="21060"/>
                  <a:pt x="0" y="21600"/>
                  <a:pt x="491" y="21600"/>
                </a:cubicBezTo>
                <a:lnTo>
                  <a:pt x="16200" y="21600"/>
                </a:lnTo>
                <a:cubicBezTo>
                  <a:pt x="16691" y="21600"/>
                  <a:pt x="16691" y="21060"/>
                  <a:pt x="16691" y="21060"/>
                </a:cubicBezTo>
                <a:cubicBezTo>
                  <a:pt x="16691" y="17821"/>
                  <a:pt x="14048" y="16816"/>
                  <a:pt x="12782" y="16326"/>
                </a:cubicBezTo>
                <a:moveTo>
                  <a:pt x="18035" y="15773"/>
                </a:moveTo>
                <a:cubicBezTo>
                  <a:pt x="18035" y="15773"/>
                  <a:pt x="16217" y="15311"/>
                  <a:pt x="16217" y="13290"/>
                </a:cubicBezTo>
                <a:cubicBezTo>
                  <a:pt x="16217" y="11514"/>
                  <a:pt x="17087" y="10889"/>
                  <a:pt x="17376" y="10458"/>
                </a:cubicBezTo>
                <a:cubicBezTo>
                  <a:pt x="17376" y="10458"/>
                  <a:pt x="17968" y="9905"/>
                  <a:pt x="17572" y="8122"/>
                </a:cubicBezTo>
                <a:cubicBezTo>
                  <a:pt x="18232" y="7145"/>
                  <a:pt x="18387" y="5419"/>
                  <a:pt x="17669" y="3589"/>
                </a:cubicBezTo>
                <a:cubicBezTo>
                  <a:pt x="17218" y="2442"/>
                  <a:pt x="16666" y="1814"/>
                  <a:pt x="16059" y="1448"/>
                </a:cubicBezTo>
                <a:cubicBezTo>
                  <a:pt x="15612" y="1179"/>
                  <a:pt x="15107" y="1081"/>
                  <a:pt x="14614" y="1081"/>
                </a:cubicBezTo>
                <a:cubicBezTo>
                  <a:pt x="13880" y="1081"/>
                  <a:pt x="13182" y="1301"/>
                  <a:pt x="12753" y="1513"/>
                </a:cubicBezTo>
                <a:cubicBezTo>
                  <a:pt x="12878" y="1781"/>
                  <a:pt x="12997" y="2064"/>
                  <a:pt x="13115" y="2365"/>
                </a:cubicBezTo>
                <a:cubicBezTo>
                  <a:pt x="13131" y="2408"/>
                  <a:pt x="13143" y="2453"/>
                  <a:pt x="13159" y="2496"/>
                </a:cubicBezTo>
                <a:cubicBezTo>
                  <a:pt x="13436" y="2360"/>
                  <a:pt x="13994" y="2159"/>
                  <a:pt x="14614" y="2159"/>
                </a:cubicBezTo>
                <a:cubicBezTo>
                  <a:pt x="15001" y="2159"/>
                  <a:pt x="15328" y="2239"/>
                  <a:pt x="15588" y="2396"/>
                </a:cubicBezTo>
                <a:cubicBezTo>
                  <a:pt x="15893" y="2579"/>
                  <a:pt x="16347" y="2947"/>
                  <a:pt x="16767" y="4018"/>
                </a:cubicBezTo>
                <a:cubicBezTo>
                  <a:pt x="17366" y="5540"/>
                  <a:pt x="17207" y="6853"/>
                  <a:pt x="16784" y="7478"/>
                </a:cubicBezTo>
                <a:cubicBezTo>
                  <a:pt x="16610" y="7736"/>
                  <a:pt x="16549" y="8066"/>
                  <a:pt x="16618" y="8379"/>
                </a:cubicBezTo>
                <a:cubicBezTo>
                  <a:pt x="16817" y="9273"/>
                  <a:pt x="16689" y="9648"/>
                  <a:pt x="16656" y="9723"/>
                </a:cubicBezTo>
                <a:cubicBezTo>
                  <a:pt x="16631" y="9753"/>
                  <a:pt x="16607" y="9785"/>
                  <a:pt x="16584" y="9819"/>
                </a:cubicBezTo>
                <a:cubicBezTo>
                  <a:pt x="16565" y="9848"/>
                  <a:pt x="16497" y="9929"/>
                  <a:pt x="16447" y="9988"/>
                </a:cubicBezTo>
                <a:cubicBezTo>
                  <a:pt x="16023" y="10487"/>
                  <a:pt x="15236" y="11418"/>
                  <a:pt x="15236" y="13290"/>
                </a:cubicBezTo>
                <a:cubicBezTo>
                  <a:pt x="15236" y="15520"/>
                  <a:pt x="16851" y="16555"/>
                  <a:pt x="17757" y="16810"/>
                </a:cubicBezTo>
                <a:cubicBezTo>
                  <a:pt x="19050" y="17306"/>
                  <a:pt x="20311" y="17925"/>
                  <a:pt x="20570" y="19439"/>
                </a:cubicBezTo>
                <a:lnTo>
                  <a:pt x="17464" y="19439"/>
                </a:lnTo>
                <a:cubicBezTo>
                  <a:pt x="17553" y="19773"/>
                  <a:pt x="17615" y="20131"/>
                  <a:pt x="17645" y="20519"/>
                </a:cubicBezTo>
                <a:lnTo>
                  <a:pt x="21152" y="20519"/>
                </a:lnTo>
                <a:cubicBezTo>
                  <a:pt x="21600" y="20519"/>
                  <a:pt x="21600" y="20034"/>
                  <a:pt x="21600" y="20034"/>
                </a:cubicBezTo>
                <a:cubicBezTo>
                  <a:pt x="21600" y="17119"/>
                  <a:pt x="19191" y="16215"/>
                  <a:pt x="18035" y="15773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0" name="Shape 3690"/>
          <p:cNvSpPr/>
          <p:nvPr/>
        </p:nvSpPr>
        <p:spPr>
          <a:xfrm>
            <a:off x="1439840" y="5474850"/>
            <a:ext cx="237401" cy="1942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0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3"/>
                  <a:pt x="8380" y="7241"/>
                  <a:pt x="8380" y="7241"/>
                </a:cubicBezTo>
                <a:cubicBezTo>
                  <a:pt x="8112" y="6504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2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6"/>
                  <a:pt x="12890" y="2039"/>
                  <a:pt x="13313" y="3272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3"/>
                </a:cubicBezTo>
                <a:cubicBezTo>
                  <a:pt x="13386" y="9109"/>
                  <a:pt x="13260" y="9535"/>
                  <a:pt x="13227" y="9619"/>
                </a:cubicBezTo>
                <a:cubicBezTo>
                  <a:pt x="13219" y="9631"/>
                  <a:pt x="13101" y="9813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0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2"/>
                </a:cubicBezTo>
                <a:cubicBezTo>
                  <a:pt x="13957" y="10422"/>
                  <a:pt x="14531" y="9808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4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80"/>
                </a:cubicBezTo>
                <a:cubicBezTo>
                  <a:pt x="6540" y="5169"/>
                  <a:pt x="7179" y="6892"/>
                  <a:pt x="7494" y="7758"/>
                </a:cubicBezTo>
                <a:cubicBezTo>
                  <a:pt x="7110" y="9740"/>
                  <a:pt x="7642" y="10422"/>
                  <a:pt x="7642" y="10422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7"/>
                </a:moveTo>
                <a:cubicBezTo>
                  <a:pt x="19516" y="15007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4"/>
                </a:cubicBezTo>
                <a:cubicBezTo>
                  <a:pt x="19388" y="7760"/>
                  <a:pt x="19900" y="6420"/>
                  <a:pt x="19470" y="5184"/>
                </a:cubicBezTo>
                <a:cubicBezTo>
                  <a:pt x="18974" y="3713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4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1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6"/>
                  <a:pt x="17332" y="3919"/>
                </a:cubicBezTo>
                <a:cubicBezTo>
                  <a:pt x="17375" y="3953"/>
                  <a:pt x="17421" y="3983"/>
                  <a:pt x="17467" y="4007"/>
                </a:cubicBezTo>
                <a:cubicBezTo>
                  <a:pt x="17950" y="4265"/>
                  <a:pt x="18131" y="4361"/>
                  <a:pt x="18562" y="5641"/>
                </a:cubicBezTo>
                <a:cubicBezTo>
                  <a:pt x="18822" y="6387"/>
                  <a:pt x="18452" y="7378"/>
                  <a:pt x="18253" y="7910"/>
                </a:cubicBezTo>
                <a:cubicBezTo>
                  <a:pt x="18161" y="8155"/>
                  <a:pt x="18130" y="8457"/>
                  <a:pt x="18182" y="8719"/>
                </a:cubicBezTo>
                <a:cubicBezTo>
                  <a:pt x="18316" y="9392"/>
                  <a:pt x="18254" y="9707"/>
                  <a:pt x="18232" y="9784"/>
                </a:cubicBezTo>
                <a:cubicBezTo>
                  <a:pt x="18230" y="9789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2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7"/>
                  <a:pt x="19516" y="15007"/>
                </a:cubicBezTo>
                <a:moveTo>
                  <a:pt x="2371" y="16155"/>
                </a:moveTo>
                <a:cubicBezTo>
                  <a:pt x="3030" y="15932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9"/>
                  <a:pt x="3367" y="9784"/>
                </a:cubicBezTo>
                <a:cubicBezTo>
                  <a:pt x="3346" y="9707"/>
                  <a:pt x="3283" y="9392"/>
                  <a:pt x="3418" y="8719"/>
                </a:cubicBezTo>
                <a:cubicBezTo>
                  <a:pt x="3470" y="8457"/>
                  <a:pt x="3439" y="8155"/>
                  <a:pt x="3347" y="7910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1"/>
                  <a:pt x="3649" y="4265"/>
                  <a:pt x="4133" y="4007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6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4"/>
                </a:cubicBezTo>
                <a:cubicBezTo>
                  <a:pt x="6045" y="3548"/>
                  <a:pt x="6096" y="3341"/>
                  <a:pt x="6165" y="3133"/>
                </a:cubicBezTo>
                <a:cubicBezTo>
                  <a:pt x="6225" y="2950"/>
                  <a:pt x="6289" y="2793"/>
                  <a:pt x="6351" y="2631"/>
                </a:cubicBezTo>
                <a:cubicBezTo>
                  <a:pt x="6046" y="2469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3"/>
                  <a:pt x="2130" y="5184"/>
                </a:cubicBezTo>
                <a:cubicBezTo>
                  <a:pt x="1700" y="6420"/>
                  <a:pt x="2212" y="7760"/>
                  <a:pt x="2464" y="8434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7"/>
                  <a:pt x="2084" y="15007"/>
                </a:cubicBezTo>
                <a:cubicBezTo>
                  <a:pt x="1191" y="15387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1" name="Shape 3691"/>
          <p:cNvSpPr/>
          <p:nvPr/>
        </p:nvSpPr>
        <p:spPr>
          <a:xfrm>
            <a:off x="1893059" y="5453268"/>
            <a:ext cx="237378" cy="237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8" h="21600" extrusionOk="0">
                <a:moveTo>
                  <a:pt x="2560" y="18308"/>
                </a:moveTo>
                <a:cubicBezTo>
                  <a:pt x="2472" y="18397"/>
                  <a:pt x="2418" y="18519"/>
                  <a:pt x="2418" y="18655"/>
                </a:cubicBezTo>
                <a:cubicBezTo>
                  <a:pt x="2418" y="18926"/>
                  <a:pt x="2635" y="19146"/>
                  <a:pt x="2902" y="19146"/>
                </a:cubicBezTo>
                <a:cubicBezTo>
                  <a:pt x="3169" y="19146"/>
                  <a:pt x="3385" y="18926"/>
                  <a:pt x="3385" y="18655"/>
                </a:cubicBezTo>
                <a:cubicBezTo>
                  <a:pt x="3385" y="18384"/>
                  <a:pt x="3169" y="18164"/>
                  <a:pt x="2902" y="18164"/>
                </a:cubicBezTo>
                <a:cubicBezTo>
                  <a:pt x="2768" y="18164"/>
                  <a:pt x="2647" y="18219"/>
                  <a:pt x="2560" y="18308"/>
                </a:cubicBezTo>
                <a:moveTo>
                  <a:pt x="20499" y="4279"/>
                </a:moveTo>
                <a:lnTo>
                  <a:pt x="20091" y="4692"/>
                </a:lnTo>
                <a:lnTo>
                  <a:pt x="20088" y="4688"/>
                </a:lnTo>
                <a:lnTo>
                  <a:pt x="17670" y="7143"/>
                </a:lnTo>
                <a:lnTo>
                  <a:pt x="17664" y="7137"/>
                </a:lnTo>
                <a:cubicBezTo>
                  <a:pt x="17227" y="7580"/>
                  <a:pt x="16624" y="7853"/>
                  <a:pt x="15958" y="7853"/>
                </a:cubicBezTo>
                <a:cubicBezTo>
                  <a:pt x="14624" y="7853"/>
                  <a:pt x="13543" y="6755"/>
                  <a:pt x="13543" y="5401"/>
                </a:cubicBezTo>
                <a:cubicBezTo>
                  <a:pt x="13543" y="4725"/>
                  <a:pt x="13813" y="4113"/>
                  <a:pt x="14248" y="3670"/>
                </a:cubicBezTo>
                <a:lnTo>
                  <a:pt x="13563" y="2975"/>
                </a:lnTo>
                <a:cubicBezTo>
                  <a:pt x="12951" y="3596"/>
                  <a:pt x="12571" y="4453"/>
                  <a:pt x="12571" y="5401"/>
                </a:cubicBezTo>
                <a:cubicBezTo>
                  <a:pt x="12571" y="7300"/>
                  <a:pt x="14087" y="8840"/>
                  <a:pt x="15958" y="8840"/>
                </a:cubicBezTo>
                <a:cubicBezTo>
                  <a:pt x="16893" y="8840"/>
                  <a:pt x="17737" y="8453"/>
                  <a:pt x="18348" y="7832"/>
                </a:cubicBezTo>
                <a:lnTo>
                  <a:pt x="18353" y="7837"/>
                </a:lnTo>
                <a:lnTo>
                  <a:pt x="20152" y="6011"/>
                </a:lnTo>
                <a:cubicBezTo>
                  <a:pt x="20516" y="7368"/>
                  <a:pt x="20343" y="8670"/>
                  <a:pt x="19540" y="9505"/>
                </a:cubicBezTo>
                <a:lnTo>
                  <a:pt x="16947" y="12198"/>
                </a:lnTo>
                <a:cubicBezTo>
                  <a:pt x="16605" y="12553"/>
                  <a:pt x="16104" y="12766"/>
                  <a:pt x="15610" y="12766"/>
                </a:cubicBezTo>
                <a:cubicBezTo>
                  <a:pt x="15590" y="12765"/>
                  <a:pt x="13953" y="12652"/>
                  <a:pt x="12318" y="11611"/>
                </a:cubicBezTo>
                <a:lnTo>
                  <a:pt x="12314" y="11620"/>
                </a:lnTo>
                <a:cubicBezTo>
                  <a:pt x="12239" y="11572"/>
                  <a:pt x="12155" y="11537"/>
                  <a:pt x="12060" y="11537"/>
                </a:cubicBezTo>
                <a:cubicBezTo>
                  <a:pt x="11897" y="11537"/>
                  <a:pt x="11759" y="11625"/>
                  <a:pt x="11671" y="11753"/>
                </a:cubicBezTo>
                <a:lnTo>
                  <a:pt x="11654" y="11742"/>
                </a:lnTo>
                <a:lnTo>
                  <a:pt x="4270" y="20044"/>
                </a:lnTo>
                <a:cubicBezTo>
                  <a:pt x="3919" y="20399"/>
                  <a:pt x="3436" y="20618"/>
                  <a:pt x="2902" y="20618"/>
                </a:cubicBezTo>
                <a:cubicBezTo>
                  <a:pt x="1833" y="20618"/>
                  <a:pt x="967" y="19740"/>
                  <a:pt x="967" y="18655"/>
                </a:cubicBezTo>
                <a:cubicBezTo>
                  <a:pt x="967" y="18113"/>
                  <a:pt x="1184" y="17622"/>
                  <a:pt x="1534" y="17266"/>
                </a:cubicBezTo>
                <a:lnTo>
                  <a:pt x="9684" y="9801"/>
                </a:lnTo>
                <a:lnTo>
                  <a:pt x="9671" y="9786"/>
                </a:lnTo>
                <a:cubicBezTo>
                  <a:pt x="9796" y="9698"/>
                  <a:pt x="9884" y="9557"/>
                  <a:pt x="9884" y="9389"/>
                </a:cubicBezTo>
                <a:cubicBezTo>
                  <a:pt x="9884" y="9283"/>
                  <a:pt x="9844" y="9190"/>
                  <a:pt x="9787" y="9110"/>
                </a:cubicBezTo>
                <a:lnTo>
                  <a:pt x="9790" y="9107"/>
                </a:lnTo>
                <a:cubicBezTo>
                  <a:pt x="8390" y="7219"/>
                  <a:pt x="8340" y="5816"/>
                  <a:pt x="9546" y="4488"/>
                </a:cubicBezTo>
                <a:lnTo>
                  <a:pt x="12130" y="1805"/>
                </a:lnTo>
                <a:cubicBezTo>
                  <a:pt x="12785" y="1125"/>
                  <a:pt x="13641" y="982"/>
                  <a:pt x="14244" y="982"/>
                </a:cubicBezTo>
                <a:lnTo>
                  <a:pt x="14246" y="982"/>
                </a:lnTo>
                <a:cubicBezTo>
                  <a:pt x="14611" y="982"/>
                  <a:pt x="14988" y="1037"/>
                  <a:pt x="15366" y="1136"/>
                </a:cubicBezTo>
                <a:lnTo>
                  <a:pt x="13559" y="2970"/>
                </a:lnTo>
                <a:lnTo>
                  <a:pt x="14243" y="3664"/>
                </a:lnTo>
                <a:lnTo>
                  <a:pt x="16661" y="1210"/>
                </a:lnTo>
                <a:lnTo>
                  <a:pt x="16657" y="1206"/>
                </a:lnTo>
                <a:lnTo>
                  <a:pt x="17082" y="775"/>
                </a:lnTo>
                <a:cubicBezTo>
                  <a:pt x="16139" y="269"/>
                  <a:pt x="15160" y="0"/>
                  <a:pt x="14246" y="0"/>
                </a:cubicBezTo>
                <a:lnTo>
                  <a:pt x="14244" y="0"/>
                </a:lnTo>
                <a:cubicBezTo>
                  <a:pt x="13167" y="0"/>
                  <a:pt x="12182" y="361"/>
                  <a:pt x="11460" y="1111"/>
                </a:cubicBezTo>
                <a:lnTo>
                  <a:pt x="8867" y="3804"/>
                </a:lnTo>
                <a:cubicBezTo>
                  <a:pt x="7163" y="5672"/>
                  <a:pt x="7613" y="7584"/>
                  <a:pt x="8769" y="9314"/>
                </a:cubicBezTo>
                <a:lnTo>
                  <a:pt x="850" y="16572"/>
                </a:lnTo>
                <a:cubicBezTo>
                  <a:pt x="325" y="17105"/>
                  <a:pt x="0" y="17842"/>
                  <a:pt x="0" y="18655"/>
                </a:cubicBezTo>
                <a:cubicBezTo>
                  <a:pt x="0" y="20282"/>
                  <a:pt x="1299" y="21600"/>
                  <a:pt x="2902" y="21600"/>
                </a:cubicBezTo>
                <a:cubicBezTo>
                  <a:pt x="3703" y="21600"/>
                  <a:pt x="4429" y="21271"/>
                  <a:pt x="4954" y="20738"/>
                </a:cubicBezTo>
                <a:lnTo>
                  <a:pt x="12160" y="12652"/>
                </a:lnTo>
                <a:cubicBezTo>
                  <a:pt x="13800" y="13590"/>
                  <a:pt x="15363" y="13748"/>
                  <a:pt x="15606" y="13748"/>
                </a:cubicBezTo>
                <a:cubicBezTo>
                  <a:pt x="16313" y="13748"/>
                  <a:pt x="17067" y="13463"/>
                  <a:pt x="17617" y="12892"/>
                </a:cubicBezTo>
                <a:lnTo>
                  <a:pt x="20209" y="10198"/>
                </a:lnTo>
                <a:cubicBezTo>
                  <a:pt x="21560" y="8795"/>
                  <a:pt x="21600" y="6432"/>
                  <a:pt x="20499" y="427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2" name="Shape 3692"/>
          <p:cNvSpPr/>
          <p:nvPr/>
        </p:nvSpPr>
        <p:spPr>
          <a:xfrm>
            <a:off x="2346279" y="5453268"/>
            <a:ext cx="237404" cy="237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3" extrusionOk="0">
                <a:moveTo>
                  <a:pt x="12363" y="11941"/>
                </a:moveTo>
                <a:lnTo>
                  <a:pt x="13061" y="14034"/>
                </a:lnTo>
                <a:lnTo>
                  <a:pt x="11365" y="12790"/>
                </a:lnTo>
                <a:lnTo>
                  <a:pt x="10785" y="12365"/>
                </a:lnTo>
                <a:lnTo>
                  <a:pt x="10204" y="12790"/>
                </a:lnTo>
                <a:lnTo>
                  <a:pt x="8508" y="14034"/>
                </a:lnTo>
                <a:lnTo>
                  <a:pt x="9206" y="11941"/>
                </a:lnTo>
                <a:lnTo>
                  <a:pt x="9426" y="11282"/>
                </a:lnTo>
                <a:lnTo>
                  <a:pt x="8877" y="10857"/>
                </a:lnTo>
                <a:lnTo>
                  <a:pt x="7510" y="9794"/>
                </a:lnTo>
                <a:lnTo>
                  <a:pt x="9790" y="9794"/>
                </a:lnTo>
                <a:lnTo>
                  <a:pt x="10030" y="9160"/>
                </a:lnTo>
                <a:lnTo>
                  <a:pt x="10785" y="7162"/>
                </a:lnTo>
                <a:lnTo>
                  <a:pt x="11540" y="9160"/>
                </a:lnTo>
                <a:lnTo>
                  <a:pt x="11779" y="9794"/>
                </a:lnTo>
                <a:lnTo>
                  <a:pt x="14059" y="9794"/>
                </a:lnTo>
                <a:lnTo>
                  <a:pt x="12692" y="10857"/>
                </a:lnTo>
                <a:lnTo>
                  <a:pt x="12144" y="11282"/>
                </a:lnTo>
                <a:cubicBezTo>
                  <a:pt x="12144" y="11282"/>
                  <a:pt x="12363" y="11941"/>
                  <a:pt x="12363" y="11941"/>
                </a:cubicBezTo>
                <a:close/>
                <a:moveTo>
                  <a:pt x="12458" y="8813"/>
                </a:moveTo>
                <a:lnTo>
                  <a:pt x="10785" y="4384"/>
                </a:lnTo>
                <a:lnTo>
                  <a:pt x="9111" y="8813"/>
                </a:lnTo>
                <a:lnTo>
                  <a:pt x="4648" y="8813"/>
                </a:lnTo>
                <a:lnTo>
                  <a:pt x="8275" y="11631"/>
                </a:lnTo>
                <a:lnTo>
                  <a:pt x="6601" y="16647"/>
                </a:lnTo>
                <a:lnTo>
                  <a:pt x="10785" y="13581"/>
                </a:lnTo>
                <a:lnTo>
                  <a:pt x="14969" y="16647"/>
                </a:lnTo>
                <a:lnTo>
                  <a:pt x="13295" y="11631"/>
                </a:lnTo>
                <a:lnTo>
                  <a:pt x="16921" y="8813"/>
                </a:lnTo>
                <a:cubicBezTo>
                  <a:pt x="16921" y="8813"/>
                  <a:pt x="12458" y="8813"/>
                  <a:pt x="12458" y="8813"/>
                </a:cubicBezTo>
                <a:close/>
                <a:moveTo>
                  <a:pt x="10800" y="20592"/>
                </a:moveTo>
                <a:cubicBezTo>
                  <a:pt x="9796" y="20381"/>
                  <a:pt x="982" y="17398"/>
                  <a:pt x="982" y="12263"/>
                </a:cubicBezTo>
                <a:cubicBezTo>
                  <a:pt x="982" y="7469"/>
                  <a:pt x="2322" y="2919"/>
                  <a:pt x="2778" y="1179"/>
                </a:cubicBezTo>
                <a:cubicBezTo>
                  <a:pt x="4022" y="1720"/>
                  <a:pt x="7232" y="2943"/>
                  <a:pt x="10800" y="2943"/>
                </a:cubicBezTo>
                <a:cubicBezTo>
                  <a:pt x="14368" y="2943"/>
                  <a:pt x="17578" y="1720"/>
                  <a:pt x="18823" y="1179"/>
                </a:cubicBezTo>
                <a:cubicBezTo>
                  <a:pt x="19278" y="2918"/>
                  <a:pt x="20618" y="7465"/>
                  <a:pt x="20618" y="12263"/>
                </a:cubicBezTo>
                <a:cubicBezTo>
                  <a:pt x="20618" y="17393"/>
                  <a:pt x="11803" y="20381"/>
                  <a:pt x="10800" y="20592"/>
                </a:cubicBezTo>
                <a:moveTo>
                  <a:pt x="19617" y="357"/>
                </a:moveTo>
                <a:cubicBezTo>
                  <a:pt x="19577" y="216"/>
                  <a:pt x="19477" y="101"/>
                  <a:pt x="19343" y="42"/>
                </a:cubicBezTo>
                <a:cubicBezTo>
                  <a:pt x="19210" y="-17"/>
                  <a:pt x="19057" y="-13"/>
                  <a:pt x="18926" y="52"/>
                </a:cubicBezTo>
                <a:cubicBezTo>
                  <a:pt x="18888" y="71"/>
                  <a:pt x="15053" y="1962"/>
                  <a:pt x="10800" y="1962"/>
                </a:cubicBezTo>
                <a:cubicBezTo>
                  <a:pt x="6556" y="1962"/>
                  <a:pt x="2712" y="71"/>
                  <a:pt x="2674" y="52"/>
                </a:cubicBezTo>
                <a:cubicBezTo>
                  <a:pt x="2543" y="-13"/>
                  <a:pt x="2391" y="-16"/>
                  <a:pt x="2257" y="42"/>
                </a:cubicBezTo>
                <a:cubicBezTo>
                  <a:pt x="2124" y="101"/>
                  <a:pt x="2023" y="216"/>
                  <a:pt x="1983" y="357"/>
                </a:cubicBezTo>
                <a:cubicBezTo>
                  <a:pt x="1963" y="426"/>
                  <a:pt x="0" y="6377"/>
                  <a:pt x="0" y="12263"/>
                </a:cubicBezTo>
                <a:cubicBezTo>
                  <a:pt x="0" y="18484"/>
                  <a:pt x="10271" y="21491"/>
                  <a:pt x="10708" y="21574"/>
                </a:cubicBezTo>
                <a:cubicBezTo>
                  <a:pt x="10739" y="21580"/>
                  <a:pt x="10769" y="21583"/>
                  <a:pt x="10800" y="21583"/>
                </a:cubicBezTo>
                <a:cubicBezTo>
                  <a:pt x="10831" y="21583"/>
                  <a:pt x="10862" y="21580"/>
                  <a:pt x="10892" y="21574"/>
                </a:cubicBezTo>
                <a:cubicBezTo>
                  <a:pt x="11329" y="21491"/>
                  <a:pt x="21600" y="18484"/>
                  <a:pt x="21600" y="12263"/>
                </a:cubicBezTo>
                <a:cubicBezTo>
                  <a:pt x="21600" y="6377"/>
                  <a:pt x="19637" y="426"/>
                  <a:pt x="19617" y="357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3" name="Shape 3693"/>
          <p:cNvSpPr/>
          <p:nvPr/>
        </p:nvSpPr>
        <p:spPr>
          <a:xfrm>
            <a:off x="2799498" y="5464059"/>
            <a:ext cx="237401" cy="215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44" extrusionOk="0">
                <a:moveTo>
                  <a:pt x="20618" y="7406"/>
                </a:moveTo>
                <a:lnTo>
                  <a:pt x="13580" y="7406"/>
                </a:lnTo>
                <a:cubicBezTo>
                  <a:pt x="13156" y="6803"/>
                  <a:pt x="12718" y="6095"/>
                  <a:pt x="12319" y="5293"/>
                </a:cubicBezTo>
                <a:lnTo>
                  <a:pt x="20618" y="5293"/>
                </a:lnTo>
                <a:cubicBezTo>
                  <a:pt x="20618" y="5293"/>
                  <a:pt x="20618" y="7406"/>
                  <a:pt x="20618" y="7406"/>
                </a:cubicBezTo>
                <a:close/>
                <a:moveTo>
                  <a:pt x="19636" y="13747"/>
                </a:moveTo>
                <a:lnTo>
                  <a:pt x="11291" y="13747"/>
                </a:lnTo>
                <a:lnTo>
                  <a:pt x="11291" y="8463"/>
                </a:lnTo>
                <a:lnTo>
                  <a:pt x="13090" y="8463"/>
                </a:lnTo>
                <a:cubicBezTo>
                  <a:pt x="14022" y="9712"/>
                  <a:pt x="14815" y="10437"/>
                  <a:pt x="14882" y="10497"/>
                </a:cubicBezTo>
                <a:cubicBezTo>
                  <a:pt x="15009" y="10610"/>
                  <a:pt x="15174" y="10644"/>
                  <a:pt x="15323" y="10601"/>
                </a:cubicBezTo>
                <a:cubicBezTo>
                  <a:pt x="15418" y="10574"/>
                  <a:pt x="15505" y="10516"/>
                  <a:pt x="15573" y="10429"/>
                </a:cubicBezTo>
                <a:cubicBezTo>
                  <a:pt x="15746" y="10205"/>
                  <a:pt x="15718" y="9871"/>
                  <a:pt x="15510" y="9685"/>
                </a:cubicBezTo>
                <a:cubicBezTo>
                  <a:pt x="15498" y="9674"/>
                  <a:pt x="15023" y="9238"/>
                  <a:pt x="14383" y="8463"/>
                </a:cubicBezTo>
                <a:lnTo>
                  <a:pt x="19636" y="8463"/>
                </a:lnTo>
                <a:cubicBezTo>
                  <a:pt x="19636" y="8463"/>
                  <a:pt x="19636" y="13747"/>
                  <a:pt x="19636" y="13747"/>
                </a:cubicBezTo>
                <a:close/>
                <a:moveTo>
                  <a:pt x="19636" y="20087"/>
                </a:moveTo>
                <a:lnTo>
                  <a:pt x="11291" y="20087"/>
                </a:lnTo>
                <a:lnTo>
                  <a:pt x="11291" y="14803"/>
                </a:lnTo>
                <a:lnTo>
                  <a:pt x="19636" y="14803"/>
                </a:lnTo>
                <a:cubicBezTo>
                  <a:pt x="19636" y="14803"/>
                  <a:pt x="19636" y="20087"/>
                  <a:pt x="19636" y="20087"/>
                </a:cubicBezTo>
                <a:close/>
                <a:moveTo>
                  <a:pt x="11291" y="5462"/>
                </a:moveTo>
                <a:cubicBezTo>
                  <a:pt x="11626" y="6178"/>
                  <a:pt x="11991" y="6828"/>
                  <a:pt x="12360" y="7406"/>
                </a:cubicBezTo>
                <a:lnTo>
                  <a:pt x="11291" y="7406"/>
                </a:lnTo>
                <a:cubicBezTo>
                  <a:pt x="11291" y="7406"/>
                  <a:pt x="11291" y="5462"/>
                  <a:pt x="11291" y="5462"/>
                </a:cubicBezTo>
                <a:close/>
                <a:moveTo>
                  <a:pt x="12871" y="1481"/>
                </a:moveTo>
                <a:cubicBezTo>
                  <a:pt x="14045" y="751"/>
                  <a:pt x="15436" y="980"/>
                  <a:pt x="15979" y="1990"/>
                </a:cubicBezTo>
                <a:cubicBezTo>
                  <a:pt x="16343" y="2669"/>
                  <a:pt x="16223" y="3523"/>
                  <a:pt x="15755" y="4236"/>
                </a:cubicBezTo>
                <a:lnTo>
                  <a:pt x="11845" y="4236"/>
                </a:lnTo>
                <a:cubicBezTo>
                  <a:pt x="11740" y="3975"/>
                  <a:pt x="11641" y="3708"/>
                  <a:pt x="11550" y="3432"/>
                </a:cubicBezTo>
                <a:cubicBezTo>
                  <a:pt x="11653" y="2692"/>
                  <a:pt x="12120" y="1948"/>
                  <a:pt x="12871" y="1481"/>
                </a:cubicBezTo>
                <a:moveTo>
                  <a:pt x="10309" y="7406"/>
                </a:moveTo>
                <a:lnTo>
                  <a:pt x="9224" y="7406"/>
                </a:lnTo>
                <a:cubicBezTo>
                  <a:pt x="9600" y="6820"/>
                  <a:pt x="9970" y="6158"/>
                  <a:pt x="10309" y="5429"/>
                </a:cubicBezTo>
                <a:cubicBezTo>
                  <a:pt x="10309" y="5429"/>
                  <a:pt x="10309" y="7406"/>
                  <a:pt x="10309" y="7406"/>
                </a:cubicBezTo>
                <a:close/>
                <a:moveTo>
                  <a:pt x="10309" y="13747"/>
                </a:moveTo>
                <a:lnTo>
                  <a:pt x="1964" y="13747"/>
                </a:lnTo>
                <a:lnTo>
                  <a:pt x="1964" y="8463"/>
                </a:lnTo>
                <a:lnTo>
                  <a:pt x="7202" y="8463"/>
                </a:lnTo>
                <a:cubicBezTo>
                  <a:pt x="6563" y="9238"/>
                  <a:pt x="6087" y="9674"/>
                  <a:pt x="6075" y="9685"/>
                </a:cubicBezTo>
                <a:cubicBezTo>
                  <a:pt x="5867" y="9871"/>
                  <a:pt x="5839" y="10205"/>
                  <a:pt x="6012" y="10429"/>
                </a:cubicBezTo>
                <a:cubicBezTo>
                  <a:pt x="6080" y="10516"/>
                  <a:pt x="6167" y="10574"/>
                  <a:pt x="6261" y="10601"/>
                </a:cubicBezTo>
                <a:cubicBezTo>
                  <a:pt x="6411" y="10644"/>
                  <a:pt x="6575" y="10610"/>
                  <a:pt x="6703" y="10497"/>
                </a:cubicBezTo>
                <a:cubicBezTo>
                  <a:pt x="6770" y="10437"/>
                  <a:pt x="7563" y="9712"/>
                  <a:pt x="8495" y="8463"/>
                </a:cubicBezTo>
                <a:lnTo>
                  <a:pt x="10309" y="8463"/>
                </a:lnTo>
                <a:cubicBezTo>
                  <a:pt x="10309" y="8463"/>
                  <a:pt x="10309" y="13747"/>
                  <a:pt x="10309" y="13747"/>
                </a:cubicBezTo>
                <a:close/>
                <a:moveTo>
                  <a:pt x="10309" y="20087"/>
                </a:moveTo>
                <a:lnTo>
                  <a:pt x="1964" y="20087"/>
                </a:lnTo>
                <a:lnTo>
                  <a:pt x="1964" y="14803"/>
                </a:lnTo>
                <a:lnTo>
                  <a:pt x="10309" y="14803"/>
                </a:lnTo>
                <a:cubicBezTo>
                  <a:pt x="10309" y="14803"/>
                  <a:pt x="10309" y="20087"/>
                  <a:pt x="10309" y="20087"/>
                </a:cubicBezTo>
                <a:close/>
                <a:moveTo>
                  <a:pt x="982" y="7406"/>
                </a:moveTo>
                <a:lnTo>
                  <a:pt x="982" y="5293"/>
                </a:lnTo>
                <a:lnTo>
                  <a:pt x="9266" y="5293"/>
                </a:lnTo>
                <a:cubicBezTo>
                  <a:pt x="8867" y="6095"/>
                  <a:pt x="8429" y="6803"/>
                  <a:pt x="8005" y="7406"/>
                </a:cubicBezTo>
                <a:cubicBezTo>
                  <a:pt x="8005" y="7406"/>
                  <a:pt x="982" y="7406"/>
                  <a:pt x="982" y="7406"/>
                </a:cubicBezTo>
                <a:close/>
                <a:moveTo>
                  <a:pt x="5606" y="1990"/>
                </a:moveTo>
                <a:cubicBezTo>
                  <a:pt x="6148" y="980"/>
                  <a:pt x="7540" y="751"/>
                  <a:pt x="8714" y="1481"/>
                </a:cubicBezTo>
                <a:cubicBezTo>
                  <a:pt x="9465" y="1948"/>
                  <a:pt x="9931" y="2692"/>
                  <a:pt x="10035" y="3433"/>
                </a:cubicBezTo>
                <a:cubicBezTo>
                  <a:pt x="9944" y="3708"/>
                  <a:pt x="9845" y="3975"/>
                  <a:pt x="9740" y="4236"/>
                </a:cubicBezTo>
                <a:lnTo>
                  <a:pt x="5830" y="4236"/>
                </a:lnTo>
                <a:cubicBezTo>
                  <a:pt x="5362" y="3523"/>
                  <a:pt x="5242" y="2669"/>
                  <a:pt x="5606" y="1990"/>
                </a:cubicBezTo>
                <a:moveTo>
                  <a:pt x="20618" y="4236"/>
                </a:moveTo>
                <a:lnTo>
                  <a:pt x="16874" y="4236"/>
                </a:lnTo>
                <a:cubicBezTo>
                  <a:pt x="17259" y="3325"/>
                  <a:pt x="17284" y="2311"/>
                  <a:pt x="16829" y="1461"/>
                </a:cubicBezTo>
                <a:cubicBezTo>
                  <a:pt x="16015" y="-55"/>
                  <a:pt x="14024" y="-456"/>
                  <a:pt x="12380" y="566"/>
                </a:cubicBezTo>
                <a:cubicBezTo>
                  <a:pt x="11747" y="959"/>
                  <a:pt x="11277" y="1511"/>
                  <a:pt x="10965" y="2122"/>
                </a:cubicBezTo>
                <a:cubicBezTo>
                  <a:pt x="10949" y="2116"/>
                  <a:pt x="10937" y="2102"/>
                  <a:pt x="10920" y="2098"/>
                </a:cubicBezTo>
                <a:cubicBezTo>
                  <a:pt x="10909" y="2095"/>
                  <a:pt x="10899" y="2097"/>
                  <a:pt x="10888" y="2095"/>
                </a:cubicBezTo>
                <a:cubicBezTo>
                  <a:pt x="10861" y="2089"/>
                  <a:pt x="10834" y="2089"/>
                  <a:pt x="10806" y="2088"/>
                </a:cubicBezTo>
                <a:cubicBezTo>
                  <a:pt x="10782" y="2089"/>
                  <a:pt x="10759" y="2089"/>
                  <a:pt x="10735" y="2093"/>
                </a:cubicBezTo>
                <a:cubicBezTo>
                  <a:pt x="10712" y="2096"/>
                  <a:pt x="10689" y="2091"/>
                  <a:pt x="10665" y="2098"/>
                </a:cubicBezTo>
                <a:cubicBezTo>
                  <a:pt x="10648" y="2102"/>
                  <a:pt x="10636" y="2116"/>
                  <a:pt x="10620" y="2122"/>
                </a:cubicBezTo>
                <a:cubicBezTo>
                  <a:pt x="10307" y="1511"/>
                  <a:pt x="9837" y="959"/>
                  <a:pt x="9205" y="566"/>
                </a:cubicBezTo>
                <a:cubicBezTo>
                  <a:pt x="7561" y="-456"/>
                  <a:pt x="5569" y="-55"/>
                  <a:pt x="4755" y="1461"/>
                </a:cubicBezTo>
                <a:cubicBezTo>
                  <a:pt x="4301" y="2311"/>
                  <a:pt x="4325" y="3325"/>
                  <a:pt x="4711" y="4236"/>
                </a:cubicBezTo>
                <a:lnTo>
                  <a:pt x="982" y="4236"/>
                </a:lnTo>
                <a:cubicBezTo>
                  <a:pt x="440" y="4236"/>
                  <a:pt x="0" y="4709"/>
                  <a:pt x="0" y="5293"/>
                </a:cubicBezTo>
                <a:lnTo>
                  <a:pt x="0" y="7406"/>
                </a:lnTo>
                <a:cubicBezTo>
                  <a:pt x="0" y="7990"/>
                  <a:pt x="440" y="8463"/>
                  <a:pt x="982" y="8463"/>
                </a:cubicBezTo>
                <a:lnTo>
                  <a:pt x="982" y="20087"/>
                </a:lnTo>
                <a:cubicBezTo>
                  <a:pt x="982" y="20670"/>
                  <a:pt x="1422" y="21144"/>
                  <a:pt x="1964" y="21144"/>
                </a:cubicBezTo>
                <a:lnTo>
                  <a:pt x="19636" y="21144"/>
                </a:lnTo>
                <a:cubicBezTo>
                  <a:pt x="20178" y="21144"/>
                  <a:pt x="20618" y="20670"/>
                  <a:pt x="20618" y="20087"/>
                </a:cubicBezTo>
                <a:lnTo>
                  <a:pt x="20618" y="8463"/>
                </a:lnTo>
                <a:cubicBezTo>
                  <a:pt x="21160" y="8463"/>
                  <a:pt x="21600" y="7990"/>
                  <a:pt x="21600" y="7406"/>
                </a:cubicBezTo>
                <a:lnTo>
                  <a:pt x="21600" y="5293"/>
                </a:lnTo>
                <a:cubicBezTo>
                  <a:pt x="21600" y="4709"/>
                  <a:pt x="21160" y="4236"/>
                  <a:pt x="20618" y="4236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4" name="Shape 3694"/>
          <p:cNvSpPr/>
          <p:nvPr/>
        </p:nvSpPr>
        <p:spPr>
          <a:xfrm>
            <a:off x="3252719" y="5496431"/>
            <a:ext cx="237401" cy="1510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057"/>
                </a:moveTo>
                <a:cubicBezTo>
                  <a:pt x="5378" y="20057"/>
                  <a:pt x="982" y="13446"/>
                  <a:pt x="982" y="10800"/>
                </a:cubicBezTo>
                <a:cubicBezTo>
                  <a:pt x="982" y="8156"/>
                  <a:pt x="5378" y="1543"/>
                  <a:pt x="10800" y="1543"/>
                </a:cubicBezTo>
                <a:cubicBezTo>
                  <a:pt x="16223" y="1543"/>
                  <a:pt x="20618" y="8156"/>
                  <a:pt x="20618" y="10800"/>
                </a:cubicBezTo>
                <a:cubicBezTo>
                  <a:pt x="20618" y="13446"/>
                  <a:pt x="16223" y="20057"/>
                  <a:pt x="10800" y="20057"/>
                </a:cubicBezTo>
                <a:moveTo>
                  <a:pt x="10800" y="0"/>
                </a:moveTo>
                <a:cubicBezTo>
                  <a:pt x="4835" y="0"/>
                  <a:pt x="0" y="7714"/>
                  <a:pt x="0" y="10800"/>
                </a:cubicBezTo>
                <a:cubicBezTo>
                  <a:pt x="0" y="13886"/>
                  <a:pt x="4835" y="21600"/>
                  <a:pt x="10800" y="21600"/>
                </a:cubicBezTo>
                <a:cubicBezTo>
                  <a:pt x="16765" y="21600"/>
                  <a:pt x="21600" y="13886"/>
                  <a:pt x="21600" y="10800"/>
                </a:cubicBezTo>
                <a:cubicBezTo>
                  <a:pt x="21600" y="7714"/>
                  <a:pt x="16765" y="0"/>
                  <a:pt x="10800" y="0"/>
                </a:cubicBezTo>
                <a:moveTo>
                  <a:pt x="10800" y="16971"/>
                </a:moveTo>
                <a:cubicBezTo>
                  <a:pt x="8631" y="16971"/>
                  <a:pt x="6873" y="14210"/>
                  <a:pt x="6873" y="10800"/>
                </a:cubicBezTo>
                <a:cubicBezTo>
                  <a:pt x="6873" y="7392"/>
                  <a:pt x="8631" y="4629"/>
                  <a:pt x="10800" y="4629"/>
                </a:cubicBezTo>
                <a:cubicBezTo>
                  <a:pt x="12969" y="4629"/>
                  <a:pt x="14727" y="7392"/>
                  <a:pt x="14727" y="10800"/>
                </a:cubicBezTo>
                <a:cubicBezTo>
                  <a:pt x="14727" y="14210"/>
                  <a:pt x="12969" y="16971"/>
                  <a:pt x="10800" y="16971"/>
                </a:cubicBezTo>
                <a:moveTo>
                  <a:pt x="10800" y="3087"/>
                </a:moveTo>
                <a:cubicBezTo>
                  <a:pt x="8088" y="3087"/>
                  <a:pt x="5891" y="6541"/>
                  <a:pt x="5891" y="10800"/>
                </a:cubicBezTo>
                <a:cubicBezTo>
                  <a:pt x="5891" y="15061"/>
                  <a:pt x="8088" y="18514"/>
                  <a:pt x="10800" y="18514"/>
                </a:cubicBezTo>
                <a:cubicBezTo>
                  <a:pt x="13512" y="18514"/>
                  <a:pt x="15709" y="15061"/>
                  <a:pt x="15709" y="10800"/>
                </a:cubicBezTo>
                <a:cubicBezTo>
                  <a:pt x="15709" y="6541"/>
                  <a:pt x="13512" y="3087"/>
                  <a:pt x="10800" y="3087"/>
                </a:cubicBezTo>
                <a:moveTo>
                  <a:pt x="10800" y="8486"/>
                </a:moveTo>
                <a:cubicBezTo>
                  <a:pt x="9987" y="8486"/>
                  <a:pt x="9327" y="9522"/>
                  <a:pt x="9327" y="10800"/>
                </a:cubicBezTo>
                <a:cubicBezTo>
                  <a:pt x="9327" y="12079"/>
                  <a:pt x="9987" y="13114"/>
                  <a:pt x="10800" y="13114"/>
                </a:cubicBezTo>
                <a:cubicBezTo>
                  <a:pt x="11613" y="13114"/>
                  <a:pt x="12273" y="12079"/>
                  <a:pt x="12273" y="10800"/>
                </a:cubicBezTo>
                <a:cubicBezTo>
                  <a:pt x="12273" y="9522"/>
                  <a:pt x="11613" y="8486"/>
                  <a:pt x="10800" y="8486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5" name="Shape 3695"/>
          <p:cNvSpPr/>
          <p:nvPr/>
        </p:nvSpPr>
        <p:spPr>
          <a:xfrm>
            <a:off x="3705938" y="5453268"/>
            <a:ext cx="237401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79" y="17044"/>
                </a:moveTo>
                <a:cubicBezTo>
                  <a:pt x="9428" y="17174"/>
                  <a:pt x="9252" y="17274"/>
                  <a:pt x="9050" y="17344"/>
                </a:cubicBezTo>
                <a:cubicBezTo>
                  <a:pt x="8849" y="17415"/>
                  <a:pt x="8636" y="17450"/>
                  <a:pt x="8413" y="17450"/>
                </a:cubicBezTo>
                <a:cubicBezTo>
                  <a:pt x="7887" y="17450"/>
                  <a:pt x="7488" y="17288"/>
                  <a:pt x="7214" y="16966"/>
                </a:cubicBezTo>
                <a:cubicBezTo>
                  <a:pt x="6941" y="16644"/>
                  <a:pt x="6797" y="16226"/>
                  <a:pt x="6782" y="15715"/>
                </a:cubicBezTo>
                <a:lnTo>
                  <a:pt x="5864" y="15715"/>
                </a:lnTo>
                <a:cubicBezTo>
                  <a:pt x="5857" y="16122"/>
                  <a:pt x="5913" y="16486"/>
                  <a:pt x="6032" y="16805"/>
                </a:cubicBezTo>
                <a:cubicBezTo>
                  <a:pt x="6151" y="17123"/>
                  <a:pt x="6321" y="17393"/>
                  <a:pt x="6545" y="17611"/>
                </a:cubicBezTo>
                <a:cubicBezTo>
                  <a:pt x="6767" y="17830"/>
                  <a:pt x="7038" y="17995"/>
                  <a:pt x="7355" y="18106"/>
                </a:cubicBezTo>
                <a:cubicBezTo>
                  <a:pt x="7671" y="18217"/>
                  <a:pt x="8024" y="18273"/>
                  <a:pt x="8413" y="18273"/>
                </a:cubicBezTo>
                <a:cubicBezTo>
                  <a:pt x="8773" y="18273"/>
                  <a:pt x="9113" y="18223"/>
                  <a:pt x="9434" y="18123"/>
                </a:cubicBezTo>
                <a:cubicBezTo>
                  <a:pt x="9754" y="18023"/>
                  <a:pt x="10033" y="17873"/>
                  <a:pt x="10271" y="17673"/>
                </a:cubicBezTo>
                <a:cubicBezTo>
                  <a:pt x="10509" y="17472"/>
                  <a:pt x="10697" y="17222"/>
                  <a:pt x="10837" y="16922"/>
                </a:cubicBezTo>
                <a:cubicBezTo>
                  <a:pt x="10978" y="16621"/>
                  <a:pt x="11048" y="16275"/>
                  <a:pt x="11048" y="15882"/>
                </a:cubicBezTo>
                <a:cubicBezTo>
                  <a:pt x="11048" y="15407"/>
                  <a:pt x="10935" y="14996"/>
                  <a:pt x="10708" y="14647"/>
                </a:cubicBezTo>
                <a:cubicBezTo>
                  <a:pt x="10481" y="14299"/>
                  <a:pt x="10134" y="14072"/>
                  <a:pt x="9666" y="13968"/>
                </a:cubicBezTo>
                <a:lnTo>
                  <a:pt x="9666" y="13946"/>
                </a:lnTo>
                <a:cubicBezTo>
                  <a:pt x="9968" y="13805"/>
                  <a:pt x="10220" y="13597"/>
                  <a:pt x="10422" y="13323"/>
                </a:cubicBezTo>
                <a:cubicBezTo>
                  <a:pt x="10624" y="13048"/>
                  <a:pt x="10724" y="12734"/>
                  <a:pt x="10724" y="12377"/>
                </a:cubicBezTo>
                <a:cubicBezTo>
                  <a:pt x="10724" y="12014"/>
                  <a:pt x="10665" y="11698"/>
                  <a:pt x="10546" y="11432"/>
                </a:cubicBezTo>
                <a:cubicBezTo>
                  <a:pt x="10427" y="11165"/>
                  <a:pt x="10263" y="10947"/>
                  <a:pt x="10055" y="10776"/>
                </a:cubicBezTo>
                <a:cubicBezTo>
                  <a:pt x="9846" y="10605"/>
                  <a:pt x="9599" y="10477"/>
                  <a:pt x="9315" y="10392"/>
                </a:cubicBezTo>
                <a:cubicBezTo>
                  <a:pt x="9030" y="10306"/>
                  <a:pt x="8722" y="10264"/>
                  <a:pt x="8391" y="10264"/>
                </a:cubicBezTo>
                <a:cubicBezTo>
                  <a:pt x="8010" y="10264"/>
                  <a:pt x="7673" y="10326"/>
                  <a:pt x="7382" y="10453"/>
                </a:cubicBezTo>
                <a:cubicBezTo>
                  <a:pt x="7090" y="10579"/>
                  <a:pt x="6847" y="10753"/>
                  <a:pt x="6653" y="10975"/>
                </a:cubicBezTo>
                <a:cubicBezTo>
                  <a:pt x="6459" y="11198"/>
                  <a:pt x="6309" y="11465"/>
                  <a:pt x="6204" y="11777"/>
                </a:cubicBezTo>
                <a:cubicBezTo>
                  <a:pt x="6100" y="12089"/>
                  <a:pt x="6040" y="12433"/>
                  <a:pt x="6026" y="12812"/>
                </a:cubicBezTo>
                <a:lnTo>
                  <a:pt x="6944" y="12812"/>
                </a:lnTo>
                <a:cubicBezTo>
                  <a:pt x="6944" y="12581"/>
                  <a:pt x="6972" y="12363"/>
                  <a:pt x="7031" y="12155"/>
                </a:cubicBezTo>
                <a:cubicBezTo>
                  <a:pt x="7088" y="11948"/>
                  <a:pt x="7177" y="11766"/>
                  <a:pt x="7296" y="11610"/>
                </a:cubicBezTo>
                <a:cubicBezTo>
                  <a:pt x="7414" y="11454"/>
                  <a:pt x="7565" y="11330"/>
                  <a:pt x="7749" y="11237"/>
                </a:cubicBezTo>
                <a:cubicBezTo>
                  <a:pt x="7932" y="11144"/>
                  <a:pt x="8147" y="11098"/>
                  <a:pt x="8391" y="11098"/>
                </a:cubicBezTo>
                <a:cubicBezTo>
                  <a:pt x="8780" y="11098"/>
                  <a:pt x="9104" y="11204"/>
                  <a:pt x="9364" y="11416"/>
                </a:cubicBezTo>
                <a:cubicBezTo>
                  <a:pt x="9623" y="11626"/>
                  <a:pt x="9752" y="11944"/>
                  <a:pt x="9752" y="12366"/>
                </a:cubicBezTo>
                <a:cubicBezTo>
                  <a:pt x="9752" y="12574"/>
                  <a:pt x="9713" y="12760"/>
                  <a:pt x="9634" y="12922"/>
                </a:cubicBezTo>
                <a:cubicBezTo>
                  <a:pt x="9554" y="13086"/>
                  <a:pt x="9448" y="13221"/>
                  <a:pt x="9315" y="13328"/>
                </a:cubicBezTo>
                <a:cubicBezTo>
                  <a:pt x="9182" y="13436"/>
                  <a:pt x="9027" y="13517"/>
                  <a:pt x="8851" y="13574"/>
                </a:cubicBezTo>
                <a:cubicBezTo>
                  <a:pt x="8674" y="13628"/>
                  <a:pt x="8488" y="13657"/>
                  <a:pt x="8294" y="13657"/>
                </a:cubicBezTo>
                <a:lnTo>
                  <a:pt x="7992" y="13657"/>
                </a:lnTo>
                <a:cubicBezTo>
                  <a:pt x="7963" y="13657"/>
                  <a:pt x="7930" y="13653"/>
                  <a:pt x="7895" y="13646"/>
                </a:cubicBezTo>
                <a:lnTo>
                  <a:pt x="7895" y="14446"/>
                </a:lnTo>
                <a:cubicBezTo>
                  <a:pt x="8067" y="14424"/>
                  <a:pt x="8251" y="14413"/>
                  <a:pt x="8445" y="14413"/>
                </a:cubicBezTo>
                <a:cubicBezTo>
                  <a:pt x="8676" y="14413"/>
                  <a:pt x="8890" y="14444"/>
                  <a:pt x="9088" y="14508"/>
                </a:cubicBezTo>
                <a:cubicBezTo>
                  <a:pt x="9286" y="14571"/>
                  <a:pt x="9457" y="14667"/>
                  <a:pt x="9601" y="14797"/>
                </a:cubicBezTo>
                <a:cubicBezTo>
                  <a:pt x="9745" y="14928"/>
                  <a:pt x="9860" y="15086"/>
                  <a:pt x="9947" y="15276"/>
                </a:cubicBezTo>
                <a:cubicBezTo>
                  <a:pt x="10033" y="15465"/>
                  <a:pt x="10076" y="15681"/>
                  <a:pt x="10076" y="15926"/>
                </a:cubicBezTo>
                <a:cubicBezTo>
                  <a:pt x="10076" y="16164"/>
                  <a:pt x="10031" y="16376"/>
                  <a:pt x="9941" y="16565"/>
                </a:cubicBezTo>
                <a:cubicBezTo>
                  <a:pt x="9851" y="16754"/>
                  <a:pt x="9731" y="16914"/>
                  <a:pt x="9579" y="17044"/>
                </a:cubicBezTo>
                <a:moveTo>
                  <a:pt x="14257" y="18151"/>
                </a:moveTo>
                <a:lnTo>
                  <a:pt x="15175" y="18151"/>
                </a:lnTo>
                <a:lnTo>
                  <a:pt x="15175" y="10264"/>
                </a:lnTo>
                <a:lnTo>
                  <a:pt x="14473" y="10264"/>
                </a:lnTo>
                <a:cubicBezTo>
                  <a:pt x="14422" y="10560"/>
                  <a:pt x="14329" y="10805"/>
                  <a:pt x="14192" y="10998"/>
                </a:cubicBezTo>
                <a:cubicBezTo>
                  <a:pt x="14055" y="11191"/>
                  <a:pt x="13888" y="11343"/>
                  <a:pt x="13690" y="11454"/>
                </a:cubicBezTo>
                <a:cubicBezTo>
                  <a:pt x="13492" y="11565"/>
                  <a:pt x="13271" y="11642"/>
                  <a:pt x="13026" y="11682"/>
                </a:cubicBezTo>
                <a:cubicBezTo>
                  <a:pt x="12781" y="11723"/>
                  <a:pt x="12529" y="11743"/>
                  <a:pt x="12270" y="11743"/>
                </a:cubicBezTo>
                <a:lnTo>
                  <a:pt x="12270" y="12500"/>
                </a:lnTo>
                <a:lnTo>
                  <a:pt x="14257" y="12500"/>
                </a:lnTo>
                <a:cubicBezTo>
                  <a:pt x="14257" y="12500"/>
                  <a:pt x="14257" y="18151"/>
                  <a:pt x="14257" y="1815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6"/>
                  <a:pt x="1421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9" y="2945"/>
                  <a:pt x="20618" y="3386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6" name="Shape 3696"/>
          <p:cNvSpPr/>
          <p:nvPr/>
        </p:nvSpPr>
        <p:spPr>
          <a:xfrm>
            <a:off x="4159158" y="5453268"/>
            <a:ext cx="237401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4" y="13255"/>
                </a:moveTo>
                <a:lnTo>
                  <a:pt x="5400" y="13255"/>
                </a:lnTo>
                <a:lnTo>
                  <a:pt x="5400" y="15218"/>
                </a:lnTo>
                <a:lnTo>
                  <a:pt x="7364" y="15218"/>
                </a:lnTo>
                <a:cubicBezTo>
                  <a:pt x="7364" y="15218"/>
                  <a:pt x="7364" y="13255"/>
                  <a:pt x="7364" y="13255"/>
                </a:cubicBezTo>
                <a:close/>
                <a:moveTo>
                  <a:pt x="7364" y="16691"/>
                </a:moveTo>
                <a:lnTo>
                  <a:pt x="5400" y="16691"/>
                </a:lnTo>
                <a:lnTo>
                  <a:pt x="5400" y="18655"/>
                </a:lnTo>
                <a:lnTo>
                  <a:pt x="7364" y="18655"/>
                </a:lnTo>
                <a:cubicBezTo>
                  <a:pt x="7364" y="18655"/>
                  <a:pt x="7364" y="16691"/>
                  <a:pt x="7364" y="16691"/>
                </a:cubicBezTo>
                <a:close/>
                <a:moveTo>
                  <a:pt x="7364" y="9818"/>
                </a:moveTo>
                <a:lnTo>
                  <a:pt x="5400" y="9818"/>
                </a:lnTo>
                <a:lnTo>
                  <a:pt x="5400" y="11782"/>
                </a:lnTo>
                <a:lnTo>
                  <a:pt x="7364" y="11782"/>
                </a:lnTo>
                <a:cubicBezTo>
                  <a:pt x="7364" y="11782"/>
                  <a:pt x="7364" y="9818"/>
                  <a:pt x="7364" y="9818"/>
                </a:cubicBezTo>
                <a:close/>
                <a:moveTo>
                  <a:pt x="4418" y="16691"/>
                </a:moveTo>
                <a:lnTo>
                  <a:pt x="2455" y="16691"/>
                </a:lnTo>
                <a:lnTo>
                  <a:pt x="2455" y="18655"/>
                </a:lnTo>
                <a:lnTo>
                  <a:pt x="4418" y="18655"/>
                </a:lnTo>
                <a:cubicBezTo>
                  <a:pt x="4418" y="18655"/>
                  <a:pt x="4418" y="16691"/>
                  <a:pt x="4418" y="1669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6"/>
                  <a:pt x="1422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8" y="2945"/>
                  <a:pt x="20618" y="3386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1"/>
                  <a:pt x="17453" y="0"/>
                  <a:pt x="17182" y="0"/>
                </a:cubicBezTo>
                <a:cubicBezTo>
                  <a:pt x="16910" y="0"/>
                  <a:pt x="16691" y="221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1"/>
                  <a:pt x="4690" y="0"/>
                  <a:pt x="4418" y="0"/>
                </a:cubicBezTo>
                <a:cubicBezTo>
                  <a:pt x="4147" y="0"/>
                  <a:pt x="3927" y="221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  <a:moveTo>
                  <a:pt x="4418" y="9818"/>
                </a:moveTo>
                <a:lnTo>
                  <a:pt x="2455" y="9818"/>
                </a:lnTo>
                <a:lnTo>
                  <a:pt x="2455" y="11782"/>
                </a:lnTo>
                <a:lnTo>
                  <a:pt x="4418" y="11782"/>
                </a:lnTo>
                <a:cubicBezTo>
                  <a:pt x="4418" y="11782"/>
                  <a:pt x="4418" y="9818"/>
                  <a:pt x="4418" y="9818"/>
                </a:cubicBezTo>
                <a:close/>
                <a:moveTo>
                  <a:pt x="4418" y="13255"/>
                </a:moveTo>
                <a:lnTo>
                  <a:pt x="2455" y="13255"/>
                </a:lnTo>
                <a:lnTo>
                  <a:pt x="2455" y="15218"/>
                </a:lnTo>
                <a:lnTo>
                  <a:pt x="4418" y="15218"/>
                </a:lnTo>
                <a:cubicBezTo>
                  <a:pt x="4418" y="15218"/>
                  <a:pt x="4418" y="13255"/>
                  <a:pt x="4418" y="13255"/>
                </a:cubicBezTo>
                <a:close/>
                <a:moveTo>
                  <a:pt x="10309" y="16691"/>
                </a:moveTo>
                <a:lnTo>
                  <a:pt x="8345" y="16691"/>
                </a:lnTo>
                <a:lnTo>
                  <a:pt x="8345" y="18655"/>
                </a:lnTo>
                <a:lnTo>
                  <a:pt x="10309" y="18655"/>
                </a:lnTo>
                <a:cubicBezTo>
                  <a:pt x="10309" y="18655"/>
                  <a:pt x="10309" y="16691"/>
                  <a:pt x="10309" y="16691"/>
                </a:cubicBezTo>
                <a:close/>
                <a:moveTo>
                  <a:pt x="10309" y="9818"/>
                </a:moveTo>
                <a:lnTo>
                  <a:pt x="8345" y="9818"/>
                </a:lnTo>
                <a:lnTo>
                  <a:pt x="8345" y="11782"/>
                </a:lnTo>
                <a:lnTo>
                  <a:pt x="10309" y="11782"/>
                </a:lnTo>
                <a:cubicBezTo>
                  <a:pt x="10309" y="11782"/>
                  <a:pt x="10309" y="9818"/>
                  <a:pt x="10309" y="9818"/>
                </a:cubicBezTo>
                <a:close/>
                <a:moveTo>
                  <a:pt x="10309" y="13255"/>
                </a:moveTo>
                <a:lnTo>
                  <a:pt x="8345" y="13255"/>
                </a:lnTo>
                <a:lnTo>
                  <a:pt x="8345" y="15218"/>
                </a:lnTo>
                <a:lnTo>
                  <a:pt x="10309" y="15218"/>
                </a:lnTo>
                <a:cubicBezTo>
                  <a:pt x="10309" y="15218"/>
                  <a:pt x="10309" y="13255"/>
                  <a:pt x="10309" y="13255"/>
                </a:cubicBezTo>
                <a:close/>
                <a:moveTo>
                  <a:pt x="19145" y="13255"/>
                </a:moveTo>
                <a:lnTo>
                  <a:pt x="17182" y="13255"/>
                </a:lnTo>
                <a:lnTo>
                  <a:pt x="17182" y="15218"/>
                </a:lnTo>
                <a:lnTo>
                  <a:pt x="19145" y="15218"/>
                </a:lnTo>
                <a:cubicBezTo>
                  <a:pt x="19145" y="15218"/>
                  <a:pt x="19145" y="13255"/>
                  <a:pt x="19145" y="13255"/>
                </a:cubicBezTo>
                <a:close/>
                <a:moveTo>
                  <a:pt x="16200" y="13255"/>
                </a:moveTo>
                <a:lnTo>
                  <a:pt x="14236" y="13255"/>
                </a:lnTo>
                <a:lnTo>
                  <a:pt x="14236" y="15218"/>
                </a:lnTo>
                <a:lnTo>
                  <a:pt x="16200" y="15218"/>
                </a:lnTo>
                <a:cubicBezTo>
                  <a:pt x="16200" y="15218"/>
                  <a:pt x="16200" y="13255"/>
                  <a:pt x="16200" y="13255"/>
                </a:cubicBezTo>
                <a:close/>
                <a:moveTo>
                  <a:pt x="19145" y="9818"/>
                </a:moveTo>
                <a:lnTo>
                  <a:pt x="17182" y="9818"/>
                </a:lnTo>
                <a:lnTo>
                  <a:pt x="17182" y="11782"/>
                </a:lnTo>
                <a:lnTo>
                  <a:pt x="19145" y="11782"/>
                </a:lnTo>
                <a:cubicBezTo>
                  <a:pt x="19145" y="11782"/>
                  <a:pt x="19145" y="9818"/>
                  <a:pt x="19145" y="9818"/>
                </a:cubicBezTo>
                <a:close/>
                <a:moveTo>
                  <a:pt x="16200" y="9818"/>
                </a:moveTo>
                <a:lnTo>
                  <a:pt x="14236" y="9818"/>
                </a:lnTo>
                <a:lnTo>
                  <a:pt x="14236" y="11782"/>
                </a:lnTo>
                <a:lnTo>
                  <a:pt x="16200" y="11782"/>
                </a:lnTo>
                <a:cubicBezTo>
                  <a:pt x="16200" y="11782"/>
                  <a:pt x="16200" y="9818"/>
                  <a:pt x="16200" y="9818"/>
                </a:cubicBezTo>
                <a:close/>
                <a:moveTo>
                  <a:pt x="13255" y="16691"/>
                </a:moveTo>
                <a:lnTo>
                  <a:pt x="11291" y="16691"/>
                </a:lnTo>
                <a:lnTo>
                  <a:pt x="11291" y="18655"/>
                </a:lnTo>
                <a:lnTo>
                  <a:pt x="13255" y="18655"/>
                </a:lnTo>
                <a:cubicBezTo>
                  <a:pt x="13255" y="18655"/>
                  <a:pt x="13255" y="16691"/>
                  <a:pt x="13255" y="16691"/>
                </a:cubicBezTo>
                <a:close/>
                <a:moveTo>
                  <a:pt x="13255" y="9818"/>
                </a:moveTo>
                <a:lnTo>
                  <a:pt x="11291" y="9818"/>
                </a:lnTo>
                <a:lnTo>
                  <a:pt x="11291" y="11782"/>
                </a:lnTo>
                <a:lnTo>
                  <a:pt x="13255" y="11782"/>
                </a:lnTo>
                <a:cubicBezTo>
                  <a:pt x="13255" y="11782"/>
                  <a:pt x="13255" y="9818"/>
                  <a:pt x="13255" y="9818"/>
                </a:cubicBezTo>
                <a:close/>
                <a:moveTo>
                  <a:pt x="13255" y="13255"/>
                </a:moveTo>
                <a:lnTo>
                  <a:pt x="11291" y="13255"/>
                </a:lnTo>
                <a:lnTo>
                  <a:pt x="11291" y="15218"/>
                </a:lnTo>
                <a:lnTo>
                  <a:pt x="13255" y="15218"/>
                </a:lnTo>
                <a:cubicBezTo>
                  <a:pt x="13255" y="15218"/>
                  <a:pt x="13255" y="13255"/>
                  <a:pt x="13255" y="13255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7" name="Shape 3697"/>
          <p:cNvSpPr/>
          <p:nvPr/>
        </p:nvSpPr>
        <p:spPr>
          <a:xfrm>
            <a:off x="4612377" y="5453268"/>
            <a:ext cx="237401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2" y="6873"/>
                </a:moveTo>
                <a:lnTo>
                  <a:pt x="20618" y="6873"/>
                </a:lnTo>
                <a:lnTo>
                  <a:pt x="20618" y="7855"/>
                </a:lnTo>
                <a:lnTo>
                  <a:pt x="982" y="7855"/>
                </a:lnTo>
                <a:cubicBezTo>
                  <a:pt x="982" y="7855"/>
                  <a:pt x="982" y="6873"/>
                  <a:pt x="982" y="6873"/>
                </a:cubicBezTo>
                <a:close/>
                <a:moveTo>
                  <a:pt x="16691" y="8836"/>
                </a:moveTo>
                <a:lnTo>
                  <a:pt x="18655" y="8836"/>
                </a:lnTo>
                <a:lnTo>
                  <a:pt x="18655" y="17673"/>
                </a:lnTo>
                <a:lnTo>
                  <a:pt x="16691" y="17673"/>
                </a:lnTo>
                <a:cubicBezTo>
                  <a:pt x="16691" y="17673"/>
                  <a:pt x="16691" y="8836"/>
                  <a:pt x="16691" y="8836"/>
                </a:cubicBezTo>
                <a:close/>
                <a:moveTo>
                  <a:pt x="13745" y="8836"/>
                </a:moveTo>
                <a:lnTo>
                  <a:pt x="15709" y="8836"/>
                </a:lnTo>
                <a:lnTo>
                  <a:pt x="15709" y="17673"/>
                </a:lnTo>
                <a:lnTo>
                  <a:pt x="13745" y="17673"/>
                </a:lnTo>
                <a:cubicBezTo>
                  <a:pt x="13745" y="17673"/>
                  <a:pt x="13745" y="8836"/>
                  <a:pt x="13745" y="8836"/>
                </a:cubicBezTo>
                <a:close/>
                <a:moveTo>
                  <a:pt x="8836" y="8836"/>
                </a:moveTo>
                <a:lnTo>
                  <a:pt x="12764" y="8836"/>
                </a:lnTo>
                <a:lnTo>
                  <a:pt x="12764" y="17673"/>
                </a:lnTo>
                <a:lnTo>
                  <a:pt x="8836" y="17673"/>
                </a:lnTo>
                <a:cubicBezTo>
                  <a:pt x="8836" y="17673"/>
                  <a:pt x="8836" y="8836"/>
                  <a:pt x="8836" y="8836"/>
                </a:cubicBezTo>
                <a:close/>
                <a:moveTo>
                  <a:pt x="5891" y="8836"/>
                </a:moveTo>
                <a:lnTo>
                  <a:pt x="7855" y="8836"/>
                </a:lnTo>
                <a:lnTo>
                  <a:pt x="7855" y="17673"/>
                </a:lnTo>
                <a:lnTo>
                  <a:pt x="5891" y="17673"/>
                </a:lnTo>
                <a:cubicBezTo>
                  <a:pt x="5891" y="17673"/>
                  <a:pt x="5891" y="8836"/>
                  <a:pt x="5891" y="8836"/>
                </a:cubicBezTo>
                <a:close/>
                <a:moveTo>
                  <a:pt x="2945" y="8836"/>
                </a:moveTo>
                <a:lnTo>
                  <a:pt x="4909" y="8836"/>
                </a:lnTo>
                <a:lnTo>
                  <a:pt x="4909" y="17673"/>
                </a:lnTo>
                <a:lnTo>
                  <a:pt x="2945" y="17673"/>
                </a:lnTo>
                <a:cubicBezTo>
                  <a:pt x="2945" y="17673"/>
                  <a:pt x="2945" y="8836"/>
                  <a:pt x="2945" y="8836"/>
                </a:cubicBezTo>
                <a:close/>
                <a:moveTo>
                  <a:pt x="19773" y="18655"/>
                </a:moveTo>
                <a:lnTo>
                  <a:pt x="20428" y="20618"/>
                </a:lnTo>
                <a:lnTo>
                  <a:pt x="1172" y="20618"/>
                </a:lnTo>
                <a:lnTo>
                  <a:pt x="1827" y="18655"/>
                </a:lnTo>
                <a:cubicBezTo>
                  <a:pt x="1827" y="18655"/>
                  <a:pt x="19773" y="18655"/>
                  <a:pt x="19773" y="18655"/>
                </a:cubicBezTo>
                <a:close/>
                <a:moveTo>
                  <a:pt x="10800" y="1057"/>
                </a:moveTo>
                <a:lnTo>
                  <a:pt x="19261" y="5891"/>
                </a:lnTo>
                <a:lnTo>
                  <a:pt x="2339" y="5891"/>
                </a:lnTo>
                <a:cubicBezTo>
                  <a:pt x="2339" y="5891"/>
                  <a:pt x="10800" y="1057"/>
                  <a:pt x="10800" y="1057"/>
                </a:cubicBezTo>
                <a:close/>
                <a:moveTo>
                  <a:pt x="21109" y="8836"/>
                </a:moveTo>
                <a:cubicBezTo>
                  <a:pt x="21380" y="8836"/>
                  <a:pt x="21600" y="8617"/>
                  <a:pt x="21600" y="8345"/>
                </a:cubicBezTo>
                <a:lnTo>
                  <a:pt x="21600" y="6383"/>
                </a:lnTo>
                <a:cubicBezTo>
                  <a:pt x="21600" y="6200"/>
                  <a:pt x="21496" y="6047"/>
                  <a:pt x="21349" y="5963"/>
                </a:cubicBezTo>
                <a:lnTo>
                  <a:pt x="21353" y="5956"/>
                </a:lnTo>
                <a:lnTo>
                  <a:pt x="11044" y="65"/>
                </a:lnTo>
                <a:lnTo>
                  <a:pt x="11040" y="72"/>
                </a:lnTo>
                <a:cubicBezTo>
                  <a:pt x="10968" y="31"/>
                  <a:pt x="10889" y="0"/>
                  <a:pt x="10800" y="0"/>
                </a:cubicBezTo>
                <a:cubicBezTo>
                  <a:pt x="10711" y="0"/>
                  <a:pt x="10632" y="31"/>
                  <a:pt x="10560" y="72"/>
                </a:cubicBezTo>
                <a:lnTo>
                  <a:pt x="10556" y="65"/>
                </a:lnTo>
                <a:lnTo>
                  <a:pt x="247" y="5956"/>
                </a:lnTo>
                <a:lnTo>
                  <a:pt x="251" y="5963"/>
                </a:lnTo>
                <a:cubicBezTo>
                  <a:pt x="104" y="6047"/>
                  <a:pt x="0" y="6200"/>
                  <a:pt x="0" y="6383"/>
                </a:cubicBezTo>
                <a:lnTo>
                  <a:pt x="0" y="8345"/>
                </a:lnTo>
                <a:cubicBezTo>
                  <a:pt x="0" y="8617"/>
                  <a:pt x="220" y="8836"/>
                  <a:pt x="491" y="8836"/>
                </a:cubicBezTo>
                <a:lnTo>
                  <a:pt x="1964" y="8836"/>
                </a:lnTo>
                <a:lnTo>
                  <a:pt x="1964" y="17673"/>
                </a:lnTo>
                <a:lnTo>
                  <a:pt x="1473" y="17673"/>
                </a:lnTo>
                <a:cubicBezTo>
                  <a:pt x="1256" y="17673"/>
                  <a:pt x="1078" y="17816"/>
                  <a:pt x="1013" y="18010"/>
                </a:cubicBezTo>
                <a:lnTo>
                  <a:pt x="1007" y="18008"/>
                </a:lnTo>
                <a:lnTo>
                  <a:pt x="25" y="20954"/>
                </a:lnTo>
                <a:lnTo>
                  <a:pt x="31" y="20956"/>
                </a:lnTo>
                <a:cubicBezTo>
                  <a:pt x="14" y="21005"/>
                  <a:pt x="0" y="21055"/>
                  <a:pt x="0" y="21109"/>
                </a:cubicBezTo>
                <a:cubicBezTo>
                  <a:pt x="0" y="21380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80"/>
                  <a:pt x="21600" y="21109"/>
                </a:cubicBezTo>
                <a:cubicBezTo>
                  <a:pt x="21600" y="21055"/>
                  <a:pt x="21586" y="21005"/>
                  <a:pt x="21569" y="20956"/>
                </a:cubicBezTo>
                <a:lnTo>
                  <a:pt x="21575" y="20954"/>
                </a:lnTo>
                <a:lnTo>
                  <a:pt x="20593" y="18008"/>
                </a:lnTo>
                <a:lnTo>
                  <a:pt x="20587" y="18010"/>
                </a:lnTo>
                <a:cubicBezTo>
                  <a:pt x="20522" y="17816"/>
                  <a:pt x="20344" y="17673"/>
                  <a:pt x="20127" y="17673"/>
                </a:cubicBezTo>
                <a:lnTo>
                  <a:pt x="19636" y="17673"/>
                </a:lnTo>
                <a:lnTo>
                  <a:pt x="19636" y="8836"/>
                </a:lnTo>
                <a:cubicBezTo>
                  <a:pt x="19636" y="8836"/>
                  <a:pt x="21109" y="8836"/>
                  <a:pt x="21109" y="8836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8" name="Shape 3698"/>
          <p:cNvSpPr/>
          <p:nvPr/>
        </p:nvSpPr>
        <p:spPr>
          <a:xfrm>
            <a:off x="533400" y="5928069"/>
            <a:ext cx="237401" cy="194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949"/>
                  <a:pt x="1025" y="18796"/>
                  <a:pt x="1048" y="18735"/>
                </a:cubicBezTo>
                <a:cubicBezTo>
                  <a:pt x="1065" y="18712"/>
                  <a:pt x="1048" y="18729"/>
                  <a:pt x="1078" y="18673"/>
                </a:cubicBezTo>
                <a:lnTo>
                  <a:pt x="9914" y="1873"/>
                </a:lnTo>
                <a:cubicBezTo>
                  <a:pt x="9930" y="1843"/>
                  <a:pt x="9944" y="1814"/>
                  <a:pt x="9957" y="1784"/>
                </a:cubicBezTo>
                <a:cubicBezTo>
                  <a:pt x="9960" y="1778"/>
                  <a:pt x="10234" y="1200"/>
                  <a:pt x="10800" y="1200"/>
                </a:cubicBezTo>
                <a:cubicBezTo>
                  <a:pt x="11366" y="1200"/>
                  <a:pt x="11588" y="1655"/>
                  <a:pt x="11617" y="1719"/>
                </a:cubicBezTo>
                <a:cubicBezTo>
                  <a:pt x="11641" y="1793"/>
                  <a:pt x="11650" y="1806"/>
                  <a:pt x="11686" y="1873"/>
                </a:cubicBezTo>
                <a:lnTo>
                  <a:pt x="20522" y="18673"/>
                </a:lnTo>
                <a:cubicBezTo>
                  <a:pt x="20535" y="18697"/>
                  <a:pt x="20548" y="18721"/>
                  <a:pt x="20562" y="18744"/>
                </a:cubicBezTo>
                <a:cubicBezTo>
                  <a:pt x="20576" y="18785"/>
                  <a:pt x="20618" y="18928"/>
                  <a:pt x="20618" y="19200"/>
                </a:cubicBezTo>
                <a:cubicBezTo>
                  <a:pt x="20618" y="19862"/>
                  <a:pt x="20177" y="20400"/>
                  <a:pt x="19636" y="20400"/>
                </a:cubicBezTo>
                <a:moveTo>
                  <a:pt x="21348" y="18023"/>
                </a:moveTo>
                <a:lnTo>
                  <a:pt x="12511" y="1223"/>
                </a:lnTo>
                <a:cubicBezTo>
                  <a:pt x="12511" y="1223"/>
                  <a:pt x="12058" y="0"/>
                  <a:pt x="10800" y="0"/>
                </a:cubicBezTo>
                <a:cubicBezTo>
                  <a:pt x="9616" y="0"/>
                  <a:pt x="9089" y="1223"/>
                  <a:pt x="9089" y="1223"/>
                </a:cubicBezTo>
                <a:lnTo>
                  <a:pt x="252" y="18023"/>
                </a:lnTo>
                <a:cubicBezTo>
                  <a:pt x="252" y="18023"/>
                  <a:pt x="0" y="18421"/>
                  <a:pt x="0" y="19200"/>
                </a:cubicBezTo>
                <a:cubicBezTo>
                  <a:pt x="0" y="20525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5"/>
                  <a:pt x="21600" y="19200"/>
                </a:cubicBezTo>
                <a:cubicBezTo>
                  <a:pt x="21600" y="18362"/>
                  <a:pt x="21348" y="18023"/>
                  <a:pt x="21348" y="18023"/>
                </a:cubicBezTo>
                <a:moveTo>
                  <a:pt x="10800" y="15600"/>
                </a:moveTo>
                <a:cubicBezTo>
                  <a:pt x="10258" y="15600"/>
                  <a:pt x="9818" y="16138"/>
                  <a:pt x="9818" y="16800"/>
                </a:cubicBezTo>
                <a:cubicBezTo>
                  <a:pt x="9818" y="17462"/>
                  <a:pt x="10258" y="18000"/>
                  <a:pt x="10800" y="18000"/>
                </a:cubicBezTo>
                <a:cubicBezTo>
                  <a:pt x="11342" y="18000"/>
                  <a:pt x="11782" y="17462"/>
                  <a:pt x="11782" y="16800"/>
                </a:cubicBezTo>
                <a:cubicBezTo>
                  <a:pt x="11782" y="16138"/>
                  <a:pt x="11342" y="15600"/>
                  <a:pt x="10800" y="15600"/>
                </a:cubicBezTo>
                <a:moveTo>
                  <a:pt x="10800" y="6000"/>
                </a:moveTo>
                <a:cubicBezTo>
                  <a:pt x="10258" y="6000"/>
                  <a:pt x="9818" y="6538"/>
                  <a:pt x="9818" y="7200"/>
                </a:cubicBezTo>
                <a:lnTo>
                  <a:pt x="10309" y="13800"/>
                </a:lnTo>
                <a:cubicBezTo>
                  <a:pt x="10309" y="14132"/>
                  <a:pt x="10529" y="14400"/>
                  <a:pt x="10800" y="14400"/>
                </a:cubicBezTo>
                <a:cubicBezTo>
                  <a:pt x="11071" y="14400"/>
                  <a:pt x="11291" y="14132"/>
                  <a:pt x="11291" y="13800"/>
                </a:cubicBezTo>
                <a:lnTo>
                  <a:pt x="11782" y="7200"/>
                </a:lnTo>
                <a:cubicBezTo>
                  <a:pt x="11782" y="6538"/>
                  <a:pt x="11342" y="6000"/>
                  <a:pt x="10800" y="60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9" name="Shape 3699"/>
          <p:cNvSpPr/>
          <p:nvPr/>
        </p:nvSpPr>
        <p:spPr>
          <a:xfrm>
            <a:off x="1008202" y="5906488"/>
            <a:ext cx="194237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222" y="18655"/>
                </a:moveTo>
                <a:cubicBezTo>
                  <a:pt x="7553" y="18644"/>
                  <a:pt x="7811" y="18417"/>
                  <a:pt x="7799" y="18145"/>
                </a:cubicBezTo>
                <a:lnTo>
                  <a:pt x="6916" y="6377"/>
                </a:lnTo>
                <a:cubicBezTo>
                  <a:pt x="6904" y="6107"/>
                  <a:pt x="6626" y="5895"/>
                  <a:pt x="6295" y="5904"/>
                </a:cubicBezTo>
                <a:cubicBezTo>
                  <a:pt x="5963" y="5915"/>
                  <a:pt x="5705" y="6142"/>
                  <a:pt x="5717" y="6413"/>
                </a:cubicBezTo>
                <a:lnTo>
                  <a:pt x="6601" y="18182"/>
                </a:lnTo>
                <a:cubicBezTo>
                  <a:pt x="6613" y="18453"/>
                  <a:pt x="6891" y="18664"/>
                  <a:pt x="7222" y="18655"/>
                </a:cubicBezTo>
                <a:moveTo>
                  <a:pt x="17400" y="19636"/>
                </a:moveTo>
                <a:cubicBezTo>
                  <a:pt x="17319" y="20154"/>
                  <a:pt x="16862" y="20618"/>
                  <a:pt x="16200" y="20618"/>
                </a:cubicBezTo>
                <a:lnTo>
                  <a:pt x="5400" y="20618"/>
                </a:lnTo>
                <a:cubicBezTo>
                  <a:pt x="4737" y="20618"/>
                  <a:pt x="4291" y="20160"/>
                  <a:pt x="4200" y="19636"/>
                </a:cubicBezTo>
                <a:lnTo>
                  <a:pt x="3000" y="3927"/>
                </a:lnTo>
                <a:lnTo>
                  <a:pt x="18600" y="3927"/>
                </a:lnTo>
                <a:cubicBezTo>
                  <a:pt x="18600" y="3927"/>
                  <a:pt x="17400" y="19636"/>
                  <a:pt x="17400" y="19636"/>
                </a:cubicBezTo>
                <a:close/>
                <a:moveTo>
                  <a:pt x="7800" y="983"/>
                </a:moveTo>
                <a:lnTo>
                  <a:pt x="13800" y="983"/>
                </a:lnTo>
                <a:lnTo>
                  <a:pt x="13800" y="2945"/>
                </a:lnTo>
                <a:lnTo>
                  <a:pt x="7800" y="2945"/>
                </a:lnTo>
                <a:cubicBezTo>
                  <a:pt x="7800" y="2945"/>
                  <a:pt x="7800" y="983"/>
                  <a:pt x="7800" y="983"/>
                </a:cubicBezTo>
                <a:close/>
                <a:moveTo>
                  <a:pt x="21000" y="2945"/>
                </a:moveTo>
                <a:lnTo>
                  <a:pt x="15000" y="2945"/>
                </a:lnTo>
                <a:lnTo>
                  <a:pt x="15000" y="983"/>
                </a:lnTo>
                <a:cubicBezTo>
                  <a:pt x="15000" y="440"/>
                  <a:pt x="14462" y="0"/>
                  <a:pt x="13800" y="0"/>
                </a:cubicBezTo>
                <a:lnTo>
                  <a:pt x="7800" y="0"/>
                </a:lnTo>
                <a:cubicBezTo>
                  <a:pt x="7137" y="0"/>
                  <a:pt x="6600" y="440"/>
                  <a:pt x="6600" y="983"/>
                </a:cubicBezTo>
                <a:lnTo>
                  <a:pt x="6600" y="2945"/>
                </a:lnTo>
                <a:lnTo>
                  <a:pt x="600" y="2945"/>
                </a:lnTo>
                <a:cubicBezTo>
                  <a:pt x="269" y="2945"/>
                  <a:pt x="0" y="3166"/>
                  <a:pt x="0" y="3437"/>
                </a:cubicBezTo>
                <a:cubicBezTo>
                  <a:pt x="0" y="3708"/>
                  <a:pt x="269" y="3927"/>
                  <a:pt x="600" y="3927"/>
                </a:cubicBezTo>
                <a:lnTo>
                  <a:pt x="1800" y="3927"/>
                </a:lnTo>
                <a:lnTo>
                  <a:pt x="3000" y="19636"/>
                </a:lnTo>
                <a:cubicBezTo>
                  <a:pt x="3193" y="20711"/>
                  <a:pt x="4075" y="21600"/>
                  <a:pt x="5400" y="21600"/>
                </a:cubicBezTo>
                <a:lnTo>
                  <a:pt x="16200" y="21600"/>
                </a:lnTo>
                <a:cubicBezTo>
                  <a:pt x="17525" y="21600"/>
                  <a:pt x="18374" y="20701"/>
                  <a:pt x="18600" y="19636"/>
                </a:cubicBezTo>
                <a:lnTo>
                  <a:pt x="19800" y="3927"/>
                </a:lnTo>
                <a:lnTo>
                  <a:pt x="21000" y="3927"/>
                </a:lnTo>
                <a:cubicBezTo>
                  <a:pt x="21331" y="3927"/>
                  <a:pt x="21600" y="3708"/>
                  <a:pt x="21600" y="3437"/>
                </a:cubicBezTo>
                <a:cubicBezTo>
                  <a:pt x="21600" y="3166"/>
                  <a:pt x="21331" y="2945"/>
                  <a:pt x="21000" y="2945"/>
                </a:cubicBezTo>
                <a:moveTo>
                  <a:pt x="14380" y="18655"/>
                </a:moveTo>
                <a:cubicBezTo>
                  <a:pt x="14711" y="18664"/>
                  <a:pt x="14989" y="18452"/>
                  <a:pt x="15001" y="18182"/>
                </a:cubicBezTo>
                <a:lnTo>
                  <a:pt x="15871" y="6413"/>
                </a:lnTo>
                <a:cubicBezTo>
                  <a:pt x="15883" y="6142"/>
                  <a:pt x="15625" y="5914"/>
                  <a:pt x="15294" y="5904"/>
                </a:cubicBezTo>
                <a:cubicBezTo>
                  <a:pt x="14962" y="5895"/>
                  <a:pt x="14684" y="6107"/>
                  <a:pt x="14672" y="6377"/>
                </a:cubicBezTo>
                <a:lnTo>
                  <a:pt x="13802" y="18146"/>
                </a:lnTo>
                <a:cubicBezTo>
                  <a:pt x="13790" y="18417"/>
                  <a:pt x="14049" y="18644"/>
                  <a:pt x="14380" y="18655"/>
                </a:cubicBezTo>
                <a:moveTo>
                  <a:pt x="10800" y="18655"/>
                </a:moveTo>
                <a:cubicBezTo>
                  <a:pt x="11131" y="18655"/>
                  <a:pt x="11400" y="18435"/>
                  <a:pt x="11400" y="18164"/>
                </a:cubicBezTo>
                <a:lnTo>
                  <a:pt x="11400" y="6382"/>
                </a:lnTo>
                <a:cubicBezTo>
                  <a:pt x="11400" y="6110"/>
                  <a:pt x="11131" y="5891"/>
                  <a:pt x="10800" y="5891"/>
                </a:cubicBezTo>
                <a:cubicBezTo>
                  <a:pt x="10469" y="5891"/>
                  <a:pt x="10200" y="6110"/>
                  <a:pt x="10200" y="6382"/>
                </a:cubicBezTo>
                <a:lnTo>
                  <a:pt x="10200" y="18164"/>
                </a:lnTo>
                <a:cubicBezTo>
                  <a:pt x="10200" y="18435"/>
                  <a:pt x="10469" y="18655"/>
                  <a:pt x="10800" y="1865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0" name="Shape 3700"/>
          <p:cNvSpPr/>
          <p:nvPr/>
        </p:nvSpPr>
        <p:spPr>
          <a:xfrm>
            <a:off x="1477608" y="5906488"/>
            <a:ext cx="161864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720" y="19636"/>
                </a:moveTo>
                <a:cubicBezTo>
                  <a:pt x="18623" y="20154"/>
                  <a:pt x="18075" y="20618"/>
                  <a:pt x="17280" y="20618"/>
                </a:cubicBezTo>
                <a:lnTo>
                  <a:pt x="4320" y="20618"/>
                </a:lnTo>
                <a:cubicBezTo>
                  <a:pt x="3525" y="20618"/>
                  <a:pt x="2989" y="20160"/>
                  <a:pt x="2880" y="19636"/>
                </a:cubicBezTo>
                <a:lnTo>
                  <a:pt x="1483" y="3927"/>
                </a:lnTo>
                <a:lnTo>
                  <a:pt x="20117" y="3927"/>
                </a:lnTo>
                <a:cubicBezTo>
                  <a:pt x="20117" y="3927"/>
                  <a:pt x="18720" y="19636"/>
                  <a:pt x="18720" y="19636"/>
                </a:cubicBezTo>
                <a:close/>
                <a:moveTo>
                  <a:pt x="4529" y="2227"/>
                </a:moveTo>
                <a:cubicBezTo>
                  <a:pt x="4971" y="2123"/>
                  <a:pt x="5311" y="1878"/>
                  <a:pt x="5440" y="1571"/>
                </a:cubicBezTo>
                <a:cubicBezTo>
                  <a:pt x="5563" y="1278"/>
                  <a:pt x="6084" y="982"/>
                  <a:pt x="6840" y="982"/>
                </a:cubicBezTo>
                <a:cubicBezTo>
                  <a:pt x="7596" y="982"/>
                  <a:pt x="8117" y="1094"/>
                  <a:pt x="8240" y="1387"/>
                </a:cubicBezTo>
                <a:cubicBezTo>
                  <a:pt x="8286" y="1496"/>
                  <a:pt x="8358" y="1597"/>
                  <a:pt x="8454" y="1688"/>
                </a:cubicBezTo>
                <a:cubicBezTo>
                  <a:pt x="8957" y="2168"/>
                  <a:pt x="9732" y="2442"/>
                  <a:pt x="10577" y="2442"/>
                </a:cubicBezTo>
                <a:cubicBezTo>
                  <a:pt x="11235" y="2442"/>
                  <a:pt x="11854" y="2268"/>
                  <a:pt x="12300" y="1946"/>
                </a:cubicBezTo>
                <a:cubicBezTo>
                  <a:pt x="12697" y="1646"/>
                  <a:pt x="13446" y="1474"/>
                  <a:pt x="14760" y="1474"/>
                </a:cubicBezTo>
                <a:cubicBezTo>
                  <a:pt x="16059" y="1474"/>
                  <a:pt x="16752" y="1940"/>
                  <a:pt x="16920" y="2209"/>
                </a:cubicBezTo>
                <a:cubicBezTo>
                  <a:pt x="17107" y="2509"/>
                  <a:pt x="17391" y="2750"/>
                  <a:pt x="17688" y="2945"/>
                </a:cubicBezTo>
                <a:lnTo>
                  <a:pt x="2830" y="2945"/>
                </a:lnTo>
                <a:cubicBezTo>
                  <a:pt x="3170" y="2668"/>
                  <a:pt x="3770" y="2408"/>
                  <a:pt x="4529" y="2227"/>
                </a:cubicBezTo>
                <a:moveTo>
                  <a:pt x="20880" y="2945"/>
                </a:moveTo>
                <a:lnTo>
                  <a:pt x="19676" y="2945"/>
                </a:lnTo>
                <a:cubicBezTo>
                  <a:pt x="19217" y="2693"/>
                  <a:pt x="18780" y="2403"/>
                  <a:pt x="18405" y="1964"/>
                </a:cubicBezTo>
                <a:cubicBezTo>
                  <a:pt x="17787" y="1241"/>
                  <a:pt x="16749" y="491"/>
                  <a:pt x="14760" y="491"/>
                </a:cubicBezTo>
                <a:cubicBezTo>
                  <a:pt x="13012" y="491"/>
                  <a:pt x="11880" y="798"/>
                  <a:pt x="11231" y="1289"/>
                </a:cubicBezTo>
                <a:cubicBezTo>
                  <a:pt x="11081" y="1397"/>
                  <a:pt x="10839" y="1460"/>
                  <a:pt x="10577" y="1460"/>
                </a:cubicBezTo>
                <a:cubicBezTo>
                  <a:pt x="10245" y="1460"/>
                  <a:pt x="9879" y="1359"/>
                  <a:pt x="9624" y="1116"/>
                </a:cubicBezTo>
                <a:cubicBezTo>
                  <a:pt x="9310" y="370"/>
                  <a:pt x="8188" y="0"/>
                  <a:pt x="6840" y="0"/>
                </a:cubicBezTo>
                <a:cubicBezTo>
                  <a:pt x="5492" y="0"/>
                  <a:pt x="4370" y="554"/>
                  <a:pt x="4056" y="1300"/>
                </a:cubicBezTo>
                <a:cubicBezTo>
                  <a:pt x="2613" y="1642"/>
                  <a:pt x="1555" y="2238"/>
                  <a:pt x="1211" y="2945"/>
                </a:cubicBezTo>
                <a:lnTo>
                  <a:pt x="720" y="2945"/>
                </a:lnTo>
                <a:cubicBezTo>
                  <a:pt x="323" y="2945"/>
                  <a:pt x="0" y="3165"/>
                  <a:pt x="0" y="3436"/>
                </a:cubicBezTo>
                <a:lnTo>
                  <a:pt x="0" y="3437"/>
                </a:lnTo>
                <a:lnTo>
                  <a:pt x="1440" y="19636"/>
                </a:lnTo>
                <a:cubicBezTo>
                  <a:pt x="1672" y="20711"/>
                  <a:pt x="2730" y="21600"/>
                  <a:pt x="4320" y="21600"/>
                </a:cubicBezTo>
                <a:lnTo>
                  <a:pt x="17280" y="21600"/>
                </a:lnTo>
                <a:cubicBezTo>
                  <a:pt x="18870" y="21600"/>
                  <a:pt x="19890" y="20701"/>
                  <a:pt x="20160" y="19636"/>
                </a:cubicBezTo>
                <a:lnTo>
                  <a:pt x="21600" y="3437"/>
                </a:lnTo>
                <a:lnTo>
                  <a:pt x="21600" y="3436"/>
                </a:lnTo>
                <a:cubicBezTo>
                  <a:pt x="21600" y="3165"/>
                  <a:pt x="21277" y="2945"/>
                  <a:pt x="20880" y="2945"/>
                </a:cubicBezTo>
                <a:moveTo>
                  <a:pt x="6507" y="18655"/>
                </a:moveTo>
                <a:cubicBezTo>
                  <a:pt x="6904" y="18644"/>
                  <a:pt x="7214" y="18417"/>
                  <a:pt x="7200" y="18145"/>
                </a:cubicBezTo>
                <a:lnTo>
                  <a:pt x="6139" y="6377"/>
                </a:lnTo>
                <a:cubicBezTo>
                  <a:pt x="6125" y="6107"/>
                  <a:pt x="5791" y="5895"/>
                  <a:pt x="5394" y="5904"/>
                </a:cubicBezTo>
                <a:cubicBezTo>
                  <a:pt x="4996" y="5915"/>
                  <a:pt x="4686" y="6142"/>
                  <a:pt x="4700" y="6413"/>
                </a:cubicBezTo>
                <a:lnTo>
                  <a:pt x="5761" y="18182"/>
                </a:lnTo>
                <a:cubicBezTo>
                  <a:pt x="5775" y="18453"/>
                  <a:pt x="6109" y="18664"/>
                  <a:pt x="6507" y="18655"/>
                </a:cubicBezTo>
                <a:moveTo>
                  <a:pt x="10800" y="18655"/>
                </a:moveTo>
                <a:cubicBezTo>
                  <a:pt x="11197" y="18655"/>
                  <a:pt x="11520" y="18435"/>
                  <a:pt x="11520" y="18164"/>
                </a:cubicBezTo>
                <a:lnTo>
                  <a:pt x="11520" y="6382"/>
                </a:lnTo>
                <a:cubicBezTo>
                  <a:pt x="11520" y="6110"/>
                  <a:pt x="11197" y="5891"/>
                  <a:pt x="10800" y="5891"/>
                </a:cubicBezTo>
                <a:cubicBezTo>
                  <a:pt x="10403" y="5891"/>
                  <a:pt x="10080" y="6110"/>
                  <a:pt x="10080" y="6382"/>
                </a:cubicBezTo>
                <a:lnTo>
                  <a:pt x="10080" y="18164"/>
                </a:lnTo>
                <a:cubicBezTo>
                  <a:pt x="10080" y="18435"/>
                  <a:pt x="10403" y="18655"/>
                  <a:pt x="10800" y="18655"/>
                </a:cubicBezTo>
                <a:moveTo>
                  <a:pt x="15095" y="18655"/>
                </a:moveTo>
                <a:cubicBezTo>
                  <a:pt x="15494" y="18664"/>
                  <a:pt x="15827" y="18452"/>
                  <a:pt x="15841" y="18182"/>
                </a:cubicBezTo>
                <a:lnTo>
                  <a:pt x="16886" y="6413"/>
                </a:lnTo>
                <a:cubicBezTo>
                  <a:pt x="16900" y="6142"/>
                  <a:pt x="16590" y="5914"/>
                  <a:pt x="16192" y="5904"/>
                </a:cubicBezTo>
                <a:cubicBezTo>
                  <a:pt x="15795" y="5895"/>
                  <a:pt x="15461" y="6107"/>
                  <a:pt x="15447" y="6377"/>
                </a:cubicBezTo>
                <a:lnTo>
                  <a:pt x="14402" y="18146"/>
                </a:lnTo>
                <a:cubicBezTo>
                  <a:pt x="14388" y="18417"/>
                  <a:pt x="14699" y="18644"/>
                  <a:pt x="15095" y="1865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1" name="Shape 3701"/>
          <p:cNvSpPr/>
          <p:nvPr/>
        </p:nvSpPr>
        <p:spPr>
          <a:xfrm>
            <a:off x="1893059" y="5906488"/>
            <a:ext cx="237401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45" y="20618"/>
                </a:moveTo>
                <a:cubicBezTo>
                  <a:pt x="15830" y="20618"/>
                  <a:pt x="15230" y="20482"/>
                  <a:pt x="14664" y="20215"/>
                </a:cubicBezTo>
                <a:cubicBezTo>
                  <a:pt x="14611" y="20190"/>
                  <a:pt x="14556" y="20169"/>
                  <a:pt x="14501" y="20155"/>
                </a:cubicBezTo>
                <a:cubicBezTo>
                  <a:pt x="8920" y="17308"/>
                  <a:pt x="4296" y="12685"/>
                  <a:pt x="1448" y="7105"/>
                </a:cubicBezTo>
                <a:cubicBezTo>
                  <a:pt x="1432" y="7048"/>
                  <a:pt x="1412" y="6991"/>
                  <a:pt x="1386" y="6936"/>
                </a:cubicBezTo>
                <a:cubicBezTo>
                  <a:pt x="1118" y="6369"/>
                  <a:pt x="982" y="5770"/>
                  <a:pt x="982" y="5155"/>
                </a:cubicBezTo>
                <a:cubicBezTo>
                  <a:pt x="982" y="2774"/>
                  <a:pt x="3067" y="982"/>
                  <a:pt x="4418" y="982"/>
                </a:cubicBezTo>
                <a:cubicBezTo>
                  <a:pt x="4595" y="982"/>
                  <a:pt x="4712" y="1072"/>
                  <a:pt x="4765" y="1126"/>
                </a:cubicBezTo>
                <a:cubicBezTo>
                  <a:pt x="4777" y="1139"/>
                  <a:pt x="4800" y="1164"/>
                  <a:pt x="4832" y="1216"/>
                </a:cubicBezTo>
                <a:cubicBezTo>
                  <a:pt x="4849" y="1244"/>
                  <a:pt x="4868" y="1270"/>
                  <a:pt x="4888" y="1296"/>
                </a:cubicBezTo>
                <a:lnTo>
                  <a:pt x="8121" y="5453"/>
                </a:lnTo>
                <a:cubicBezTo>
                  <a:pt x="8146" y="5485"/>
                  <a:pt x="8173" y="5515"/>
                  <a:pt x="8202" y="5544"/>
                </a:cubicBezTo>
                <a:cubicBezTo>
                  <a:pt x="8255" y="5598"/>
                  <a:pt x="8345" y="5714"/>
                  <a:pt x="8345" y="5891"/>
                </a:cubicBezTo>
                <a:cubicBezTo>
                  <a:pt x="8345" y="5978"/>
                  <a:pt x="8321" y="6060"/>
                  <a:pt x="8274" y="6135"/>
                </a:cubicBezTo>
                <a:lnTo>
                  <a:pt x="7180" y="7221"/>
                </a:lnTo>
                <a:cubicBezTo>
                  <a:pt x="7175" y="7227"/>
                  <a:pt x="7170" y="7230"/>
                  <a:pt x="7165" y="7236"/>
                </a:cubicBezTo>
                <a:cubicBezTo>
                  <a:pt x="6769" y="7609"/>
                  <a:pt x="6543" y="8126"/>
                  <a:pt x="6543" y="8668"/>
                </a:cubicBezTo>
                <a:cubicBezTo>
                  <a:pt x="6543" y="9175"/>
                  <a:pt x="6740" y="9658"/>
                  <a:pt x="7082" y="10020"/>
                </a:cubicBezTo>
                <a:cubicBezTo>
                  <a:pt x="7094" y="10040"/>
                  <a:pt x="7107" y="10059"/>
                  <a:pt x="7121" y="10078"/>
                </a:cubicBezTo>
                <a:cubicBezTo>
                  <a:pt x="8327" y="11745"/>
                  <a:pt x="9810" y="13222"/>
                  <a:pt x="11528" y="14468"/>
                </a:cubicBezTo>
                <a:cubicBezTo>
                  <a:pt x="11541" y="14478"/>
                  <a:pt x="11555" y="14488"/>
                  <a:pt x="11568" y="14496"/>
                </a:cubicBezTo>
                <a:cubicBezTo>
                  <a:pt x="11931" y="14844"/>
                  <a:pt x="12418" y="15045"/>
                  <a:pt x="12928" y="15045"/>
                </a:cubicBezTo>
                <a:cubicBezTo>
                  <a:pt x="13440" y="15045"/>
                  <a:pt x="13934" y="14839"/>
                  <a:pt x="14301" y="14479"/>
                </a:cubicBezTo>
                <a:cubicBezTo>
                  <a:pt x="14320" y="14463"/>
                  <a:pt x="14338" y="14445"/>
                  <a:pt x="14356" y="14427"/>
                </a:cubicBezTo>
                <a:lnTo>
                  <a:pt x="15456" y="13320"/>
                </a:lnTo>
                <a:cubicBezTo>
                  <a:pt x="15533" y="13272"/>
                  <a:pt x="15615" y="13247"/>
                  <a:pt x="15701" y="13247"/>
                </a:cubicBezTo>
                <a:cubicBezTo>
                  <a:pt x="15878" y="13247"/>
                  <a:pt x="15995" y="13337"/>
                  <a:pt x="16048" y="13391"/>
                </a:cubicBezTo>
                <a:cubicBezTo>
                  <a:pt x="16077" y="13419"/>
                  <a:pt x="16108" y="13446"/>
                  <a:pt x="16140" y="13472"/>
                </a:cubicBezTo>
                <a:lnTo>
                  <a:pt x="20296" y="16704"/>
                </a:lnTo>
                <a:cubicBezTo>
                  <a:pt x="20323" y="16725"/>
                  <a:pt x="20351" y="16745"/>
                  <a:pt x="20379" y="16762"/>
                </a:cubicBezTo>
                <a:cubicBezTo>
                  <a:pt x="20431" y="16794"/>
                  <a:pt x="20455" y="16816"/>
                  <a:pt x="20466" y="16827"/>
                </a:cubicBezTo>
                <a:cubicBezTo>
                  <a:pt x="20520" y="16881"/>
                  <a:pt x="20610" y="16998"/>
                  <a:pt x="20610" y="17174"/>
                </a:cubicBezTo>
                <a:cubicBezTo>
                  <a:pt x="20610" y="17208"/>
                  <a:pt x="20612" y="17240"/>
                  <a:pt x="20616" y="17273"/>
                </a:cubicBezTo>
                <a:cubicBezTo>
                  <a:pt x="20539" y="18625"/>
                  <a:pt x="18774" y="20618"/>
                  <a:pt x="16445" y="20618"/>
                </a:cubicBezTo>
                <a:moveTo>
                  <a:pt x="21600" y="17174"/>
                </a:moveTo>
                <a:lnTo>
                  <a:pt x="21592" y="17174"/>
                </a:lnTo>
                <a:cubicBezTo>
                  <a:pt x="21592" y="16768"/>
                  <a:pt x="21427" y="16399"/>
                  <a:pt x="21161" y="16133"/>
                </a:cubicBezTo>
                <a:cubicBezTo>
                  <a:pt x="21082" y="16054"/>
                  <a:pt x="20994" y="15988"/>
                  <a:pt x="20899" y="15930"/>
                </a:cubicBezTo>
                <a:lnTo>
                  <a:pt x="16743" y="12697"/>
                </a:lnTo>
                <a:cubicBezTo>
                  <a:pt x="16476" y="12430"/>
                  <a:pt x="16108" y="12265"/>
                  <a:pt x="15701" y="12265"/>
                </a:cubicBezTo>
                <a:cubicBezTo>
                  <a:pt x="15368" y="12265"/>
                  <a:pt x="15065" y="12380"/>
                  <a:pt x="14819" y="12567"/>
                </a:cubicBezTo>
                <a:lnTo>
                  <a:pt x="13659" y="13736"/>
                </a:lnTo>
                <a:lnTo>
                  <a:pt x="13656" y="13733"/>
                </a:lnTo>
                <a:cubicBezTo>
                  <a:pt x="13477" y="13934"/>
                  <a:pt x="13218" y="14063"/>
                  <a:pt x="12928" y="14063"/>
                </a:cubicBezTo>
                <a:cubicBezTo>
                  <a:pt x="12595" y="14063"/>
                  <a:pt x="12303" y="13897"/>
                  <a:pt x="12125" y="13645"/>
                </a:cubicBezTo>
                <a:cubicBezTo>
                  <a:pt x="12119" y="13654"/>
                  <a:pt x="12111" y="13664"/>
                  <a:pt x="12104" y="13674"/>
                </a:cubicBezTo>
                <a:cubicBezTo>
                  <a:pt x="10500" y="12510"/>
                  <a:pt x="9078" y="11109"/>
                  <a:pt x="7916" y="9503"/>
                </a:cubicBezTo>
                <a:cubicBezTo>
                  <a:pt x="7927" y="9495"/>
                  <a:pt x="7937" y="9486"/>
                  <a:pt x="7949" y="9479"/>
                </a:cubicBezTo>
                <a:cubicBezTo>
                  <a:pt x="7693" y="9299"/>
                  <a:pt x="7525" y="9004"/>
                  <a:pt x="7525" y="8668"/>
                </a:cubicBezTo>
                <a:cubicBezTo>
                  <a:pt x="7525" y="8368"/>
                  <a:pt x="7662" y="8101"/>
                  <a:pt x="7873" y="7920"/>
                </a:cubicBezTo>
                <a:lnTo>
                  <a:pt x="7872" y="7918"/>
                </a:lnTo>
                <a:lnTo>
                  <a:pt x="9026" y="6773"/>
                </a:lnTo>
                <a:cubicBezTo>
                  <a:pt x="9213" y="6528"/>
                  <a:pt x="9327" y="6225"/>
                  <a:pt x="9327" y="5891"/>
                </a:cubicBezTo>
                <a:cubicBezTo>
                  <a:pt x="9327" y="5484"/>
                  <a:pt x="9162" y="5116"/>
                  <a:pt x="8896" y="4850"/>
                </a:cubicBezTo>
                <a:lnTo>
                  <a:pt x="5663" y="693"/>
                </a:lnTo>
                <a:cubicBezTo>
                  <a:pt x="5604" y="599"/>
                  <a:pt x="5538" y="510"/>
                  <a:pt x="5459" y="431"/>
                </a:cubicBezTo>
                <a:cubicBezTo>
                  <a:pt x="5193" y="165"/>
                  <a:pt x="4825" y="0"/>
                  <a:pt x="4418" y="0"/>
                </a:cubicBezTo>
                <a:cubicBezTo>
                  <a:pt x="2455" y="0"/>
                  <a:pt x="0" y="2308"/>
                  <a:pt x="0" y="5155"/>
                </a:cubicBezTo>
                <a:cubicBezTo>
                  <a:pt x="0" y="5944"/>
                  <a:pt x="183" y="6688"/>
                  <a:pt x="499" y="7356"/>
                </a:cubicBezTo>
                <a:lnTo>
                  <a:pt x="483" y="7372"/>
                </a:lnTo>
                <a:cubicBezTo>
                  <a:pt x="3436" y="13255"/>
                  <a:pt x="8345" y="18164"/>
                  <a:pt x="14228" y="21118"/>
                </a:cubicBezTo>
                <a:lnTo>
                  <a:pt x="14244" y="21101"/>
                </a:lnTo>
                <a:cubicBezTo>
                  <a:pt x="14912" y="21418"/>
                  <a:pt x="15657" y="21600"/>
                  <a:pt x="16445" y="21600"/>
                </a:cubicBezTo>
                <a:cubicBezTo>
                  <a:pt x="19292" y="21600"/>
                  <a:pt x="21600" y="19145"/>
                  <a:pt x="21600" y="17182"/>
                </a:cubicBezTo>
                <a:cubicBezTo>
                  <a:pt x="21600" y="17180"/>
                  <a:pt x="21600" y="17177"/>
                  <a:pt x="21600" y="17174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2" name="Shape 3702"/>
          <p:cNvSpPr/>
          <p:nvPr/>
        </p:nvSpPr>
        <p:spPr>
          <a:xfrm>
            <a:off x="2346279" y="5906488"/>
            <a:ext cx="237464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41" y="20618"/>
                </a:moveTo>
                <a:cubicBezTo>
                  <a:pt x="15826" y="20618"/>
                  <a:pt x="15227" y="20482"/>
                  <a:pt x="14661" y="20215"/>
                </a:cubicBezTo>
                <a:cubicBezTo>
                  <a:pt x="14607" y="20190"/>
                  <a:pt x="14553" y="20169"/>
                  <a:pt x="14497" y="20155"/>
                </a:cubicBezTo>
                <a:cubicBezTo>
                  <a:pt x="8918" y="17308"/>
                  <a:pt x="4295" y="12685"/>
                  <a:pt x="1448" y="7105"/>
                </a:cubicBezTo>
                <a:cubicBezTo>
                  <a:pt x="1432" y="7048"/>
                  <a:pt x="1412" y="6991"/>
                  <a:pt x="1386" y="6936"/>
                </a:cubicBezTo>
                <a:cubicBezTo>
                  <a:pt x="1117" y="6369"/>
                  <a:pt x="982" y="5770"/>
                  <a:pt x="982" y="5155"/>
                </a:cubicBezTo>
                <a:cubicBezTo>
                  <a:pt x="982" y="2774"/>
                  <a:pt x="3066" y="982"/>
                  <a:pt x="4417" y="982"/>
                </a:cubicBezTo>
                <a:cubicBezTo>
                  <a:pt x="4594" y="982"/>
                  <a:pt x="4711" y="1072"/>
                  <a:pt x="4764" y="1126"/>
                </a:cubicBezTo>
                <a:cubicBezTo>
                  <a:pt x="4776" y="1139"/>
                  <a:pt x="4798" y="1164"/>
                  <a:pt x="4831" y="1216"/>
                </a:cubicBezTo>
                <a:cubicBezTo>
                  <a:pt x="4848" y="1244"/>
                  <a:pt x="4867" y="1270"/>
                  <a:pt x="4887" y="1296"/>
                </a:cubicBezTo>
                <a:lnTo>
                  <a:pt x="8118" y="5453"/>
                </a:lnTo>
                <a:cubicBezTo>
                  <a:pt x="8143" y="5485"/>
                  <a:pt x="8170" y="5515"/>
                  <a:pt x="8199" y="5544"/>
                </a:cubicBezTo>
                <a:cubicBezTo>
                  <a:pt x="8253" y="5598"/>
                  <a:pt x="8343" y="5714"/>
                  <a:pt x="8343" y="5891"/>
                </a:cubicBezTo>
                <a:cubicBezTo>
                  <a:pt x="8343" y="5978"/>
                  <a:pt x="8319" y="6060"/>
                  <a:pt x="8272" y="6135"/>
                </a:cubicBezTo>
                <a:lnTo>
                  <a:pt x="7178" y="7221"/>
                </a:lnTo>
                <a:cubicBezTo>
                  <a:pt x="7173" y="7227"/>
                  <a:pt x="7168" y="7230"/>
                  <a:pt x="7163" y="7236"/>
                </a:cubicBezTo>
                <a:cubicBezTo>
                  <a:pt x="6767" y="7609"/>
                  <a:pt x="6541" y="8126"/>
                  <a:pt x="6541" y="8668"/>
                </a:cubicBezTo>
                <a:cubicBezTo>
                  <a:pt x="6541" y="9175"/>
                  <a:pt x="6738" y="9658"/>
                  <a:pt x="7080" y="10020"/>
                </a:cubicBezTo>
                <a:cubicBezTo>
                  <a:pt x="7092" y="10040"/>
                  <a:pt x="7105" y="10059"/>
                  <a:pt x="7119" y="10078"/>
                </a:cubicBezTo>
                <a:cubicBezTo>
                  <a:pt x="8325" y="11745"/>
                  <a:pt x="9807" y="13222"/>
                  <a:pt x="11525" y="14468"/>
                </a:cubicBezTo>
                <a:cubicBezTo>
                  <a:pt x="11538" y="14478"/>
                  <a:pt x="11552" y="14488"/>
                  <a:pt x="11565" y="14496"/>
                </a:cubicBezTo>
                <a:cubicBezTo>
                  <a:pt x="11928" y="14844"/>
                  <a:pt x="12414" y="15045"/>
                  <a:pt x="12924" y="15045"/>
                </a:cubicBezTo>
                <a:cubicBezTo>
                  <a:pt x="13436" y="15045"/>
                  <a:pt x="13931" y="14839"/>
                  <a:pt x="14297" y="14479"/>
                </a:cubicBezTo>
                <a:cubicBezTo>
                  <a:pt x="14316" y="14463"/>
                  <a:pt x="14335" y="14445"/>
                  <a:pt x="14352" y="14427"/>
                </a:cubicBezTo>
                <a:lnTo>
                  <a:pt x="15452" y="13320"/>
                </a:lnTo>
                <a:cubicBezTo>
                  <a:pt x="15529" y="13272"/>
                  <a:pt x="15611" y="13247"/>
                  <a:pt x="15697" y="13247"/>
                </a:cubicBezTo>
                <a:cubicBezTo>
                  <a:pt x="15874" y="13247"/>
                  <a:pt x="15991" y="13337"/>
                  <a:pt x="16044" y="13391"/>
                </a:cubicBezTo>
                <a:cubicBezTo>
                  <a:pt x="16073" y="13419"/>
                  <a:pt x="16104" y="13446"/>
                  <a:pt x="16135" y="13472"/>
                </a:cubicBezTo>
                <a:lnTo>
                  <a:pt x="20291" y="16704"/>
                </a:lnTo>
                <a:cubicBezTo>
                  <a:pt x="20317" y="16725"/>
                  <a:pt x="20345" y="16745"/>
                  <a:pt x="20374" y="16762"/>
                </a:cubicBezTo>
                <a:cubicBezTo>
                  <a:pt x="20426" y="16794"/>
                  <a:pt x="20449" y="16816"/>
                  <a:pt x="20461" y="16827"/>
                </a:cubicBezTo>
                <a:cubicBezTo>
                  <a:pt x="20515" y="16881"/>
                  <a:pt x="20605" y="16998"/>
                  <a:pt x="20605" y="17174"/>
                </a:cubicBezTo>
                <a:cubicBezTo>
                  <a:pt x="20605" y="17208"/>
                  <a:pt x="20607" y="17240"/>
                  <a:pt x="20610" y="17273"/>
                </a:cubicBezTo>
                <a:cubicBezTo>
                  <a:pt x="20533" y="18625"/>
                  <a:pt x="18769" y="20618"/>
                  <a:pt x="16441" y="20618"/>
                </a:cubicBezTo>
                <a:moveTo>
                  <a:pt x="21587" y="17174"/>
                </a:moveTo>
                <a:cubicBezTo>
                  <a:pt x="21587" y="16768"/>
                  <a:pt x="21422" y="16399"/>
                  <a:pt x="21155" y="16133"/>
                </a:cubicBezTo>
                <a:cubicBezTo>
                  <a:pt x="21077" y="16054"/>
                  <a:pt x="20988" y="15988"/>
                  <a:pt x="20894" y="15930"/>
                </a:cubicBezTo>
                <a:lnTo>
                  <a:pt x="16738" y="12697"/>
                </a:lnTo>
                <a:cubicBezTo>
                  <a:pt x="16472" y="12430"/>
                  <a:pt x="16104" y="12265"/>
                  <a:pt x="15697" y="12265"/>
                </a:cubicBezTo>
                <a:cubicBezTo>
                  <a:pt x="15365" y="12265"/>
                  <a:pt x="15061" y="12380"/>
                  <a:pt x="14815" y="12567"/>
                </a:cubicBezTo>
                <a:lnTo>
                  <a:pt x="13656" y="13736"/>
                </a:lnTo>
                <a:lnTo>
                  <a:pt x="13652" y="13733"/>
                </a:lnTo>
                <a:cubicBezTo>
                  <a:pt x="13473" y="13934"/>
                  <a:pt x="13215" y="14063"/>
                  <a:pt x="12924" y="14063"/>
                </a:cubicBezTo>
                <a:cubicBezTo>
                  <a:pt x="12592" y="14063"/>
                  <a:pt x="12300" y="13897"/>
                  <a:pt x="12122" y="13645"/>
                </a:cubicBezTo>
                <a:cubicBezTo>
                  <a:pt x="12116" y="13654"/>
                  <a:pt x="12107" y="13664"/>
                  <a:pt x="12101" y="13674"/>
                </a:cubicBezTo>
                <a:cubicBezTo>
                  <a:pt x="10497" y="12510"/>
                  <a:pt x="9076" y="11109"/>
                  <a:pt x="7914" y="9503"/>
                </a:cubicBezTo>
                <a:cubicBezTo>
                  <a:pt x="7925" y="9495"/>
                  <a:pt x="7935" y="9486"/>
                  <a:pt x="7947" y="9479"/>
                </a:cubicBezTo>
                <a:cubicBezTo>
                  <a:pt x="7691" y="9299"/>
                  <a:pt x="7523" y="9004"/>
                  <a:pt x="7523" y="8668"/>
                </a:cubicBezTo>
                <a:cubicBezTo>
                  <a:pt x="7523" y="8368"/>
                  <a:pt x="7660" y="8101"/>
                  <a:pt x="7871" y="7920"/>
                </a:cubicBezTo>
                <a:lnTo>
                  <a:pt x="7870" y="7918"/>
                </a:lnTo>
                <a:lnTo>
                  <a:pt x="9024" y="6773"/>
                </a:lnTo>
                <a:cubicBezTo>
                  <a:pt x="9211" y="6528"/>
                  <a:pt x="9325" y="6225"/>
                  <a:pt x="9325" y="5891"/>
                </a:cubicBezTo>
                <a:cubicBezTo>
                  <a:pt x="9325" y="5484"/>
                  <a:pt x="9160" y="5116"/>
                  <a:pt x="8893" y="4850"/>
                </a:cubicBezTo>
                <a:lnTo>
                  <a:pt x="5662" y="693"/>
                </a:lnTo>
                <a:cubicBezTo>
                  <a:pt x="5603" y="599"/>
                  <a:pt x="5537" y="510"/>
                  <a:pt x="5458" y="431"/>
                </a:cubicBezTo>
                <a:cubicBezTo>
                  <a:pt x="5192" y="165"/>
                  <a:pt x="4823" y="0"/>
                  <a:pt x="4417" y="0"/>
                </a:cubicBezTo>
                <a:cubicBezTo>
                  <a:pt x="2454" y="0"/>
                  <a:pt x="0" y="2308"/>
                  <a:pt x="0" y="5155"/>
                </a:cubicBezTo>
                <a:cubicBezTo>
                  <a:pt x="0" y="5944"/>
                  <a:pt x="183" y="6688"/>
                  <a:pt x="499" y="7356"/>
                </a:cubicBezTo>
                <a:lnTo>
                  <a:pt x="482" y="7372"/>
                </a:lnTo>
                <a:cubicBezTo>
                  <a:pt x="3435" y="13255"/>
                  <a:pt x="8343" y="18164"/>
                  <a:pt x="14224" y="21118"/>
                </a:cubicBezTo>
                <a:lnTo>
                  <a:pt x="14240" y="21101"/>
                </a:lnTo>
                <a:cubicBezTo>
                  <a:pt x="14908" y="21418"/>
                  <a:pt x="15652" y="21600"/>
                  <a:pt x="16441" y="21600"/>
                </a:cubicBezTo>
                <a:cubicBezTo>
                  <a:pt x="19287" y="21600"/>
                  <a:pt x="21594" y="19145"/>
                  <a:pt x="21594" y="17182"/>
                </a:cubicBezTo>
                <a:cubicBezTo>
                  <a:pt x="21594" y="17180"/>
                  <a:pt x="21594" y="17177"/>
                  <a:pt x="21594" y="17174"/>
                </a:cubicBezTo>
                <a:cubicBezTo>
                  <a:pt x="21594" y="17174"/>
                  <a:pt x="21587" y="17174"/>
                  <a:pt x="21587" y="17174"/>
                </a:cubicBezTo>
                <a:close/>
                <a:moveTo>
                  <a:pt x="11785" y="10800"/>
                </a:moveTo>
                <a:cubicBezTo>
                  <a:pt x="12326" y="10800"/>
                  <a:pt x="12766" y="10360"/>
                  <a:pt x="12766" y="9819"/>
                </a:cubicBezTo>
                <a:cubicBezTo>
                  <a:pt x="12766" y="9276"/>
                  <a:pt x="12326" y="8836"/>
                  <a:pt x="11785" y="8836"/>
                </a:cubicBezTo>
                <a:cubicBezTo>
                  <a:pt x="11242" y="8836"/>
                  <a:pt x="10803" y="9276"/>
                  <a:pt x="10803" y="9819"/>
                </a:cubicBezTo>
                <a:cubicBezTo>
                  <a:pt x="10803" y="10360"/>
                  <a:pt x="11242" y="10800"/>
                  <a:pt x="11785" y="10800"/>
                </a:cubicBezTo>
                <a:moveTo>
                  <a:pt x="11785" y="5891"/>
                </a:moveTo>
                <a:cubicBezTo>
                  <a:pt x="13953" y="5891"/>
                  <a:pt x="15711" y="7649"/>
                  <a:pt x="15711" y="9819"/>
                </a:cubicBezTo>
                <a:cubicBezTo>
                  <a:pt x="15711" y="10090"/>
                  <a:pt x="15930" y="10309"/>
                  <a:pt x="16201" y="10309"/>
                </a:cubicBezTo>
                <a:cubicBezTo>
                  <a:pt x="16473" y="10309"/>
                  <a:pt x="16692" y="10090"/>
                  <a:pt x="16692" y="9819"/>
                </a:cubicBezTo>
                <a:cubicBezTo>
                  <a:pt x="16692" y="7108"/>
                  <a:pt x="14495" y="4909"/>
                  <a:pt x="11785" y="4909"/>
                </a:cubicBezTo>
                <a:cubicBezTo>
                  <a:pt x="11513" y="4909"/>
                  <a:pt x="11294" y="5129"/>
                  <a:pt x="11294" y="5400"/>
                </a:cubicBezTo>
                <a:cubicBezTo>
                  <a:pt x="11294" y="5671"/>
                  <a:pt x="11513" y="5891"/>
                  <a:pt x="11785" y="5891"/>
                </a:cubicBezTo>
                <a:moveTo>
                  <a:pt x="11785" y="982"/>
                </a:moveTo>
                <a:cubicBezTo>
                  <a:pt x="16663" y="982"/>
                  <a:pt x="20618" y="4939"/>
                  <a:pt x="20618" y="9819"/>
                </a:cubicBezTo>
                <a:cubicBezTo>
                  <a:pt x="20618" y="10090"/>
                  <a:pt x="20838" y="10309"/>
                  <a:pt x="21109" y="10309"/>
                </a:cubicBezTo>
                <a:cubicBezTo>
                  <a:pt x="21380" y="10309"/>
                  <a:pt x="21600" y="10090"/>
                  <a:pt x="21600" y="9819"/>
                </a:cubicBezTo>
                <a:cubicBezTo>
                  <a:pt x="21600" y="4396"/>
                  <a:pt x="17206" y="0"/>
                  <a:pt x="11785" y="0"/>
                </a:cubicBezTo>
                <a:cubicBezTo>
                  <a:pt x="11513" y="0"/>
                  <a:pt x="11294" y="221"/>
                  <a:pt x="11294" y="491"/>
                </a:cubicBezTo>
                <a:cubicBezTo>
                  <a:pt x="11294" y="762"/>
                  <a:pt x="11513" y="982"/>
                  <a:pt x="11785" y="9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3" name="Shape 3703"/>
          <p:cNvSpPr/>
          <p:nvPr/>
        </p:nvSpPr>
        <p:spPr>
          <a:xfrm>
            <a:off x="2853453" y="5906488"/>
            <a:ext cx="129497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07" y="18652"/>
                </a:moveTo>
                <a:lnTo>
                  <a:pt x="10795" y="12327"/>
                </a:lnTo>
                <a:lnTo>
                  <a:pt x="10781" y="12326"/>
                </a:lnTo>
                <a:cubicBezTo>
                  <a:pt x="10785" y="12308"/>
                  <a:pt x="10800" y="12292"/>
                  <a:pt x="10800" y="12273"/>
                </a:cubicBezTo>
                <a:cubicBezTo>
                  <a:pt x="10800" y="12001"/>
                  <a:pt x="10398" y="11782"/>
                  <a:pt x="9900" y="11782"/>
                </a:cubicBezTo>
                <a:lnTo>
                  <a:pt x="2149" y="11782"/>
                </a:lnTo>
                <a:lnTo>
                  <a:pt x="8749" y="982"/>
                </a:lnTo>
                <a:lnTo>
                  <a:pt x="15850" y="982"/>
                </a:lnTo>
                <a:lnTo>
                  <a:pt x="11436" y="8190"/>
                </a:lnTo>
                <a:lnTo>
                  <a:pt x="11447" y="8192"/>
                </a:lnTo>
                <a:cubicBezTo>
                  <a:pt x="11417" y="8241"/>
                  <a:pt x="11391" y="8292"/>
                  <a:pt x="11391" y="8345"/>
                </a:cubicBezTo>
                <a:cubicBezTo>
                  <a:pt x="11391" y="8617"/>
                  <a:pt x="11794" y="8836"/>
                  <a:pt x="12291" y="8836"/>
                </a:cubicBezTo>
                <a:lnTo>
                  <a:pt x="19195" y="8836"/>
                </a:lnTo>
                <a:cubicBezTo>
                  <a:pt x="19195" y="8836"/>
                  <a:pt x="9507" y="18652"/>
                  <a:pt x="9507" y="18652"/>
                </a:cubicBezTo>
                <a:close/>
                <a:moveTo>
                  <a:pt x="21600" y="8345"/>
                </a:moveTo>
                <a:cubicBezTo>
                  <a:pt x="21600" y="8074"/>
                  <a:pt x="21197" y="7855"/>
                  <a:pt x="20700" y="7855"/>
                </a:cubicBezTo>
                <a:lnTo>
                  <a:pt x="13541" y="7855"/>
                </a:lnTo>
                <a:lnTo>
                  <a:pt x="17954" y="646"/>
                </a:lnTo>
                <a:lnTo>
                  <a:pt x="17944" y="644"/>
                </a:lnTo>
                <a:cubicBezTo>
                  <a:pt x="17974" y="595"/>
                  <a:pt x="18000" y="546"/>
                  <a:pt x="18000" y="491"/>
                </a:cubicBezTo>
                <a:cubicBezTo>
                  <a:pt x="18000" y="221"/>
                  <a:pt x="17598" y="0"/>
                  <a:pt x="17100" y="0"/>
                </a:cubicBezTo>
                <a:lnTo>
                  <a:pt x="8101" y="0"/>
                </a:lnTo>
                <a:cubicBezTo>
                  <a:pt x="7703" y="0"/>
                  <a:pt x="7376" y="143"/>
                  <a:pt x="7257" y="338"/>
                </a:cubicBezTo>
                <a:lnTo>
                  <a:pt x="7246" y="336"/>
                </a:lnTo>
                <a:lnTo>
                  <a:pt x="47" y="12117"/>
                </a:lnTo>
                <a:lnTo>
                  <a:pt x="57" y="12120"/>
                </a:lnTo>
                <a:cubicBezTo>
                  <a:pt x="27" y="12168"/>
                  <a:pt x="0" y="12219"/>
                  <a:pt x="0" y="12273"/>
                </a:cubicBezTo>
                <a:cubicBezTo>
                  <a:pt x="0" y="12544"/>
                  <a:pt x="403" y="12764"/>
                  <a:pt x="900" y="12764"/>
                </a:cubicBezTo>
                <a:lnTo>
                  <a:pt x="8895" y="12764"/>
                </a:lnTo>
                <a:lnTo>
                  <a:pt x="7206" y="21055"/>
                </a:lnTo>
                <a:lnTo>
                  <a:pt x="7220" y="21056"/>
                </a:lnTo>
                <a:cubicBezTo>
                  <a:pt x="7216" y="21075"/>
                  <a:pt x="7200" y="21091"/>
                  <a:pt x="7200" y="21109"/>
                </a:cubicBezTo>
                <a:cubicBezTo>
                  <a:pt x="7200" y="21380"/>
                  <a:pt x="7603" y="21600"/>
                  <a:pt x="8101" y="21600"/>
                </a:cubicBezTo>
                <a:cubicBezTo>
                  <a:pt x="8464" y="21600"/>
                  <a:pt x="8761" y="21480"/>
                  <a:pt x="8900" y="21310"/>
                </a:cubicBezTo>
                <a:lnTo>
                  <a:pt x="8918" y="21315"/>
                </a:lnTo>
                <a:lnTo>
                  <a:pt x="21517" y="8552"/>
                </a:lnTo>
                <a:lnTo>
                  <a:pt x="21513" y="8551"/>
                </a:lnTo>
                <a:cubicBezTo>
                  <a:pt x="21567" y="8487"/>
                  <a:pt x="21600" y="8419"/>
                  <a:pt x="21600" y="834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4" name="Shape 3704"/>
          <p:cNvSpPr/>
          <p:nvPr/>
        </p:nvSpPr>
        <p:spPr>
          <a:xfrm>
            <a:off x="3252719" y="5928069"/>
            <a:ext cx="237401" cy="194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3600"/>
                </a:moveTo>
                <a:lnTo>
                  <a:pt x="1964" y="3600"/>
                </a:lnTo>
                <a:lnTo>
                  <a:pt x="1964" y="1200"/>
                </a:lnTo>
                <a:lnTo>
                  <a:pt x="19636" y="1200"/>
                </a:lnTo>
                <a:cubicBezTo>
                  <a:pt x="19636" y="1200"/>
                  <a:pt x="19636" y="3600"/>
                  <a:pt x="19636" y="3600"/>
                </a:cubicBezTo>
                <a:close/>
                <a:moveTo>
                  <a:pt x="17182" y="6000"/>
                </a:moveTo>
                <a:lnTo>
                  <a:pt x="17182" y="4800"/>
                </a:lnTo>
                <a:lnTo>
                  <a:pt x="19145" y="4800"/>
                </a:lnTo>
                <a:lnTo>
                  <a:pt x="19145" y="6000"/>
                </a:lnTo>
                <a:cubicBezTo>
                  <a:pt x="19145" y="6662"/>
                  <a:pt x="18705" y="7200"/>
                  <a:pt x="18164" y="7200"/>
                </a:cubicBezTo>
                <a:cubicBezTo>
                  <a:pt x="17621" y="7200"/>
                  <a:pt x="17182" y="6662"/>
                  <a:pt x="17182" y="6000"/>
                </a:cubicBezTo>
                <a:moveTo>
                  <a:pt x="14236" y="6000"/>
                </a:moveTo>
                <a:lnTo>
                  <a:pt x="14236" y="4800"/>
                </a:lnTo>
                <a:lnTo>
                  <a:pt x="16200" y="4800"/>
                </a:lnTo>
                <a:lnTo>
                  <a:pt x="16200" y="6000"/>
                </a:lnTo>
                <a:cubicBezTo>
                  <a:pt x="16200" y="6662"/>
                  <a:pt x="15760" y="7200"/>
                  <a:pt x="15218" y="7200"/>
                </a:cubicBezTo>
                <a:cubicBezTo>
                  <a:pt x="14675" y="7200"/>
                  <a:pt x="14236" y="6662"/>
                  <a:pt x="14236" y="6000"/>
                </a:cubicBezTo>
                <a:moveTo>
                  <a:pt x="11291" y="6000"/>
                </a:moveTo>
                <a:lnTo>
                  <a:pt x="11291" y="4800"/>
                </a:lnTo>
                <a:lnTo>
                  <a:pt x="13255" y="4800"/>
                </a:lnTo>
                <a:lnTo>
                  <a:pt x="13255" y="6000"/>
                </a:lnTo>
                <a:cubicBezTo>
                  <a:pt x="13255" y="6662"/>
                  <a:pt x="12814" y="7200"/>
                  <a:pt x="12273" y="7200"/>
                </a:cubicBezTo>
                <a:cubicBezTo>
                  <a:pt x="11730" y="7200"/>
                  <a:pt x="11291" y="6662"/>
                  <a:pt x="11291" y="6000"/>
                </a:cubicBezTo>
                <a:moveTo>
                  <a:pt x="8345" y="6000"/>
                </a:moveTo>
                <a:lnTo>
                  <a:pt x="8345" y="4800"/>
                </a:lnTo>
                <a:lnTo>
                  <a:pt x="10309" y="4800"/>
                </a:lnTo>
                <a:lnTo>
                  <a:pt x="10309" y="6000"/>
                </a:lnTo>
                <a:cubicBezTo>
                  <a:pt x="10309" y="6662"/>
                  <a:pt x="9869" y="7200"/>
                  <a:pt x="9327" y="7200"/>
                </a:cubicBezTo>
                <a:cubicBezTo>
                  <a:pt x="8785" y="7200"/>
                  <a:pt x="8345" y="6662"/>
                  <a:pt x="8345" y="6000"/>
                </a:cubicBezTo>
                <a:moveTo>
                  <a:pt x="5400" y="6000"/>
                </a:moveTo>
                <a:lnTo>
                  <a:pt x="5400" y="4800"/>
                </a:lnTo>
                <a:lnTo>
                  <a:pt x="7364" y="4800"/>
                </a:lnTo>
                <a:lnTo>
                  <a:pt x="7364" y="6000"/>
                </a:lnTo>
                <a:cubicBezTo>
                  <a:pt x="7364" y="6662"/>
                  <a:pt x="6924" y="7200"/>
                  <a:pt x="6382" y="7200"/>
                </a:cubicBezTo>
                <a:cubicBezTo>
                  <a:pt x="5839" y="7200"/>
                  <a:pt x="5400" y="6662"/>
                  <a:pt x="5400" y="6000"/>
                </a:cubicBezTo>
                <a:moveTo>
                  <a:pt x="2455" y="6000"/>
                </a:moveTo>
                <a:lnTo>
                  <a:pt x="2455" y="4800"/>
                </a:lnTo>
                <a:lnTo>
                  <a:pt x="4418" y="4800"/>
                </a:lnTo>
                <a:lnTo>
                  <a:pt x="4418" y="6000"/>
                </a:lnTo>
                <a:cubicBezTo>
                  <a:pt x="4418" y="6662"/>
                  <a:pt x="3978" y="7200"/>
                  <a:pt x="3436" y="7200"/>
                </a:cubicBezTo>
                <a:cubicBezTo>
                  <a:pt x="2894" y="7200"/>
                  <a:pt x="2455" y="6662"/>
                  <a:pt x="2455" y="6000"/>
                </a:cubicBezTo>
                <a:moveTo>
                  <a:pt x="19636" y="20400"/>
                </a:moveTo>
                <a:lnTo>
                  <a:pt x="12764" y="20400"/>
                </a:lnTo>
                <a:lnTo>
                  <a:pt x="12764" y="13800"/>
                </a:lnTo>
                <a:cubicBezTo>
                  <a:pt x="12764" y="13470"/>
                  <a:pt x="12544" y="13200"/>
                  <a:pt x="12273" y="13200"/>
                </a:cubicBezTo>
                <a:lnTo>
                  <a:pt x="9327" y="13200"/>
                </a:lnTo>
                <a:cubicBezTo>
                  <a:pt x="9056" y="13200"/>
                  <a:pt x="8836" y="13470"/>
                  <a:pt x="8836" y="13800"/>
                </a:cubicBezTo>
                <a:lnTo>
                  <a:pt x="8836" y="20400"/>
                </a:lnTo>
                <a:lnTo>
                  <a:pt x="1964" y="20400"/>
                </a:lnTo>
                <a:lnTo>
                  <a:pt x="1964" y="7573"/>
                </a:lnTo>
                <a:cubicBezTo>
                  <a:pt x="2324" y="8077"/>
                  <a:pt x="2847" y="8400"/>
                  <a:pt x="3436" y="8400"/>
                </a:cubicBezTo>
                <a:cubicBezTo>
                  <a:pt x="4026" y="8400"/>
                  <a:pt x="4549" y="8077"/>
                  <a:pt x="4909" y="7573"/>
                </a:cubicBezTo>
                <a:cubicBezTo>
                  <a:pt x="5269" y="8077"/>
                  <a:pt x="5792" y="8400"/>
                  <a:pt x="6382" y="8400"/>
                </a:cubicBezTo>
                <a:cubicBezTo>
                  <a:pt x="6971" y="8400"/>
                  <a:pt x="7495" y="8077"/>
                  <a:pt x="7855" y="7573"/>
                </a:cubicBezTo>
                <a:cubicBezTo>
                  <a:pt x="8215" y="8077"/>
                  <a:pt x="8738" y="8400"/>
                  <a:pt x="9327" y="8400"/>
                </a:cubicBezTo>
                <a:cubicBezTo>
                  <a:pt x="9917" y="8400"/>
                  <a:pt x="10440" y="8077"/>
                  <a:pt x="10800" y="7573"/>
                </a:cubicBezTo>
                <a:cubicBezTo>
                  <a:pt x="11160" y="8077"/>
                  <a:pt x="11683" y="8400"/>
                  <a:pt x="12273" y="8400"/>
                </a:cubicBezTo>
                <a:cubicBezTo>
                  <a:pt x="12862" y="8400"/>
                  <a:pt x="13385" y="8077"/>
                  <a:pt x="13745" y="7573"/>
                </a:cubicBezTo>
                <a:cubicBezTo>
                  <a:pt x="14105" y="8077"/>
                  <a:pt x="14629" y="8400"/>
                  <a:pt x="15218" y="8400"/>
                </a:cubicBezTo>
                <a:cubicBezTo>
                  <a:pt x="15808" y="8400"/>
                  <a:pt x="16331" y="8077"/>
                  <a:pt x="16691" y="7573"/>
                </a:cubicBezTo>
                <a:cubicBezTo>
                  <a:pt x="17051" y="8077"/>
                  <a:pt x="17574" y="8400"/>
                  <a:pt x="18164" y="8400"/>
                </a:cubicBezTo>
                <a:cubicBezTo>
                  <a:pt x="18753" y="8400"/>
                  <a:pt x="19276" y="8077"/>
                  <a:pt x="19636" y="7573"/>
                </a:cubicBezTo>
                <a:cubicBezTo>
                  <a:pt x="19636" y="7573"/>
                  <a:pt x="19636" y="20400"/>
                  <a:pt x="19636" y="20400"/>
                </a:cubicBezTo>
                <a:close/>
                <a:moveTo>
                  <a:pt x="11782" y="20400"/>
                </a:moveTo>
                <a:lnTo>
                  <a:pt x="9818" y="20400"/>
                </a:lnTo>
                <a:lnTo>
                  <a:pt x="9818" y="14400"/>
                </a:lnTo>
                <a:lnTo>
                  <a:pt x="11782" y="14400"/>
                </a:lnTo>
                <a:cubicBezTo>
                  <a:pt x="11782" y="14400"/>
                  <a:pt x="11782" y="20400"/>
                  <a:pt x="11782" y="20400"/>
                </a:cubicBezTo>
                <a:close/>
                <a:moveTo>
                  <a:pt x="21109" y="20400"/>
                </a:moveTo>
                <a:lnTo>
                  <a:pt x="20618" y="20400"/>
                </a:lnTo>
                <a:lnTo>
                  <a:pt x="20618" y="4800"/>
                </a:lnTo>
                <a:lnTo>
                  <a:pt x="21109" y="4800"/>
                </a:lnTo>
                <a:cubicBezTo>
                  <a:pt x="21380" y="4800"/>
                  <a:pt x="21600" y="4532"/>
                  <a:pt x="21600" y="4200"/>
                </a:cubicBezTo>
                <a:cubicBezTo>
                  <a:pt x="21600" y="3868"/>
                  <a:pt x="21380" y="3600"/>
                  <a:pt x="21109" y="3600"/>
                </a:cubicBezTo>
                <a:lnTo>
                  <a:pt x="20618" y="3600"/>
                </a:lnTo>
                <a:lnTo>
                  <a:pt x="20618" y="1200"/>
                </a:lnTo>
                <a:cubicBezTo>
                  <a:pt x="20618" y="538"/>
                  <a:pt x="20178" y="0"/>
                  <a:pt x="19636" y="0"/>
                </a:cubicBezTo>
                <a:lnTo>
                  <a:pt x="1964" y="0"/>
                </a:lnTo>
                <a:cubicBezTo>
                  <a:pt x="1421" y="0"/>
                  <a:pt x="982" y="538"/>
                  <a:pt x="982" y="1200"/>
                </a:cubicBezTo>
                <a:lnTo>
                  <a:pt x="982" y="3600"/>
                </a:lnTo>
                <a:lnTo>
                  <a:pt x="491" y="3600"/>
                </a:lnTo>
                <a:cubicBezTo>
                  <a:pt x="220" y="3600"/>
                  <a:pt x="0" y="3868"/>
                  <a:pt x="0" y="4200"/>
                </a:cubicBezTo>
                <a:cubicBezTo>
                  <a:pt x="0" y="4532"/>
                  <a:pt x="220" y="4800"/>
                  <a:pt x="491" y="4800"/>
                </a:cubicBezTo>
                <a:lnTo>
                  <a:pt x="982" y="4800"/>
                </a:lnTo>
                <a:lnTo>
                  <a:pt x="982" y="20400"/>
                </a:lnTo>
                <a:lnTo>
                  <a:pt x="491" y="20400"/>
                </a:lnTo>
                <a:cubicBezTo>
                  <a:pt x="220" y="20400"/>
                  <a:pt x="0" y="20670"/>
                  <a:pt x="0" y="21000"/>
                </a:cubicBezTo>
                <a:cubicBezTo>
                  <a:pt x="0" y="21332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cubicBezTo>
                  <a:pt x="21600" y="20670"/>
                  <a:pt x="21380" y="20400"/>
                  <a:pt x="21109" y="20400"/>
                </a:cubicBezTo>
                <a:moveTo>
                  <a:pt x="16691" y="16800"/>
                </a:moveTo>
                <a:lnTo>
                  <a:pt x="14727" y="16800"/>
                </a:lnTo>
                <a:lnTo>
                  <a:pt x="14727" y="14400"/>
                </a:lnTo>
                <a:lnTo>
                  <a:pt x="16691" y="14400"/>
                </a:lnTo>
                <a:cubicBezTo>
                  <a:pt x="16691" y="14400"/>
                  <a:pt x="16691" y="16800"/>
                  <a:pt x="16691" y="16800"/>
                </a:cubicBezTo>
                <a:close/>
                <a:moveTo>
                  <a:pt x="17182" y="13200"/>
                </a:moveTo>
                <a:lnTo>
                  <a:pt x="14236" y="13200"/>
                </a:lnTo>
                <a:cubicBezTo>
                  <a:pt x="13965" y="13200"/>
                  <a:pt x="13745" y="13470"/>
                  <a:pt x="13745" y="13800"/>
                </a:cubicBezTo>
                <a:lnTo>
                  <a:pt x="13745" y="17400"/>
                </a:lnTo>
                <a:cubicBezTo>
                  <a:pt x="13745" y="17732"/>
                  <a:pt x="13965" y="18000"/>
                  <a:pt x="14236" y="18000"/>
                </a:cubicBezTo>
                <a:lnTo>
                  <a:pt x="17182" y="18000"/>
                </a:lnTo>
                <a:cubicBezTo>
                  <a:pt x="17453" y="18000"/>
                  <a:pt x="17673" y="17732"/>
                  <a:pt x="17673" y="17400"/>
                </a:cubicBezTo>
                <a:lnTo>
                  <a:pt x="17673" y="13800"/>
                </a:lnTo>
                <a:cubicBezTo>
                  <a:pt x="17673" y="13470"/>
                  <a:pt x="17453" y="13200"/>
                  <a:pt x="17182" y="13200"/>
                </a:cubicBezTo>
                <a:moveTo>
                  <a:pt x="6873" y="16800"/>
                </a:moveTo>
                <a:lnTo>
                  <a:pt x="4909" y="16800"/>
                </a:lnTo>
                <a:lnTo>
                  <a:pt x="4909" y="14400"/>
                </a:lnTo>
                <a:lnTo>
                  <a:pt x="6873" y="14400"/>
                </a:lnTo>
                <a:cubicBezTo>
                  <a:pt x="6873" y="14400"/>
                  <a:pt x="6873" y="16800"/>
                  <a:pt x="6873" y="16800"/>
                </a:cubicBezTo>
                <a:close/>
                <a:moveTo>
                  <a:pt x="7364" y="13200"/>
                </a:moveTo>
                <a:lnTo>
                  <a:pt x="4418" y="13200"/>
                </a:lnTo>
                <a:cubicBezTo>
                  <a:pt x="4147" y="13200"/>
                  <a:pt x="3927" y="13470"/>
                  <a:pt x="3927" y="13800"/>
                </a:cubicBezTo>
                <a:lnTo>
                  <a:pt x="3927" y="17400"/>
                </a:lnTo>
                <a:cubicBezTo>
                  <a:pt x="3927" y="17732"/>
                  <a:pt x="4147" y="18000"/>
                  <a:pt x="4418" y="18000"/>
                </a:cubicBezTo>
                <a:lnTo>
                  <a:pt x="7364" y="18000"/>
                </a:lnTo>
                <a:cubicBezTo>
                  <a:pt x="7635" y="18000"/>
                  <a:pt x="7855" y="17732"/>
                  <a:pt x="7855" y="17400"/>
                </a:cubicBezTo>
                <a:lnTo>
                  <a:pt x="7855" y="13800"/>
                </a:lnTo>
                <a:cubicBezTo>
                  <a:pt x="7855" y="13470"/>
                  <a:pt x="7635" y="13200"/>
                  <a:pt x="7364" y="132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5" name="Shape 3705"/>
          <p:cNvSpPr/>
          <p:nvPr/>
        </p:nvSpPr>
        <p:spPr>
          <a:xfrm>
            <a:off x="3727520" y="5906488"/>
            <a:ext cx="194237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7673"/>
                </a:moveTo>
                <a:cubicBezTo>
                  <a:pt x="4588" y="17673"/>
                  <a:pt x="1200" y="16051"/>
                  <a:pt x="1200" y="15218"/>
                </a:cubicBezTo>
                <a:cubicBezTo>
                  <a:pt x="1200" y="14690"/>
                  <a:pt x="1355" y="14275"/>
                  <a:pt x="1611" y="13896"/>
                </a:cubicBezTo>
                <a:cubicBezTo>
                  <a:pt x="3255" y="14968"/>
                  <a:pt x="6746" y="15709"/>
                  <a:pt x="10800" y="15709"/>
                </a:cubicBezTo>
                <a:cubicBezTo>
                  <a:pt x="14856" y="15709"/>
                  <a:pt x="18345" y="14967"/>
                  <a:pt x="19987" y="13894"/>
                </a:cubicBezTo>
                <a:cubicBezTo>
                  <a:pt x="20244" y="14273"/>
                  <a:pt x="20400" y="14689"/>
                  <a:pt x="20400" y="15218"/>
                </a:cubicBezTo>
                <a:cubicBezTo>
                  <a:pt x="20400" y="16051"/>
                  <a:pt x="17011" y="17673"/>
                  <a:pt x="10800" y="17673"/>
                </a:cubicBezTo>
                <a:moveTo>
                  <a:pt x="10800" y="20618"/>
                </a:moveTo>
                <a:cubicBezTo>
                  <a:pt x="9475" y="20618"/>
                  <a:pt x="8400" y="19739"/>
                  <a:pt x="8400" y="18655"/>
                </a:cubicBezTo>
                <a:cubicBezTo>
                  <a:pt x="8400" y="18625"/>
                  <a:pt x="8408" y="18597"/>
                  <a:pt x="8409" y="18567"/>
                </a:cubicBezTo>
                <a:cubicBezTo>
                  <a:pt x="9179" y="18623"/>
                  <a:pt x="9977" y="18655"/>
                  <a:pt x="10800" y="18655"/>
                </a:cubicBezTo>
                <a:cubicBezTo>
                  <a:pt x="11623" y="18655"/>
                  <a:pt x="12421" y="18623"/>
                  <a:pt x="13191" y="18567"/>
                </a:cubicBezTo>
                <a:cubicBezTo>
                  <a:pt x="13192" y="18597"/>
                  <a:pt x="13200" y="18625"/>
                  <a:pt x="13200" y="18655"/>
                </a:cubicBezTo>
                <a:cubicBezTo>
                  <a:pt x="13200" y="19739"/>
                  <a:pt x="12125" y="20618"/>
                  <a:pt x="10800" y="20618"/>
                </a:cubicBezTo>
                <a:moveTo>
                  <a:pt x="2948" y="12551"/>
                </a:moveTo>
                <a:cubicBezTo>
                  <a:pt x="4308" y="11388"/>
                  <a:pt x="6000" y="9940"/>
                  <a:pt x="6000" y="6873"/>
                </a:cubicBezTo>
                <a:cubicBezTo>
                  <a:pt x="6000" y="5232"/>
                  <a:pt x="7238" y="3825"/>
                  <a:pt x="8988" y="3239"/>
                </a:cubicBezTo>
                <a:cubicBezTo>
                  <a:pt x="9428" y="3657"/>
                  <a:pt x="10072" y="3927"/>
                  <a:pt x="10800" y="3927"/>
                </a:cubicBezTo>
                <a:cubicBezTo>
                  <a:pt x="11528" y="3927"/>
                  <a:pt x="12172" y="3657"/>
                  <a:pt x="12611" y="3239"/>
                </a:cubicBezTo>
                <a:cubicBezTo>
                  <a:pt x="14362" y="3825"/>
                  <a:pt x="15600" y="5232"/>
                  <a:pt x="15600" y="6873"/>
                </a:cubicBezTo>
                <a:cubicBezTo>
                  <a:pt x="15600" y="9940"/>
                  <a:pt x="17292" y="11388"/>
                  <a:pt x="18652" y="12551"/>
                </a:cubicBezTo>
                <a:cubicBezTo>
                  <a:pt x="18911" y="12773"/>
                  <a:pt x="19152" y="12979"/>
                  <a:pt x="19366" y="13183"/>
                </a:cubicBezTo>
                <a:cubicBezTo>
                  <a:pt x="18217" y="14077"/>
                  <a:pt x="14825" y="14727"/>
                  <a:pt x="10800" y="14727"/>
                </a:cubicBezTo>
                <a:cubicBezTo>
                  <a:pt x="6779" y="14727"/>
                  <a:pt x="3383" y="14079"/>
                  <a:pt x="2230" y="13186"/>
                </a:cubicBezTo>
                <a:cubicBezTo>
                  <a:pt x="2446" y="12981"/>
                  <a:pt x="2687" y="12774"/>
                  <a:pt x="2948" y="12551"/>
                </a:cubicBezTo>
                <a:moveTo>
                  <a:pt x="10800" y="982"/>
                </a:moveTo>
                <a:cubicBezTo>
                  <a:pt x="11462" y="982"/>
                  <a:pt x="12000" y="1422"/>
                  <a:pt x="12000" y="1964"/>
                </a:cubicBezTo>
                <a:cubicBezTo>
                  <a:pt x="12000" y="2505"/>
                  <a:pt x="11462" y="2945"/>
                  <a:pt x="10800" y="2945"/>
                </a:cubicBezTo>
                <a:cubicBezTo>
                  <a:pt x="10138" y="2945"/>
                  <a:pt x="9600" y="2505"/>
                  <a:pt x="9600" y="1964"/>
                </a:cubicBezTo>
                <a:cubicBezTo>
                  <a:pt x="9600" y="1422"/>
                  <a:pt x="10138" y="982"/>
                  <a:pt x="10800" y="982"/>
                </a:cubicBezTo>
                <a:moveTo>
                  <a:pt x="21600" y="15218"/>
                </a:moveTo>
                <a:cubicBezTo>
                  <a:pt x="21600" y="11782"/>
                  <a:pt x="16800" y="11782"/>
                  <a:pt x="16800" y="6873"/>
                </a:cubicBezTo>
                <a:cubicBezTo>
                  <a:pt x="16800" y="4845"/>
                  <a:pt x="15296" y="3105"/>
                  <a:pt x="13152" y="2356"/>
                </a:cubicBezTo>
                <a:cubicBezTo>
                  <a:pt x="13183" y="2229"/>
                  <a:pt x="13200" y="2098"/>
                  <a:pt x="13200" y="1964"/>
                </a:cubicBezTo>
                <a:cubicBezTo>
                  <a:pt x="13200" y="879"/>
                  <a:pt x="12125" y="0"/>
                  <a:pt x="10800" y="0"/>
                </a:cubicBezTo>
                <a:cubicBezTo>
                  <a:pt x="9475" y="0"/>
                  <a:pt x="8400" y="879"/>
                  <a:pt x="8400" y="1964"/>
                </a:cubicBezTo>
                <a:cubicBezTo>
                  <a:pt x="8400" y="2098"/>
                  <a:pt x="8417" y="2229"/>
                  <a:pt x="8448" y="2356"/>
                </a:cubicBezTo>
                <a:cubicBezTo>
                  <a:pt x="6304" y="3105"/>
                  <a:pt x="4800" y="4845"/>
                  <a:pt x="4800" y="6873"/>
                </a:cubicBezTo>
                <a:cubicBezTo>
                  <a:pt x="4800" y="11782"/>
                  <a:pt x="0" y="11782"/>
                  <a:pt x="0" y="15218"/>
                </a:cubicBezTo>
                <a:cubicBezTo>
                  <a:pt x="0" y="16716"/>
                  <a:pt x="3016" y="17986"/>
                  <a:pt x="7217" y="18457"/>
                </a:cubicBezTo>
                <a:cubicBezTo>
                  <a:pt x="7211" y="18523"/>
                  <a:pt x="7200" y="18587"/>
                  <a:pt x="7200" y="18655"/>
                </a:cubicBezTo>
                <a:cubicBezTo>
                  <a:pt x="7200" y="20282"/>
                  <a:pt x="8812" y="21600"/>
                  <a:pt x="10800" y="21600"/>
                </a:cubicBezTo>
                <a:cubicBezTo>
                  <a:pt x="12788" y="21600"/>
                  <a:pt x="14400" y="20282"/>
                  <a:pt x="14400" y="18655"/>
                </a:cubicBezTo>
                <a:cubicBezTo>
                  <a:pt x="14400" y="18587"/>
                  <a:pt x="14389" y="18523"/>
                  <a:pt x="14383" y="18457"/>
                </a:cubicBezTo>
                <a:cubicBezTo>
                  <a:pt x="18584" y="17986"/>
                  <a:pt x="21600" y="16716"/>
                  <a:pt x="21600" y="15218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6" name="Shape 3706"/>
          <p:cNvSpPr/>
          <p:nvPr/>
        </p:nvSpPr>
        <p:spPr>
          <a:xfrm>
            <a:off x="4159158" y="5906488"/>
            <a:ext cx="237401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44" y="18334"/>
                </a:moveTo>
                <a:lnTo>
                  <a:pt x="15583" y="6873"/>
                </a:lnTo>
                <a:lnTo>
                  <a:pt x="20168" y="6873"/>
                </a:lnTo>
                <a:cubicBezTo>
                  <a:pt x="20168" y="6873"/>
                  <a:pt x="12144" y="18334"/>
                  <a:pt x="12144" y="18334"/>
                </a:cubicBezTo>
                <a:close/>
                <a:moveTo>
                  <a:pt x="10800" y="19402"/>
                </a:moveTo>
                <a:lnTo>
                  <a:pt x="7041" y="6873"/>
                </a:lnTo>
                <a:lnTo>
                  <a:pt x="14559" y="6873"/>
                </a:lnTo>
                <a:cubicBezTo>
                  <a:pt x="14559" y="6873"/>
                  <a:pt x="10800" y="19402"/>
                  <a:pt x="10800" y="19402"/>
                </a:cubicBezTo>
                <a:close/>
                <a:moveTo>
                  <a:pt x="1432" y="6873"/>
                </a:moveTo>
                <a:lnTo>
                  <a:pt x="6017" y="6873"/>
                </a:lnTo>
                <a:lnTo>
                  <a:pt x="9456" y="18334"/>
                </a:lnTo>
                <a:cubicBezTo>
                  <a:pt x="9456" y="18334"/>
                  <a:pt x="1432" y="6873"/>
                  <a:pt x="1432" y="6873"/>
                </a:cubicBezTo>
                <a:close/>
                <a:moveTo>
                  <a:pt x="6578" y="982"/>
                </a:moveTo>
                <a:lnTo>
                  <a:pt x="8536" y="982"/>
                </a:lnTo>
                <a:lnTo>
                  <a:pt x="6082" y="5891"/>
                </a:lnTo>
                <a:lnTo>
                  <a:pt x="1669" y="5891"/>
                </a:lnTo>
                <a:cubicBezTo>
                  <a:pt x="1669" y="5891"/>
                  <a:pt x="6578" y="982"/>
                  <a:pt x="6578" y="982"/>
                </a:cubicBezTo>
                <a:close/>
                <a:moveTo>
                  <a:pt x="11973" y="982"/>
                </a:moveTo>
                <a:lnTo>
                  <a:pt x="14427" y="5891"/>
                </a:lnTo>
                <a:lnTo>
                  <a:pt x="7173" y="5891"/>
                </a:lnTo>
                <a:lnTo>
                  <a:pt x="9627" y="982"/>
                </a:lnTo>
                <a:cubicBezTo>
                  <a:pt x="9627" y="982"/>
                  <a:pt x="11973" y="982"/>
                  <a:pt x="11973" y="982"/>
                </a:cubicBezTo>
                <a:close/>
                <a:moveTo>
                  <a:pt x="15022" y="982"/>
                </a:moveTo>
                <a:lnTo>
                  <a:pt x="19931" y="5891"/>
                </a:lnTo>
                <a:lnTo>
                  <a:pt x="15518" y="5891"/>
                </a:lnTo>
                <a:lnTo>
                  <a:pt x="13064" y="982"/>
                </a:lnTo>
                <a:cubicBezTo>
                  <a:pt x="13064" y="982"/>
                  <a:pt x="15022" y="982"/>
                  <a:pt x="15022" y="982"/>
                </a:cubicBezTo>
                <a:close/>
                <a:moveTo>
                  <a:pt x="21600" y="6382"/>
                </a:moveTo>
                <a:cubicBezTo>
                  <a:pt x="21600" y="6272"/>
                  <a:pt x="21557" y="6175"/>
                  <a:pt x="21495" y="6093"/>
                </a:cubicBezTo>
                <a:lnTo>
                  <a:pt x="21502" y="6087"/>
                </a:lnTo>
                <a:lnTo>
                  <a:pt x="21471" y="6057"/>
                </a:lnTo>
                <a:cubicBezTo>
                  <a:pt x="21459" y="6043"/>
                  <a:pt x="21448" y="6032"/>
                  <a:pt x="21434" y="6020"/>
                </a:cubicBezTo>
                <a:lnTo>
                  <a:pt x="15611" y="197"/>
                </a:lnTo>
                <a:lnTo>
                  <a:pt x="15604" y="201"/>
                </a:lnTo>
                <a:cubicBezTo>
                  <a:pt x="15514" y="82"/>
                  <a:pt x="15379" y="0"/>
                  <a:pt x="15218" y="0"/>
                </a:cubicBezTo>
                <a:lnTo>
                  <a:pt x="6382" y="0"/>
                </a:lnTo>
                <a:cubicBezTo>
                  <a:pt x="6221" y="0"/>
                  <a:pt x="6086" y="82"/>
                  <a:pt x="5996" y="201"/>
                </a:cubicBezTo>
                <a:lnTo>
                  <a:pt x="5989" y="197"/>
                </a:lnTo>
                <a:lnTo>
                  <a:pt x="166" y="6020"/>
                </a:lnTo>
                <a:cubicBezTo>
                  <a:pt x="152" y="6032"/>
                  <a:pt x="141" y="6043"/>
                  <a:pt x="129" y="6057"/>
                </a:cubicBezTo>
                <a:lnTo>
                  <a:pt x="98" y="6087"/>
                </a:lnTo>
                <a:lnTo>
                  <a:pt x="105" y="6093"/>
                </a:lnTo>
                <a:cubicBezTo>
                  <a:pt x="43" y="6175"/>
                  <a:pt x="0" y="6272"/>
                  <a:pt x="0" y="6382"/>
                </a:cubicBezTo>
                <a:cubicBezTo>
                  <a:pt x="0" y="6499"/>
                  <a:pt x="46" y="6601"/>
                  <a:pt x="115" y="6686"/>
                </a:cubicBezTo>
                <a:lnTo>
                  <a:pt x="109" y="6691"/>
                </a:lnTo>
                <a:lnTo>
                  <a:pt x="10418" y="21418"/>
                </a:lnTo>
                <a:lnTo>
                  <a:pt x="10424" y="21413"/>
                </a:lnTo>
                <a:cubicBezTo>
                  <a:pt x="10514" y="21525"/>
                  <a:pt x="10646" y="21600"/>
                  <a:pt x="10800" y="21600"/>
                </a:cubicBezTo>
                <a:cubicBezTo>
                  <a:pt x="10954" y="21600"/>
                  <a:pt x="11086" y="21525"/>
                  <a:pt x="11176" y="21413"/>
                </a:cubicBezTo>
                <a:lnTo>
                  <a:pt x="11182" y="21418"/>
                </a:lnTo>
                <a:lnTo>
                  <a:pt x="21491" y="6691"/>
                </a:lnTo>
                <a:lnTo>
                  <a:pt x="21485" y="6686"/>
                </a:lnTo>
                <a:cubicBezTo>
                  <a:pt x="21553" y="6601"/>
                  <a:pt x="21600" y="6499"/>
                  <a:pt x="21600" y="63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7" name="Shape 3707"/>
          <p:cNvSpPr/>
          <p:nvPr/>
        </p:nvSpPr>
        <p:spPr>
          <a:xfrm>
            <a:off x="4612377" y="5906488"/>
            <a:ext cx="237401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79" y="7009"/>
                </a:moveTo>
                <a:cubicBezTo>
                  <a:pt x="20006" y="12260"/>
                  <a:pt x="12624" y="19437"/>
                  <a:pt x="10800" y="20538"/>
                </a:cubicBezTo>
                <a:cubicBezTo>
                  <a:pt x="8976" y="19437"/>
                  <a:pt x="1594" y="12260"/>
                  <a:pt x="1021" y="7002"/>
                </a:cubicBezTo>
                <a:cubicBezTo>
                  <a:pt x="1021" y="7002"/>
                  <a:pt x="982" y="6718"/>
                  <a:pt x="982" y="6382"/>
                </a:cubicBezTo>
                <a:cubicBezTo>
                  <a:pt x="982" y="3405"/>
                  <a:pt x="3404" y="983"/>
                  <a:pt x="6382" y="983"/>
                </a:cubicBezTo>
                <a:cubicBezTo>
                  <a:pt x="7780" y="983"/>
                  <a:pt x="9107" y="1519"/>
                  <a:pt x="10120" y="2492"/>
                </a:cubicBezTo>
                <a:lnTo>
                  <a:pt x="10800" y="3146"/>
                </a:lnTo>
                <a:lnTo>
                  <a:pt x="11480" y="2492"/>
                </a:lnTo>
                <a:cubicBezTo>
                  <a:pt x="12493" y="1519"/>
                  <a:pt x="13820" y="983"/>
                  <a:pt x="15218" y="983"/>
                </a:cubicBezTo>
                <a:cubicBezTo>
                  <a:pt x="18196" y="983"/>
                  <a:pt x="20618" y="3405"/>
                  <a:pt x="20618" y="6382"/>
                </a:cubicBezTo>
                <a:cubicBezTo>
                  <a:pt x="20618" y="6725"/>
                  <a:pt x="20579" y="7009"/>
                  <a:pt x="20579" y="7009"/>
                </a:cubicBezTo>
                <a:moveTo>
                  <a:pt x="21600" y="6382"/>
                </a:moveTo>
                <a:cubicBezTo>
                  <a:pt x="21600" y="2857"/>
                  <a:pt x="18743" y="0"/>
                  <a:pt x="15218" y="0"/>
                </a:cubicBezTo>
                <a:cubicBezTo>
                  <a:pt x="13502" y="0"/>
                  <a:pt x="11947" y="682"/>
                  <a:pt x="10800" y="1784"/>
                </a:cubicBezTo>
                <a:cubicBezTo>
                  <a:pt x="9653" y="682"/>
                  <a:pt x="8098" y="0"/>
                  <a:pt x="6382" y="0"/>
                </a:cubicBezTo>
                <a:cubicBezTo>
                  <a:pt x="2857" y="0"/>
                  <a:pt x="0" y="2857"/>
                  <a:pt x="0" y="6382"/>
                </a:cubicBezTo>
                <a:cubicBezTo>
                  <a:pt x="0" y="6792"/>
                  <a:pt x="65" y="7282"/>
                  <a:pt x="45" y="7115"/>
                </a:cubicBezTo>
                <a:cubicBezTo>
                  <a:pt x="733" y="13419"/>
                  <a:pt x="9855" y="21600"/>
                  <a:pt x="10800" y="21600"/>
                </a:cubicBezTo>
                <a:cubicBezTo>
                  <a:pt x="11745" y="21600"/>
                  <a:pt x="20867" y="13419"/>
                  <a:pt x="21555" y="7115"/>
                </a:cubicBezTo>
                <a:cubicBezTo>
                  <a:pt x="21536" y="7282"/>
                  <a:pt x="21600" y="6792"/>
                  <a:pt x="21600" y="63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8" name="Shape 3708"/>
          <p:cNvSpPr/>
          <p:nvPr/>
        </p:nvSpPr>
        <p:spPr>
          <a:xfrm>
            <a:off x="6056738" y="1374291"/>
            <a:ext cx="129492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8836"/>
                </a:moveTo>
                <a:lnTo>
                  <a:pt x="16200" y="8836"/>
                </a:lnTo>
                <a:lnTo>
                  <a:pt x="16200" y="11782"/>
                </a:lnTo>
                <a:cubicBezTo>
                  <a:pt x="16200" y="13409"/>
                  <a:pt x="13782" y="14727"/>
                  <a:pt x="10800" y="14727"/>
                </a:cubicBezTo>
                <a:cubicBezTo>
                  <a:pt x="7818" y="14727"/>
                  <a:pt x="5400" y="13409"/>
                  <a:pt x="5400" y="11782"/>
                </a:cubicBezTo>
                <a:cubicBezTo>
                  <a:pt x="5400" y="11782"/>
                  <a:pt x="5400" y="8836"/>
                  <a:pt x="5400" y="8836"/>
                </a:cubicBezTo>
                <a:close/>
                <a:moveTo>
                  <a:pt x="5400" y="3927"/>
                </a:moveTo>
                <a:cubicBezTo>
                  <a:pt x="5400" y="2301"/>
                  <a:pt x="7818" y="982"/>
                  <a:pt x="10800" y="982"/>
                </a:cubicBezTo>
                <a:cubicBezTo>
                  <a:pt x="13782" y="982"/>
                  <a:pt x="16200" y="2301"/>
                  <a:pt x="16200" y="3927"/>
                </a:cubicBezTo>
                <a:lnTo>
                  <a:pt x="16200" y="7855"/>
                </a:lnTo>
                <a:lnTo>
                  <a:pt x="5400" y="7855"/>
                </a:lnTo>
                <a:cubicBezTo>
                  <a:pt x="5400" y="7855"/>
                  <a:pt x="5400" y="3927"/>
                  <a:pt x="5400" y="3927"/>
                </a:cubicBezTo>
                <a:close/>
                <a:moveTo>
                  <a:pt x="10800" y="15709"/>
                </a:moveTo>
                <a:cubicBezTo>
                  <a:pt x="14777" y="15709"/>
                  <a:pt x="18000" y="13951"/>
                  <a:pt x="18000" y="11782"/>
                </a:cubicBezTo>
                <a:lnTo>
                  <a:pt x="18000" y="3927"/>
                </a:lnTo>
                <a:cubicBezTo>
                  <a:pt x="18000" y="1758"/>
                  <a:pt x="14777" y="0"/>
                  <a:pt x="10800" y="0"/>
                </a:cubicBezTo>
                <a:cubicBezTo>
                  <a:pt x="6823" y="0"/>
                  <a:pt x="3600" y="1758"/>
                  <a:pt x="3600" y="3927"/>
                </a:cubicBezTo>
                <a:lnTo>
                  <a:pt x="3600" y="11782"/>
                </a:lnTo>
                <a:cubicBezTo>
                  <a:pt x="3600" y="13951"/>
                  <a:pt x="6823" y="15709"/>
                  <a:pt x="10800" y="15709"/>
                </a:cubicBezTo>
                <a:moveTo>
                  <a:pt x="21600" y="11782"/>
                </a:moveTo>
                <a:lnTo>
                  <a:pt x="21600" y="10309"/>
                </a:lnTo>
                <a:cubicBezTo>
                  <a:pt x="21600" y="10039"/>
                  <a:pt x="21197" y="9818"/>
                  <a:pt x="20700" y="9818"/>
                </a:cubicBezTo>
                <a:cubicBezTo>
                  <a:pt x="20203" y="9818"/>
                  <a:pt x="19800" y="10039"/>
                  <a:pt x="19800" y="10309"/>
                </a:cubicBezTo>
                <a:lnTo>
                  <a:pt x="19800" y="11782"/>
                </a:lnTo>
                <a:cubicBezTo>
                  <a:pt x="19800" y="14493"/>
                  <a:pt x="15770" y="16691"/>
                  <a:pt x="10800" y="16691"/>
                </a:cubicBezTo>
                <a:cubicBezTo>
                  <a:pt x="5830" y="16691"/>
                  <a:pt x="1800" y="14493"/>
                  <a:pt x="1800" y="11782"/>
                </a:cubicBezTo>
                <a:lnTo>
                  <a:pt x="1800" y="10309"/>
                </a:lnTo>
                <a:cubicBezTo>
                  <a:pt x="1800" y="10039"/>
                  <a:pt x="1397" y="9818"/>
                  <a:pt x="900" y="9818"/>
                </a:cubicBezTo>
                <a:cubicBezTo>
                  <a:pt x="403" y="9818"/>
                  <a:pt x="0" y="10039"/>
                  <a:pt x="0" y="10309"/>
                </a:cubicBezTo>
                <a:lnTo>
                  <a:pt x="0" y="11782"/>
                </a:lnTo>
                <a:cubicBezTo>
                  <a:pt x="0" y="14870"/>
                  <a:pt x="4358" y="17399"/>
                  <a:pt x="9900" y="17649"/>
                </a:cubicBezTo>
                <a:lnTo>
                  <a:pt x="9900" y="20618"/>
                </a:lnTo>
                <a:lnTo>
                  <a:pt x="3600" y="20618"/>
                </a:lnTo>
                <a:cubicBezTo>
                  <a:pt x="3103" y="20618"/>
                  <a:pt x="2700" y="20839"/>
                  <a:pt x="2700" y="21110"/>
                </a:cubicBezTo>
                <a:cubicBezTo>
                  <a:pt x="2700" y="21380"/>
                  <a:pt x="3103" y="21600"/>
                  <a:pt x="3600" y="21600"/>
                </a:cubicBezTo>
                <a:lnTo>
                  <a:pt x="18000" y="21600"/>
                </a:lnTo>
                <a:cubicBezTo>
                  <a:pt x="18497" y="21600"/>
                  <a:pt x="18900" y="21380"/>
                  <a:pt x="18900" y="21110"/>
                </a:cubicBezTo>
                <a:cubicBezTo>
                  <a:pt x="18900" y="20839"/>
                  <a:pt x="18497" y="20618"/>
                  <a:pt x="18000" y="20618"/>
                </a:cubicBezTo>
                <a:lnTo>
                  <a:pt x="11700" y="20618"/>
                </a:lnTo>
                <a:lnTo>
                  <a:pt x="11700" y="17649"/>
                </a:lnTo>
                <a:cubicBezTo>
                  <a:pt x="17243" y="17399"/>
                  <a:pt x="21600" y="14870"/>
                  <a:pt x="21600" y="117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9" name="Shape 3709"/>
          <p:cNvSpPr/>
          <p:nvPr/>
        </p:nvSpPr>
        <p:spPr>
          <a:xfrm>
            <a:off x="6456003" y="1374290"/>
            <a:ext cx="237318" cy="237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31" h="21132" extrusionOk="0">
                <a:moveTo>
                  <a:pt x="19045" y="7530"/>
                </a:moveTo>
                <a:cubicBezTo>
                  <a:pt x="17544" y="9030"/>
                  <a:pt x="15110" y="9030"/>
                  <a:pt x="13610" y="7530"/>
                </a:cubicBezTo>
                <a:cubicBezTo>
                  <a:pt x="12108" y="6031"/>
                  <a:pt x="12108" y="3600"/>
                  <a:pt x="13610" y="2101"/>
                </a:cubicBezTo>
                <a:cubicBezTo>
                  <a:pt x="15110" y="601"/>
                  <a:pt x="17544" y="601"/>
                  <a:pt x="19045" y="2101"/>
                </a:cubicBezTo>
                <a:cubicBezTo>
                  <a:pt x="20546" y="3600"/>
                  <a:pt x="20546" y="6031"/>
                  <a:pt x="19045" y="7530"/>
                </a:cubicBezTo>
                <a:moveTo>
                  <a:pt x="7605" y="16245"/>
                </a:moveTo>
                <a:cubicBezTo>
                  <a:pt x="7256" y="16593"/>
                  <a:pt x="6776" y="16807"/>
                  <a:pt x="6245" y="16807"/>
                </a:cubicBezTo>
                <a:cubicBezTo>
                  <a:pt x="5184" y="16807"/>
                  <a:pt x="4324" y="15948"/>
                  <a:pt x="4324" y="14888"/>
                </a:cubicBezTo>
                <a:cubicBezTo>
                  <a:pt x="4324" y="14358"/>
                  <a:pt x="4539" y="13878"/>
                  <a:pt x="4887" y="13530"/>
                </a:cubicBezTo>
                <a:lnTo>
                  <a:pt x="11678" y="5991"/>
                </a:lnTo>
                <a:cubicBezTo>
                  <a:pt x="11884" y="6798"/>
                  <a:pt x="12298" y="7563"/>
                  <a:pt x="12930" y="8194"/>
                </a:cubicBezTo>
                <a:cubicBezTo>
                  <a:pt x="13569" y="8833"/>
                  <a:pt x="14344" y="9248"/>
                  <a:pt x="15160" y="9451"/>
                </a:cubicBezTo>
                <a:cubicBezTo>
                  <a:pt x="15160" y="9451"/>
                  <a:pt x="7605" y="16245"/>
                  <a:pt x="7605" y="16245"/>
                </a:cubicBezTo>
                <a:close/>
                <a:moveTo>
                  <a:pt x="19724" y="1406"/>
                </a:moveTo>
                <a:cubicBezTo>
                  <a:pt x="17848" y="-468"/>
                  <a:pt x="14806" y="-468"/>
                  <a:pt x="12930" y="1406"/>
                </a:cubicBezTo>
                <a:cubicBezTo>
                  <a:pt x="12024" y="2312"/>
                  <a:pt x="11560" y="3489"/>
                  <a:pt x="11529" y="4676"/>
                </a:cubicBezTo>
                <a:lnTo>
                  <a:pt x="4207" y="12851"/>
                </a:lnTo>
                <a:cubicBezTo>
                  <a:pt x="3686" y="13373"/>
                  <a:pt x="3363" y="14093"/>
                  <a:pt x="3363" y="14888"/>
                </a:cubicBezTo>
                <a:cubicBezTo>
                  <a:pt x="3363" y="15420"/>
                  <a:pt x="3518" y="15912"/>
                  <a:pt x="3770" y="16340"/>
                </a:cubicBezTo>
                <a:cubicBezTo>
                  <a:pt x="2436" y="17104"/>
                  <a:pt x="1907" y="17813"/>
                  <a:pt x="2425" y="19364"/>
                </a:cubicBezTo>
                <a:cubicBezTo>
                  <a:pt x="2487" y="19550"/>
                  <a:pt x="2434" y="19623"/>
                  <a:pt x="2409" y="19657"/>
                </a:cubicBezTo>
                <a:cubicBezTo>
                  <a:pt x="2160" y="20003"/>
                  <a:pt x="1132" y="20167"/>
                  <a:pt x="500" y="20172"/>
                </a:cubicBezTo>
                <a:cubicBezTo>
                  <a:pt x="493" y="20171"/>
                  <a:pt x="487" y="20167"/>
                  <a:pt x="480" y="20167"/>
                </a:cubicBezTo>
                <a:cubicBezTo>
                  <a:pt x="215" y="20167"/>
                  <a:pt x="0" y="20383"/>
                  <a:pt x="0" y="20647"/>
                </a:cubicBezTo>
                <a:cubicBezTo>
                  <a:pt x="0" y="20912"/>
                  <a:pt x="214" y="21126"/>
                  <a:pt x="479" y="21127"/>
                </a:cubicBezTo>
                <a:lnTo>
                  <a:pt x="479" y="21132"/>
                </a:lnTo>
                <a:cubicBezTo>
                  <a:pt x="821" y="21132"/>
                  <a:pt x="2562" y="21088"/>
                  <a:pt x="3189" y="20219"/>
                </a:cubicBezTo>
                <a:cubicBezTo>
                  <a:pt x="3355" y="19988"/>
                  <a:pt x="3516" y="19599"/>
                  <a:pt x="3336" y="19060"/>
                </a:cubicBezTo>
                <a:cubicBezTo>
                  <a:pt x="3029" y="18141"/>
                  <a:pt x="3071" y="17806"/>
                  <a:pt x="4399" y="17082"/>
                </a:cubicBezTo>
                <a:cubicBezTo>
                  <a:pt x="4900" y="17504"/>
                  <a:pt x="5539" y="17767"/>
                  <a:pt x="6245" y="17767"/>
                </a:cubicBezTo>
                <a:cubicBezTo>
                  <a:pt x="7042" y="17767"/>
                  <a:pt x="7762" y="17446"/>
                  <a:pt x="8284" y="16925"/>
                </a:cubicBezTo>
                <a:lnTo>
                  <a:pt x="16485" y="9593"/>
                </a:lnTo>
                <a:cubicBezTo>
                  <a:pt x="17661" y="9554"/>
                  <a:pt x="18826" y="9091"/>
                  <a:pt x="19724" y="8194"/>
                </a:cubicBezTo>
                <a:cubicBezTo>
                  <a:pt x="21600" y="6320"/>
                  <a:pt x="21600" y="3281"/>
                  <a:pt x="19724" y="1406"/>
                </a:cubicBezTo>
                <a:moveTo>
                  <a:pt x="8953" y="11504"/>
                </a:moveTo>
                <a:lnTo>
                  <a:pt x="9632" y="12183"/>
                </a:lnTo>
                <a:lnTo>
                  <a:pt x="12690" y="9807"/>
                </a:lnTo>
                <a:lnTo>
                  <a:pt x="11331" y="8449"/>
                </a:lnTo>
                <a:cubicBezTo>
                  <a:pt x="11331" y="8449"/>
                  <a:pt x="8953" y="11504"/>
                  <a:pt x="8953" y="11504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0" name="Shape 3710"/>
          <p:cNvSpPr/>
          <p:nvPr/>
        </p:nvSpPr>
        <p:spPr>
          <a:xfrm>
            <a:off x="6909223" y="1417455"/>
            <a:ext cx="237401" cy="1510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255" y="3086"/>
                </a:moveTo>
                <a:cubicBezTo>
                  <a:pt x="12984" y="3086"/>
                  <a:pt x="12764" y="3432"/>
                  <a:pt x="12764" y="3857"/>
                </a:cubicBezTo>
                <a:cubicBezTo>
                  <a:pt x="12764" y="4284"/>
                  <a:pt x="12984" y="4629"/>
                  <a:pt x="13255" y="4629"/>
                </a:cubicBezTo>
                <a:cubicBezTo>
                  <a:pt x="13525" y="4629"/>
                  <a:pt x="13745" y="4284"/>
                  <a:pt x="13745" y="3857"/>
                </a:cubicBezTo>
                <a:cubicBezTo>
                  <a:pt x="13745" y="3432"/>
                  <a:pt x="13525" y="3086"/>
                  <a:pt x="13255" y="3086"/>
                </a:cubicBezTo>
                <a:moveTo>
                  <a:pt x="20618" y="16495"/>
                </a:moveTo>
                <a:lnTo>
                  <a:pt x="15709" y="12638"/>
                </a:lnTo>
                <a:lnTo>
                  <a:pt x="15709" y="8963"/>
                </a:lnTo>
                <a:lnTo>
                  <a:pt x="20618" y="5106"/>
                </a:lnTo>
                <a:cubicBezTo>
                  <a:pt x="20618" y="5106"/>
                  <a:pt x="20618" y="16495"/>
                  <a:pt x="20618" y="16495"/>
                </a:cubicBezTo>
                <a:close/>
                <a:moveTo>
                  <a:pt x="14727" y="16971"/>
                </a:moveTo>
                <a:lnTo>
                  <a:pt x="982" y="16971"/>
                </a:lnTo>
                <a:lnTo>
                  <a:pt x="982" y="3086"/>
                </a:lnTo>
                <a:cubicBezTo>
                  <a:pt x="982" y="2234"/>
                  <a:pt x="1421" y="1543"/>
                  <a:pt x="1964" y="1543"/>
                </a:cubicBezTo>
                <a:lnTo>
                  <a:pt x="13745" y="1543"/>
                </a:lnTo>
                <a:cubicBezTo>
                  <a:pt x="14288" y="1543"/>
                  <a:pt x="14727" y="2234"/>
                  <a:pt x="14727" y="3086"/>
                </a:cubicBezTo>
                <a:cubicBezTo>
                  <a:pt x="14727" y="3086"/>
                  <a:pt x="14727" y="16971"/>
                  <a:pt x="14727" y="16971"/>
                </a:cubicBezTo>
                <a:close/>
                <a:moveTo>
                  <a:pt x="13745" y="20057"/>
                </a:moveTo>
                <a:lnTo>
                  <a:pt x="1964" y="20057"/>
                </a:lnTo>
                <a:cubicBezTo>
                  <a:pt x="1421" y="20057"/>
                  <a:pt x="982" y="19367"/>
                  <a:pt x="982" y="18514"/>
                </a:cubicBezTo>
                <a:lnTo>
                  <a:pt x="14727" y="18514"/>
                </a:lnTo>
                <a:cubicBezTo>
                  <a:pt x="14727" y="19367"/>
                  <a:pt x="14288" y="20057"/>
                  <a:pt x="13745" y="20057"/>
                </a:cubicBezTo>
                <a:moveTo>
                  <a:pt x="21109" y="3086"/>
                </a:moveTo>
                <a:cubicBezTo>
                  <a:pt x="21030" y="3086"/>
                  <a:pt x="20958" y="3122"/>
                  <a:pt x="20892" y="3175"/>
                </a:cubicBezTo>
                <a:lnTo>
                  <a:pt x="20890" y="3167"/>
                </a:lnTo>
                <a:lnTo>
                  <a:pt x="15709" y="7238"/>
                </a:lnTo>
                <a:lnTo>
                  <a:pt x="15709" y="3086"/>
                </a:lnTo>
                <a:cubicBezTo>
                  <a:pt x="15709" y="1382"/>
                  <a:pt x="14830" y="0"/>
                  <a:pt x="13745" y="0"/>
                </a:cubicBezTo>
                <a:lnTo>
                  <a:pt x="1964" y="0"/>
                </a:lnTo>
                <a:cubicBezTo>
                  <a:pt x="879" y="0"/>
                  <a:pt x="0" y="1382"/>
                  <a:pt x="0" y="3086"/>
                </a:cubicBezTo>
                <a:lnTo>
                  <a:pt x="0" y="18514"/>
                </a:lnTo>
                <a:cubicBezTo>
                  <a:pt x="0" y="20220"/>
                  <a:pt x="879" y="21600"/>
                  <a:pt x="1964" y="21600"/>
                </a:cubicBezTo>
                <a:lnTo>
                  <a:pt x="13745" y="21600"/>
                </a:lnTo>
                <a:cubicBezTo>
                  <a:pt x="14830" y="21600"/>
                  <a:pt x="15709" y="20220"/>
                  <a:pt x="15709" y="18514"/>
                </a:cubicBezTo>
                <a:lnTo>
                  <a:pt x="15709" y="14363"/>
                </a:lnTo>
                <a:lnTo>
                  <a:pt x="20890" y="18433"/>
                </a:lnTo>
                <a:lnTo>
                  <a:pt x="20892" y="18427"/>
                </a:lnTo>
                <a:cubicBezTo>
                  <a:pt x="20958" y="18478"/>
                  <a:pt x="21030" y="18514"/>
                  <a:pt x="21109" y="18514"/>
                </a:cubicBezTo>
                <a:cubicBezTo>
                  <a:pt x="21380" y="18514"/>
                  <a:pt x="21600" y="18169"/>
                  <a:pt x="21600" y="17743"/>
                </a:cubicBezTo>
                <a:lnTo>
                  <a:pt x="21600" y="3857"/>
                </a:lnTo>
                <a:cubicBezTo>
                  <a:pt x="21600" y="3432"/>
                  <a:pt x="21380" y="3086"/>
                  <a:pt x="21109" y="3086"/>
                </a:cubicBezTo>
                <a:moveTo>
                  <a:pt x="10309" y="6171"/>
                </a:moveTo>
                <a:cubicBezTo>
                  <a:pt x="10038" y="6171"/>
                  <a:pt x="9818" y="5826"/>
                  <a:pt x="9818" y="5400"/>
                </a:cubicBezTo>
                <a:cubicBezTo>
                  <a:pt x="9818" y="4975"/>
                  <a:pt x="10038" y="4629"/>
                  <a:pt x="10309" y="4629"/>
                </a:cubicBezTo>
                <a:cubicBezTo>
                  <a:pt x="10580" y="4629"/>
                  <a:pt x="10800" y="4975"/>
                  <a:pt x="10800" y="5400"/>
                </a:cubicBezTo>
                <a:cubicBezTo>
                  <a:pt x="10800" y="5826"/>
                  <a:pt x="10580" y="6171"/>
                  <a:pt x="10309" y="6171"/>
                </a:cubicBezTo>
                <a:moveTo>
                  <a:pt x="10309" y="3086"/>
                </a:moveTo>
                <a:cubicBezTo>
                  <a:pt x="9496" y="3086"/>
                  <a:pt x="8836" y="4122"/>
                  <a:pt x="8836" y="5400"/>
                </a:cubicBezTo>
                <a:cubicBezTo>
                  <a:pt x="8836" y="6679"/>
                  <a:pt x="9496" y="7714"/>
                  <a:pt x="10309" y="7714"/>
                </a:cubicBezTo>
                <a:cubicBezTo>
                  <a:pt x="11123" y="7714"/>
                  <a:pt x="11782" y="6679"/>
                  <a:pt x="11782" y="5400"/>
                </a:cubicBezTo>
                <a:cubicBezTo>
                  <a:pt x="11782" y="4122"/>
                  <a:pt x="11123" y="3086"/>
                  <a:pt x="10309" y="3086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1" name="Shape 3711"/>
          <p:cNvSpPr/>
          <p:nvPr/>
        </p:nvSpPr>
        <p:spPr>
          <a:xfrm>
            <a:off x="7362443" y="1417455"/>
            <a:ext cx="237401" cy="1510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6495"/>
                </a:moveTo>
                <a:lnTo>
                  <a:pt x="19636" y="15724"/>
                </a:lnTo>
                <a:lnTo>
                  <a:pt x="19636" y="5878"/>
                </a:lnTo>
                <a:lnTo>
                  <a:pt x="20618" y="5106"/>
                </a:lnTo>
                <a:cubicBezTo>
                  <a:pt x="20618" y="5106"/>
                  <a:pt x="20618" y="16495"/>
                  <a:pt x="20618" y="16495"/>
                </a:cubicBezTo>
                <a:close/>
                <a:moveTo>
                  <a:pt x="18655" y="14952"/>
                </a:moveTo>
                <a:lnTo>
                  <a:pt x="16691" y="13410"/>
                </a:lnTo>
                <a:lnTo>
                  <a:pt x="16691" y="8192"/>
                </a:lnTo>
                <a:lnTo>
                  <a:pt x="18655" y="6649"/>
                </a:lnTo>
                <a:cubicBezTo>
                  <a:pt x="18655" y="6649"/>
                  <a:pt x="18655" y="14952"/>
                  <a:pt x="18655" y="14952"/>
                </a:cubicBezTo>
                <a:close/>
                <a:moveTo>
                  <a:pt x="15709" y="6171"/>
                </a:moveTo>
                <a:lnTo>
                  <a:pt x="982" y="6171"/>
                </a:lnTo>
                <a:lnTo>
                  <a:pt x="982" y="3086"/>
                </a:lnTo>
                <a:cubicBezTo>
                  <a:pt x="982" y="2234"/>
                  <a:pt x="1421" y="1543"/>
                  <a:pt x="1964" y="1543"/>
                </a:cubicBezTo>
                <a:lnTo>
                  <a:pt x="14727" y="1543"/>
                </a:lnTo>
                <a:cubicBezTo>
                  <a:pt x="15269" y="1543"/>
                  <a:pt x="15709" y="2234"/>
                  <a:pt x="15709" y="3086"/>
                </a:cubicBezTo>
                <a:cubicBezTo>
                  <a:pt x="15709" y="3086"/>
                  <a:pt x="15709" y="6171"/>
                  <a:pt x="15709" y="6171"/>
                </a:cubicBezTo>
                <a:close/>
                <a:moveTo>
                  <a:pt x="15709" y="18514"/>
                </a:moveTo>
                <a:cubicBezTo>
                  <a:pt x="15709" y="19367"/>
                  <a:pt x="15269" y="20057"/>
                  <a:pt x="14727" y="20057"/>
                </a:cubicBezTo>
                <a:lnTo>
                  <a:pt x="1964" y="20057"/>
                </a:lnTo>
                <a:cubicBezTo>
                  <a:pt x="1421" y="20057"/>
                  <a:pt x="982" y="19367"/>
                  <a:pt x="982" y="18514"/>
                </a:cubicBezTo>
                <a:lnTo>
                  <a:pt x="982" y="7714"/>
                </a:lnTo>
                <a:lnTo>
                  <a:pt x="15709" y="7714"/>
                </a:lnTo>
                <a:cubicBezTo>
                  <a:pt x="15709" y="7714"/>
                  <a:pt x="15709" y="18514"/>
                  <a:pt x="15709" y="18514"/>
                </a:cubicBezTo>
                <a:close/>
                <a:moveTo>
                  <a:pt x="21109" y="3086"/>
                </a:moveTo>
                <a:cubicBezTo>
                  <a:pt x="21030" y="3086"/>
                  <a:pt x="20958" y="3122"/>
                  <a:pt x="20892" y="3175"/>
                </a:cubicBezTo>
                <a:lnTo>
                  <a:pt x="20890" y="3167"/>
                </a:lnTo>
                <a:lnTo>
                  <a:pt x="16691" y="6467"/>
                </a:lnTo>
                <a:lnTo>
                  <a:pt x="16691" y="3086"/>
                </a:lnTo>
                <a:cubicBezTo>
                  <a:pt x="16691" y="1382"/>
                  <a:pt x="15812" y="0"/>
                  <a:pt x="14727" y="0"/>
                </a:cubicBezTo>
                <a:lnTo>
                  <a:pt x="1964" y="0"/>
                </a:lnTo>
                <a:cubicBezTo>
                  <a:pt x="879" y="0"/>
                  <a:pt x="0" y="1382"/>
                  <a:pt x="0" y="3086"/>
                </a:cubicBezTo>
                <a:lnTo>
                  <a:pt x="0" y="18514"/>
                </a:lnTo>
                <a:cubicBezTo>
                  <a:pt x="0" y="20220"/>
                  <a:pt x="879" y="21600"/>
                  <a:pt x="1964" y="21600"/>
                </a:cubicBezTo>
                <a:lnTo>
                  <a:pt x="14727" y="21600"/>
                </a:lnTo>
                <a:cubicBezTo>
                  <a:pt x="15812" y="21600"/>
                  <a:pt x="16691" y="20220"/>
                  <a:pt x="16691" y="18514"/>
                </a:cubicBezTo>
                <a:lnTo>
                  <a:pt x="16691" y="15135"/>
                </a:lnTo>
                <a:lnTo>
                  <a:pt x="20890" y="18433"/>
                </a:lnTo>
                <a:lnTo>
                  <a:pt x="20892" y="18427"/>
                </a:lnTo>
                <a:cubicBezTo>
                  <a:pt x="20958" y="18478"/>
                  <a:pt x="21030" y="18514"/>
                  <a:pt x="21109" y="18514"/>
                </a:cubicBezTo>
                <a:cubicBezTo>
                  <a:pt x="21380" y="18514"/>
                  <a:pt x="21600" y="18169"/>
                  <a:pt x="21600" y="17743"/>
                </a:cubicBezTo>
                <a:lnTo>
                  <a:pt x="21600" y="3857"/>
                </a:lnTo>
                <a:cubicBezTo>
                  <a:pt x="21600" y="3432"/>
                  <a:pt x="21380" y="3086"/>
                  <a:pt x="21109" y="3086"/>
                </a:cubicBezTo>
                <a:moveTo>
                  <a:pt x="12273" y="3086"/>
                </a:moveTo>
                <a:cubicBezTo>
                  <a:pt x="12002" y="3086"/>
                  <a:pt x="11782" y="3432"/>
                  <a:pt x="11782" y="3857"/>
                </a:cubicBezTo>
                <a:cubicBezTo>
                  <a:pt x="11782" y="4284"/>
                  <a:pt x="12002" y="4629"/>
                  <a:pt x="12273" y="4629"/>
                </a:cubicBezTo>
                <a:cubicBezTo>
                  <a:pt x="12544" y="4629"/>
                  <a:pt x="12764" y="4284"/>
                  <a:pt x="12764" y="3857"/>
                </a:cubicBezTo>
                <a:cubicBezTo>
                  <a:pt x="12764" y="3432"/>
                  <a:pt x="12544" y="3086"/>
                  <a:pt x="12273" y="3086"/>
                </a:cubicBezTo>
                <a:moveTo>
                  <a:pt x="14236" y="3086"/>
                </a:moveTo>
                <a:cubicBezTo>
                  <a:pt x="13966" y="3086"/>
                  <a:pt x="13745" y="3432"/>
                  <a:pt x="13745" y="3857"/>
                </a:cubicBezTo>
                <a:cubicBezTo>
                  <a:pt x="13745" y="4284"/>
                  <a:pt x="13966" y="4629"/>
                  <a:pt x="14236" y="4629"/>
                </a:cubicBezTo>
                <a:cubicBezTo>
                  <a:pt x="14507" y="4629"/>
                  <a:pt x="14727" y="4284"/>
                  <a:pt x="14727" y="3857"/>
                </a:cubicBezTo>
                <a:cubicBezTo>
                  <a:pt x="14727" y="3432"/>
                  <a:pt x="14507" y="3086"/>
                  <a:pt x="14236" y="3086"/>
                </a:cubicBezTo>
                <a:moveTo>
                  <a:pt x="5400" y="10800"/>
                </a:moveTo>
                <a:cubicBezTo>
                  <a:pt x="6214" y="10800"/>
                  <a:pt x="6873" y="11837"/>
                  <a:pt x="6873" y="13114"/>
                </a:cubicBezTo>
                <a:cubicBezTo>
                  <a:pt x="6873" y="14393"/>
                  <a:pt x="6214" y="15429"/>
                  <a:pt x="5400" y="15429"/>
                </a:cubicBezTo>
                <a:cubicBezTo>
                  <a:pt x="4586" y="15429"/>
                  <a:pt x="3927" y="14393"/>
                  <a:pt x="3927" y="13114"/>
                </a:cubicBezTo>
                <a:cubicBezTo>
                  <a:pt x="3927" y="11837"/>
                  <a:pt x="4586" y="10800"/>
                  <a:pt x="5400" y="10800"/>
                </a:cubicBezTo>
                <a:moveTo>
                  <a:pt x="11291" y="10800"/>
                </a:moveTo>
                <a:cubicBezTo>
                  <a:pt x="12104" y="10800"/>
                  <a:pt x="12764" y="11837"/>
                  <a:pt x="12764" y="13114"/>
                </a:cubicBezTo>
                <a:cubicBezTo>
                  <a:pt x="12764" y="14393"/>
                  <a:pt x="12104" y="15429"/>
                  <a:pt x="11291" y="15429"/>
                </a:cubicBezTo>
                <a:cubicBezTo>
                  <a:pt x="10477" y="15429"/>
                  <a:pt x="9818" y="14393"/>
                  <a:pt x="9818" y="13114"/>
                </a:cubicBezTo>
                <a:cubicBezTo>
                  <a:pt x="9818" y="11837"/>
                  <a:pt x="10477" y="10800"/>
                  <a:pt x="11291" y="10800"/>
                </a:cubicBezTo>
                <a:moveTo>
                  <a:pt x="5400" y="16971"/>
                </a:moveTo>
                <a:lnTo>
                  <a:pt x="11291" y="16971"/>
                </a:lnTo>
                <a:cubicBezTo>
                  <a:pt x="12647" y="16971"/>
                  <a:pt x="13745" y="15245"/>
                  <a:pt x="13745" y="13114"/>
                </a:cubicBezTo>
                <a:cubicBezTo>
                  <a:pt x="13745" y="10984"/>
                  <a:pt x="12647" y="9257"/>
                  <a:pt x="11291" y="9257"/>
                </a:cubicBezTo>
                <a:cubicBezTo>
                  <a:pt x="9936" y="9257"/>
                  <a:pt x="8836" y="10984"/>
                  <a:pt x="8836" y="13114"/>
                </a:cubicBezTo>
                <a:cubicBezTo>
                  <a:pt x="8836" y="13987"/>
                  <a:pt x="9028" y="14782"/>
                  <a:pt x="9338" y="15429"/>
                </a:cubicBezTo>
                <a:lnTo>
                  <a:pt x="7353" y="15429"/>
                </a:lnTo>
                <a:cubicBezTo>
                  <a:pt x="7663" y="14782"/>
                  <a:pt x="7855" y="13987"/>
                  <a:pt x="7855" y="13114"/>
                </a:cubicBezTo>
                <a:cubicBezTo>
                  <a:pt x="7855" y="10984"/>
                  <a:pt x="6755" y="9257"/>
                  <a:pt x="5400" y="9257"/>
                </a:cubicBezTo>
                <a:cubicBezTo>
                  <a:pt x="4045" y="9257"/>
                  <a:pt x="2945" y="10984"/>
                  <a:pt x="2945" y="13114"/>
                </a:cubicBezTo>
                <a:cubicBezTo>
                  <a:pt x="2945" y="15245"/>
                  <a:pt x="4045" y="16971"/>
                  <a:pt x="5400" y="16971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2" name="Shape 3712"/>
          <p:cNvSpPr/>
          <p:nvPr/>
        </p:nvSpPr>
        <p:spPr>
          <a:xfrm>
            <a:off x="7815663" y="1417455"/>
            <a:ext cx="237401" cy="1510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6607"/>
                </a:moveTo>
                <a:lnTo>
                  <a:pt x="16691" y="14139"/>
                </a:lnTo>
                <a:lnTo>
                  <a:pt x="16691" y="7463"/>
                </a:lnTo>
                <a:lnTo>
                  <a:pt x="20618" y="4995"/>
                </a:lnTo>
                <a:cubicBezTo>
                  <a:pt x="20618" y="4995"/>
                  <a:pt x="20618" y="16607"/>
                  <a:pt x="20618" y="16607"/>
                </a:cubicBezTo>
                <a:close/>
                <a:moveTo>
                  <a:pt x="21109" y="3086"/>
                </a:moveTo>
                <a:cubicBezTo>
                  <a:pt x="21030" y="3086"/>
                  <a:pt x="20958" y="3122"/>
                  <a:pt x="20892" y="3175"/>
                </a:cubicBezTo>
                <a:lnTo>
                  <a:pt x="20890" y="3167"/>
                </a:lnTo>
                <a:lnTo>
                  <a:pt x="16018" y="6230"/>
                </a:lnTo>
                <a:cubicBezTo>
                  <a:pt x="16013" y="6233"/>
                  <a:pt x="16007" y="6236"/>
                  <a:pt x="16002" y="6239"/>
                </a:cubicBezTo>
                <a:lnTo>
                  <a:pt x="15980" y="6253"/>
                </a:lnTo>
                <a:lnTo>
                  <a:pt x="15983" y="6260"/>
                </a:lnTo>
                <a:cubicBezTo>
                  <a:pt x="15822" y="6387"/>
                  <a:pt x="15709" y="6642"/>
                  <a:pt x="15709" y="6943"/>
                </a:cubicBezTo>
                <a:lnTo>
                  <a:pt x="15709" y="14657"/>
                </a:lnTo>
                <a:cubicBezTo>
                  <a:pt x="15709" y="14960"/>
                  <a:pt x="15822" y="15213"/>
                  <a:pt x="15983" y="15341"/>
                </a:cubicBezTo>
                <a:lnTo>
                  <a:pt x="15980" y="15347"/>
                </a:lnTo>
                <a:lnTo>
                  <a:pt x="16002" y="15361"/>
                </a:lnTo>
                <a:cubicBezTo>
                  <a:pt x="16007" y="15365"/>
                  <a:pt x="16013" y="15368"/>
                  <a:pt x="16018" y="15371"/>
                </a:cubicBezTo>
                <a:lnTo>
                  <a:pt x="20890" y="18433"/>
                </a:lnTo>
                <a:lnTo>
                  <a:pt x="20892" y="18427"/>
                </a:lnTo>
                <a:cubicBezTo>
                  <a:pt x="20958" y="18478"/>
                  <a:pt x="21030" y="18514"/>
                  <a:pt x="21109" y="18514"/>
                </a:cubicBezTo>
                <a:cubicBezTo>
                  <a:pt x="21380" y="18514"/>
                  <a:pt x="21600" y="18169"/>
                  <a:pt x="21600" y="17743"/>
                </a:cubicBezTo>
                <a:lnTo>
                  <a:pt x="21600" y="3857"/>
                </a:lnTo>
                <a:cubicBezTo>
                  <a:pt x="21600" y="3432"/>
                  <a:pt x="21380" y="3086"/>
                  <a:pt x="21109" y="3086"/>
                </a:cubicBezTo>
                <a:moveTo>
                  <a:pt x="13745" y="18514"/>
                </a:moveTo>
                <a:cubicBezTo>
                  <a:pt x="13745" y="19367"/>
                  <a:pt x="13306" y="20057"/>
                  <a:pt x="12764" y="20057"/>
                </a:cubicBezTo>
                <a:lnTo>
                  <a:pt x="1964" y="20057"/>
                </a:lnTo>
                <a:cubicBezTo>
                  <a:pt x="1421" y="20057"/>
                  <a:pt x="982" y="19367"/>
                  <a:pt x="982" y="18514"/>
                </a:cubicBezTo>
                <a:lnTo>
                  <a:pt x="982" y="3086"/>
                </a:lnTo>
                <a:cubicBezTo>
                  <a:pt x="982" y="2234"/>
                  <a:pt x="1421" y="1543"/>
                  <a:pt x="1964" y="1543"/>
                </a:cubicBezTo>
                <a:lnTo>
                  <a:pt x="12764" y="1543"/>
                </a:lnTo>
                <a:cubicBezTo>
                  <a:pt x="13306" y="1543"/>
                  <a:pt x="13745" y="2234"/>
                  <a:pt x="13745" y="3086"/>
                </a:cubicBezTo>
                <a:cubicBezTo>
                  <a:pt x="13745" y="3086"/>
                  <a:pt x="13745" y="18514"/>
                  <a:pt x="13745" y="18514"/>
                </a:cubicBezTo>
                <a:close/>
                <a:moveTo>
                  <a:pt x="12764" y="0"/>
                </a:moveTo>
                <a:lnTo>
                  <a:pt x="1964" y="0"/>
                </a:lnTo>
                <a:cubicBezTo>
                  <a:pt x="879" y="0"/>
                  <a:pt x="0" y="1382"/>
                  <a:pt x="0" y="3086"/>
                </a:cubicBezTo>
                <a:lnTo>
                  <a:pt x="0" y="18514"/>
                </a:lnTo>
                <a:cubicBezTo>
                  <a:pt x="0" y="20220"/>
                  <a:pt x="879" y="21600"/>
                  <a:pt x="1964" y="21600"/>
                </a:cubicBezTo>
                <a:lnTo>
                  <a:pt x="12764" y="21600"/>
                </a:lnTo>
                <a:cubicBezTo>
                  <a:pt x="13848" y="21600"/>
                  <a:pt x="14727" y="20220"/>
                  <a:pt x="14727" y="18514"/>
                </a:cubicBezTo>
                <a:lnTo>
                  <a:pt x="14727" y="3086"/>
                </a:lnTo>
                <a:cubicBezTo>
                  <a:pt x="14727" y="1382"/>
                  <a:pt x="13848" y="0"/>
                  <a:pt x="12764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3" name="Shape 3713"/>
          <p:cNvSpPr/>
          <p:nvPr/>
        </p:nvSpPr>
        <p:spPr>
          <a:xfrm>
            <a:off x="8268882" y="1385082"/>
            <a:ext cx="237401" cy="2158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0800"/>
                </a:moveTo>
                <a:cubicBezTo>
                  <a:pt x="6653" y="10800"/>
                  <a:pt x="6873" y="10558"/>
                  <a:pt x="6873" y="10260"/>
                </a:cubicBezTo>
                <a:cubicBezTo>
                  <a:pt x="6873" y="9963"/>
                  <a:pt x="6653" y="9720"/>
                  <a:pt x="6382" y="9720"/>
                </a:cubicBezTo>
                <a:cubicBezTo>
                  <a:pt x="6110" y="9720"/>
                  <a:pt x="5891" y="9963"/>
                  <a:pt x="5891" y="10260"/>
                </a:cubicBezTo>
                <a:cubicBezTo>
                  <a:pt x="5891" y="10558"/>
                  <a:pt x="6110" y="10800"/>
                  <a:pt x="6382" y="10800"/>
                </a:cubicBezTo>
                <a:moveTo>
                  <a:pt x="3436" y="10800"/>
                </a:moveTo>
                <a:cubicBezTo>
                  <a:pt x="3708" y="10800"/>
                  <a:pt x="3927" y="11043"/>
                  <a:pt x="3927" y="11340"/>
                </a:cubicBezTo>
                <a:cubicBezTo>
                  <a:pt x="3927" y="11638"/>
                  <a:pt x="3708" y="11880"/>
                  <a:pt x="3436" y="11880"/>
                </a:cubicBezTo>
                <a:cubicBezTo>
                  <a:pt x="3165" y="11880"/>
                  <a:pt x="2945" y="11638"/>
                  <a:pt x="2945" y="11340"/>
                </a:cubicBezTo>
                <a:cubicBezTo>
                  <a:pt x="2945" y="11043"/>
                  <a:pt x="3165" y="10800"/>
                  <a:pt x="3436" y="10800"/>
                </a:cubicBezTo>
                <a:moveTo>
                  <a:pt x="3436" y="12960"/>
                </a:moveTo>
                <a:cubicBezTo>
                  <a:pt x="4249" y="12960"/>
                  <a:pt x="4909" y="12235"/>
                  <a:pt x="4909" y="11340"/>
                </a:cubicBezTo>
                <a:cubicBezTo>
                  <a:pt x="4909" y="10446"/>
                  <a:pt x="4249" y="9720"/>
                  <a:pt x="3436" y="9720"/>
                </a:cubicBezTo>
                <a:cubicBezTo>
                  <a:pt x="2623" y="9720"/>
                  <a:pt x="1964" y="10446"/>
                  <a:pt x="1964" y="11340"/>
                </a:cubicBezTo>
                <a:cubicBezTo>
                  <a:pt x="1964" y="12235"/>
                  <a:pt x="2623" y="12960"/>
                  <a:pt x="3436" y="12960"/>
                </a:cubicBezTo>
                <a:moveTo>
                  <a:pt x="14236" y="18360"/>
                </a:moveTo>
                <a:lnTo>
                  <a:pt x="2455" y="18360"/>
                </a:lnTo>
                <a:cubicBezTo>
                  <a:pt x="2183" y="18360"/>
                  <a:pt x="1964" y="18603"/>
                  <a:pt x="1964" y="18900"/>
                </a:cubicBezTo>
                <a:cubicBezTo>
                  <a:pt x="1964" y="19198"/>
                  <a:pt x="2183" y="19440"/>
                  <a:pt x="2455" y="19440"/>
                </a:cubicBezTo>
                <a:lnTo>
                  <a:pt x="14236" y="19440"/>
                </a:lnTo>
                <a:cubicBezTo>
                  <a:pt x="14508" y="19440"/>
                  <a:pt x="14727" y="19198"/>
                  <a:pt x="14727" y="18900"/>
                </a:cubicBezTo>
                <a:cubicBezTo>
                  <a:pt x="14727" y="18603"/>
                  <a:pt x="14508" y="18360"/>
                  <a:pt x="14236" y="18360"/>
                </a:cubicBezTo>
                <a:moveTo>
                  <a:pt x="20618" y="18105"/>
                </a:moveTo>
                <a:lnTo>
                  <a:pt x="16691" y="16377"/>
                </a:lnTo>
                <a:lnTo>
                  <a:pt x="16691" y="12784"/>
                </a:lnTo>
                <a:lnTo>
                  <a:pt x="20618" y="11056"/>
                </a:lnTo>
                <a:cubicBezTo>
                  <a:pt x="20618" y="11056"/>
                  <a:pt x="20618" y="18105"/>
                  <a:pt x="20618" y="18105"/>
                </a:cubicBezTo>
                <a:close/>
                <a:moveTo>
                  <a:pt x="15709" y="19440"/>
                </a:moveTo>
                <a:cubicBezTo>
                  <a:pt x="15709" y="20037"/>
                  <a:pt x="15269" y="20520"/>
                  <a:pt x="14727" y="20520"/>
                </a:cubicBezTo>
                <a:lnTo>
                  <a:pt x="1964" y="20520"/>
                </a:lnTo>
                <a:cubicBezTo>
                  <a:pt x="1422" y="20520"/>
                  <a:pt x="982" y="20037"/>
                  <a:pt x="982" y="19440"/>
                </a:cubicBezTo>
                <a:lnTo>
                  <a:pt x="982" y="9720"/>
                </a:lnTo>
                <a:cubicBezTo>
                  <a:pt x="982" y="9124"/>
                  <a:pt x="1422" y="8640"/>
                  <a:pt x="1964" y="8640"/>
                </a:cubicBezTo>
                <a:lnTo>
                  <a:pt x="14727" y="8640"/>
                </a:lnTo>
                <a:cubicBezTo>
                  <a:pt x="15269" y="8640"/>
                  <a:pt x="15709" y="9124"/>
                  <a:pt x="15709" y="9720"/>
                </a:cubicBezTo>
                <a:cubicBezTo>
                  <a:pt x="15709" y="9720"/>
                  <a:pt x="15709" y="19440"/>
                  <a:pt x="15709" y="19440"/>
                </a:cubicBezTo>
                <a:close/>
                <a:moveTo>
                  <a:pt x="1964" y="4320"/>
                </a:moveTo>
                <a:cubicBezTo>
                  <a:pt x="1964" y="2531"/>
                  <a:pt x="3282" y="1080"/>
                  <a:pt x="4909" y="1080"/>
                </a:cubicBezTo>
                <a:cubicBezTo>
                  <a:pt x="6536" y="1080"/>
                  <a:pt x="7855" y="2531"/>
                  <a:pt x="7855" y="4320"/>
                </a:cubicBezTo>
                <a:cubicBezTo>
                  <a:pt x="7855" y="6110"/>
                  <a:pt x="6536" y="7560"/>
                  <a:pt x="4909" y="7560"/>
                </a:cubicBezTo>
                <a:cubicBezTo>
                  <a:pt x="3282" y="7560"/>
                  <a:pt x="1964" y="6110"/>
                  <a:pt x="1964" y="4320"/>
                </a:cubicBezTo>
                <a:moveTo>
                  <a:pt x="9190" y="7560"/>
                </a:moveTo>
                <a:lnTo>
                  <a:pt x="7501" y="7560"/>
                </a:lnTo>
                <a:cubicBezTo>
                  <a:pt x="7839" y="7233"/>
                  <a:pt x="8122" y="6841"/>
                  <a:pt x="8342" y="6404"/>
                </a:cubicBezTo>
                <a:cubicBezTo>
                  <a:pt x="8562" y="6843"/>
                  <a:pt x="8851" y="7232"/>
                  <a:pt x="9190" y="7560"/>
                </a:cubicBezTo>
                <a:moveTo>
                  <a:pt x="11782" y="1080"/>
                </a:moveTo>
                <a:cubicBezTo>
                  <a:pt x="13409" y="1080"/>
                  <a:pt x="14727" y="2531"/>
                  <a:pt x="14727" y="4320"/>
                </a:cubicBezTo>
                <a:cubicBezTo>
                  <a:pt x="14727" y="6110"/>
                  <a:pt x="13409" y="7560"/>
                  <a:pt x="11782" y="7560"/>
                </a:cubicBezTo>
                <a:cubicBezTo>
                  <a:pt x="10155" y="7560"/>
                  <a:pt x="8836" y="6110"/>
                  <a:pt x="8836" y="4320"/>
                </a:cubicBezTo>
                <a:cubicBezTo>
                  <a:pt x="8836" y="2531"/>
                  <a:pt x="10155" y="1080"/>
                  <a:pt x="11782" y="1080"/>
                </a:cubicBezTo>
                <a:moveTo>
                  <a:pt x="21109" y="9720"/>
                </a:moveTo>
                <a:cubicBezTo>
                  <a:pt x="21030" y="9720"/>
                  <a:pt x="20958" y="9745"/>
                  <a:pt x="20892" y="9782"/>
                </a:cubicBezTo>
                <a:lnTo>
                  <a:pt x="20890" y="9777"/>
                </a:lnTo>
                <a:lnTo>
                  <a:pt x="16691" y="11625"/>
                </a:lnTo>
                <a:lnTo>
                  <a:pt x="16691" y="9720"/>
                </a:lnTo>
                <a:cubicBezTo>
                  <a:pt x="16691" y="8527"/>
                  <a:pt x="15812" y="7560"/>
                  <a:pt x="14727" y="7560"/>
                </a:cubicBezTo>
                <a:lnTo>
                  <a:pt x="14373" y="7560"/>
                </a:lnTo>
                <a:cubicBezTo>
                  <a:pt x="15191" y="6769"/>
                  <a:pt x="15709" y="5612"/>
                  <a:pt x="15709" y="4320"/>
                </a:cubicBezTo>
                <a:cubicBezTo>
                  <a:pt x="15709" y="1934"/>
                  <a:pt x="13951" y="0"/>
                  <a:pt x="11782" y="0"/>
                </a:cubicBezTo>
                <a:cubicBezTo>
                  <a:pt x="10302" y="0"/>
                  <a:pt x="9015" y="902"/>
                  <a:pt x="8345" y="2231"/>
                </a:cubicBezTo>
                <a:cubicBezTo>
                  <a:pt x="7676" y="902"/>
                  <a:pt x="6389" y="0"/>
                  <a:pt x="4909" y="0"/>
                </a:cubicBezTo>
                <a:cubicBezTo>
                  <a:pt x="2740" y="0"/>
                  <a:pt x="982" y="1934"/>
                  <a:pt x="982" y="4320"/>
                </a:cubicBezTo>
                <a:cubicBezTo>
                  <a:pt x="982" y="5612"/>
                  <a:pt x="1501" y="6769"/>
                  <a:pt x="2317" y="7560"/>
                </a:cubicBezTo>
                <a:lnTo>
                  <a:pt x="1964" y="7560"/>
                </a:lnTo>
                <a:cubicBezTo>
                  <a:pt x="879" y="7560"/>
                  <a:pt x="0" y="8527"/>
                  <a:pt x="0" y="9720"/>
                </a:cubicBezTo>
                <a:lnTo>
                  <a:pt x="0" y="19440"/>
                </a:lnTo>
                <a:cubicBezTo>
                  <a:pt x="0" y="20633"/>
                  <a:pt x="879" y="21600"/>
                  <a:pt x="1964" y="21600"/>
                </a:cubicBezTo>
                <a:lnTo>
                  <a:pt x="14727" y="21600"/>
                </a:lnTo>
                <a:cubicBezTo>
                  <a:pt x="15812" y="21600"/>
                  <a:pt x="16691" y="20633"/>
                  <a:pt x="16691" y="19440"/>
                </a:cubicBezTo>
                <a:lnTo>
                  <a:pt x="16691" y="17536"/>
                </a:lnTo>
                <a:lnTo>
                  <a:pt x="20890" y="19383"/>
                </a:lnTo>
                <a:lnTo>
                  <a:pt x="20891" y="19379"/>
                </a:lnTo>
                <a:cubicBezTo>
                  <a:pt x="20958" y="19416"/>
                  <a:pt x="21030" y="19440"/>
                  <a:pt x="21109" y="19440"/>
                </a:cubicBezTo>
                <a:cubicBezTo>
                  <a:pt x="21380" y="19440"/>
                  <a:pt x="21600" y="19198"/>
                  <a:pt x="21600" y="18900"/>
                </a:cubicBezTo>
                <a:lnTo>
                  <a:pt x="21600" y="10260"/>
                </a:lnTo>
                <a:cubicBezTo>
                  <a:pt x="21600" y="9963"/>
                  <a:pt x="21380" y="9720"/>
                  <a:pt x="21109" y="9720"/>
                </a:cubicBezTo>
                <a:moveTo>
                  <a:pt x="11782" y="5400"/>
                </a:moveTo>
                <a:cubicBezTo>
                  <a:pt x="12324" y="5400"/>
                  <a:pt x="12764" y="4916"/>
                  <a:pt x="12764" y="4320"/>
                </a:cubicBezTo>
                <a:cubicBezTo>
                  <a:pt x="12764" y="3724"/>
                  <a:pt x="12324" y="3240"/>
                  <a:pt x="11782" y="3240"/>
                </a:cubicBezTo>
                <a:cubicBezTo>
                  <a:pt x="11240" y="3240"/>
                  <a:pt x="10800" y="3724"/>
                  <a:pt x="10800" y="4320"/>
                </a:cubicBezTo>
                <a:cubicBezTo>
                  <a:pt x="10800" y="4916"/>
                  <a:pt x="11240" y="5400"/>
                  <a:pt x="11782" y="5400"/>
                </a:cubicBezTo>
                <a:moveTo>
                  <a:pt x="4909" y="5400"/>
                </a:moveTo>
                <a:cubicBezTo>
                  <a:pt x="5451" y="5400"/>
                  <a:pt x="5891" y="4916"/>
                  <a:pt x="5891" y="4320"/>
                </a:cubicBezTo>
                <a:cubicBezTo>
                  <a:pt x="5891" y="3724"/>
                  <a:pt x="5451" y="3240"/>
                  <a:pt x="4909" y="3240"/>
                </a:cubicBezTo>
                <a:cubicBezTo>
                  <a:pt x="4367" y="3240"/>
                  <a:pt x="3927" y="3724"/>
                  <a:pt x="3927" y="4320"/>
                </a:cubicBezTo>
                <a:cubicBezTo>
                  <a:pt x="3927" y="4916"/>
                  <a:pt x="4367" y="5400"/>
                  <a:pt x="4909" y="54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4" name="Shape 3714"/>
          <p:cNvSpPr/>
          <p:nvPr/>
        </p:nvSpPr>
        <p:spPr>
          <a:xfrm>
            <a:off x="8776057" y="1374291"/>
            <a:ext cx="129492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2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2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5" name="Shape 3715"/>
          <p:cNvSpPr/>
          <p:nvPr/>
        </p:nvSpPr>
        <p:spPr>
          <a:xfrm>
            <a:off x="9207695" y="1374291"/>
            <a:ext cx="172655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50" y="19636"/>
                </a:moveTo>
                <a:cubicBezTo>
                  <a:pt x="20250" y="20179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4" y="20618"/>
                  <a:pt x="1350" y="20179"/>
                  <a:pt x="1350" y="19636"/>
                </a:cubicBezTo>
                <a:lnTo>
                  <a:pt x="1350" y="1964"/>
                </a:lnTo>
                <a:cubicBezTo>
                  <a:pt x="1350" y="1422"/>
                  <a:pt x="1954" y="982"/>
                  <a:pt x="2700" y="982"/>
                </a:cubicBezTo>
                <a:lnTo>
                  <a:pt x="18900" y="982"/>
                </a:lnTo>
                <a:cubicBezTo>
                  <a:pt x="19645" y="982"/>
                  <a:pt x="20250" y="1422"/>
                  <a:pt x="20250" y="1964"/>
                </a:cubicBezTo>
                <a:cubicBezTo>
                  <a:pt x="20250" y="1964"/>
                  <a:pt x="20250" y="19636"/>
                  <a:pt x="20250" y="19636"/>
                </a:cubicBezTo>
                <a:close/>
                <a:moveTo>
                  <a:pt x="18900" y="0"/>
                </a:moveTo>
                <a:lnTo>
                  <a:pt x="2700" y="0"/>
                </a:lnTo>
                <a:cubicBezTo>
                  <a:pt x="120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2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2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391" y="0"/>
                  <a:pt x="18900" y="0"/>
                </a:cubicBezTo>
                <a:moveTo>
                  <a:pt x="4050" y="3927"/>
                </a:moveTo>
                <a:lnTo>
                  <a:pt x="17550" y="3927"/>
                </a:lnTo>
                <a:lnTo>
                  <a:pt x="17550" y="17673"/>
                </a:lnTo>
                <a:lnTo>
                  <a:pt x="4050" y="17673"/>
                </a:lnTo>
                <a:cubicBezTo>
                  <a:pt x="4050" y="17673"/>
                  <a:pt x="4050" y="3927"/>
                  <a:pt x="4050" y="3927"/>
                </a:cubicBezTo>
                <a:close/>
                <a:moveTo>
                  <a:pt x="2700" y="18655"/>
                </a:moveTo>
                <a:lnTo>
                  <a:pt x="18900" y="18655"/>
                </a:lnTo>
                <a:lnTo>
                  <a:pt x="18900" y="2945"/>
                </a:lnTo>
                <a:lnTo>
                  <a:pt x="2700" y="2945"/>
                </a:lnTo>
                <a:cubicBezTo>
                  <a:pt x="2700" y="2945"/>
                  <a:pt x="2700" y="18655"/>
                  <a:pt x="2700" y="18655"/>
                </a:cubicBezTo>
                <a:close/>
                <a:moveTo>
                  <a:pt x="10125" y="2455"/>
                </a:moveTo>
                <a:lnTo>
                  <a:pt x="11475" y="2455"/>
                </a:lnTo>
                <a:cubicBezTo>
                  <a:pt x="11848" y="2455"/>
                  <a:pt x="12150" y="2235"/>
                  <a:pt x="12150" y="1964"/>
                </a:cubicBezTo>
                <a:cubicBezTo>
                  <a:pt x="12150" y="1692"/>
                  <a:pt x="11848" y="1473"/>
                  <a:pt x="11475" y="1473"/>
                </a:cubicBezTo>
                <a:lnTo>
                  <a:pt x="10125" y="1473"/>
                </a:lnTo>
                <a:cubicBezTo>
                  <a:pt x="9752" y="1473"/>
                  <a:pt x="9450" y="1692"/>
                  <a:pt x="9450" y="1964"/>
                </a:cubicBezTo>
                <a:cubicBezTo>
                  <a:pt x="9450" y="2235"/>
                  <a:pt x="9752" y="2455"/>
                  <a:pt x="10125" y="2455"/>
                </a:cubicBezTo>
                <a:moveTo>
                  <a:pt x="10800" y="19145"/>
                </a:moveTo>
                <a:cubicBezTo>
                  <a:pt x="10427" y="19145"/>
                  <a:pt x="10125" y="19366"/>
                  <a:pt x="10125" y="19636"/>
                </a:cubicBezTo>
                <a:cubicBezTo>
                  <a:pt x="10125" y="19908"/>
                  <a:pt x="10427" y="20127"/>
                  <a:pt x="10800" y="20127"/>
                </a:cubicBezTo>
                <a:cubicBezTo>
                  <a:pt x="11173" y="20127"/>
                  <a:pt x="11475" y="19908"/>
                  <a:pt x="11475" y="19636"/>
                </a:cubicBezTo>
                <a:cubicBezTo>
                  <a:pt x="11475" y="19366"/>
                  <a:pt x="11173" y="19145"/>
                  <a:pt x="10800" y="1914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6" name="Shape 3716"/>
          <p:cNvSpPr/>
          <p:nvPr/>
        </p:nvSpPr>
        <p:spPr>
          <a:xfrm>
            <a:off x="9628541" y="1406664"/>
            <a:ext cx="237401" cy="172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8" y="20250"/>
                </a:moveTo>
                <a:lnTo>
                  <a:pt x="2740" y="17504"/>
                </a:lnTo>
                <a:cubicBezTo>
                  <a:pt x="2807" y="17526"/>
                  <a:pt x="2874" y="17550"/>
                  <a:pt x="2945" y="17550"/>
                </a:cubicBezTo>
                <a:lnTo>
                  <a:pt x="18655" y="17550"/>
                </a:lnTo>
                <a:cubicBezTo>
                  <a:pt x="18726" y="17550"/>
                  <a:pt x="18793" y="17526"/>
                  <a:pt x="18860" y="17504"/>
                </a:cubicBezTo>
                <a:lnTo>
                  <a:pt x="20192" y="20250"/>
                </a:lnTo>
                <a:cubicBezTo>
                  <a:pt x="20192" y="20250"/>
                  <a:pt x="1408" y="20250"/>
                  <a:pt x="1408" y="20250"/>
                </a:cubicBezTo>
                <a:close/>
                <a:moveTo>
                  <a:pt x="2945" y="1350"/>
                </a:moveTo>
                <a:lnTo>
                  <a:pt x="18655" y="1350"/>
                </a:lnTo>
                <a:lnTo>
                  <a:pt x="18655" y="16200"/>
                </a:lnTo>
                <a:lnTo>
                  <a:pt x="2945" y="16200"/>
                </a:lnTo>
                <a:cubicBezTo>
                  <a:pt x="2945" y="16200"/>
                  <a:pt x="2945" y="1350"/>
                  <a:pt x="2945" y="1350"/>
                </a:cubicBezTo>
                <a:close/>
                <a:moveTo>
                  <a:pt x="21510" y="20558"/>
                </a:moveTo>
                <a:lnTo>
                  <a:pt x="21518" y="20551"/>
                </a:lnTo>
                <a:lnTo>
                  <a:pt x="19591" y="16577"/>
                </a:lnTo>
                <a:cubicBezTo>
                  <a:pt x="19617" y="16457"/>
                  <a:pt x="19636" y="16333"/>
                  <a:pt x="19636" y="16200"/>
                </a:cubicBezTo>
                <a:lnTo>
                  <a:pt x="19636" y="1350"/>
                </a:lnTo>
                <a:cubicBezTo>
                  <a:pt x="19636" y="605"/>
                  <a:pt x="19197" y="0"/>
                  <a:pt x="18655" y="0"/>
                </a:cubicBezTo>
                <a:lnTo>
                  <a:pt x="2945" y="0"/>
                </a:lnTo>
                <a:cubicBezTo>
                  <a:pt x="2403" y="0"/>
                  <a:pt x="1964" y="605"/>
                  <a:pt x="1964" y="1350"/>
                </a:cubicBezTo>
                <a:lnTo>
                  <a:pt x="1964" y="16200"/>
                </a:lnTo>
                <a:cubicBezTo>
                  <a:pt x="1964" y="16333"/>
                  <a:pt x="1983" y="16457"/>
                  <a:pt x="2009" y="16577"/>
                </a:cubicBezTo>
                <a:lnTo>
                  <a:pt x="82" y="20551"/>
                </a:lnTo>
                <a:lnTo>
                  <a:pt x="90" y="20558"/>
                </a:lnTo>
                <a:cubicBezTo>
                  <a:pt x="38" y="20665"/>
                  <a:pt x="0" y="20787"/>
                  <a:pt x="0" y="20925"/>
                </a:cubicBezTo>
                <a:cubicBezTo>
                  <a:pt x="0" y="21298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298"/>
                  <a:pt x="21600" y="20925"/>
                </a:cubicBezTo>
                <a:cubicBezTo>
                  <a:pt x="21600" y="20787"/>
                  <a:pt x="21562" y="20665"/>
                  <a:pt x="21510" y="20558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7" name="Shape 3717"/>
          <p:cNvSpPr/>
          <p:nvPr/>
        </p:nvSpPr>
        <p:spPr>
          <a:xfrm>
            <a:off x="10081761" y="1374291"/>
            <a:ext cx="237401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2" y="20618"/>
                  <a:pt x="6873" y="20839"/>
                  <a:pt x="6873" y="21109"/>
                </a:cubicBezTo>
                <a:cubicBezTo>
                  <a:pt x="6873" y="21380"/>
                  <a:pt x="7092" y="21600"/>
                  <a:pt x="7364" y="21600"/>
                </a:cubicBezTo>
                <a:lnTo>
                  <a:pt x="14236" y="21600"/>
                </a:lnTo>
                <a:cubicBezTo>
                  <a:pt x="14508" y="21600"/>
                  <a:pt x="14727" y="21380"/>
                  <a:pt x="14727" y="21109"/>
                </a:cubicBezTo>
                <a:cubicBezTo>
                  <a:pt x="14727" y="20839"/>
                  <a:pt x="14508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8" name="Shape 3718"/>
          <p:cNvSpPr/>
          <p:nvPr/>
        </p:nvSpPr>
        <p:spPr>
          <a:xfrm>
            <a:off x="6002784" y="1827510"/>
            <a:ext cx="237401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9" y="17673"/>
                  <a:pt x="19636" y="17673"/>
                </a:cubicBezTo>
                <a:lnTo>
                  <a:pt x="1964" y="17673"/>
                </a:lnTo>
                <a:cubicBezTo>
                  <a:pt x="1421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3" y="20618"/>
                  <a:pt x="6873" y="20838"/>
                  <a:pt x="6873" y="21109"/>
                </a:cubicBezTo>
                <a:cubicBezTo>
                  <a:pt x="6873" y="21380"/>
                  <a:pt x="7093" y="21600"/>
                  <a:pt x="7364" y="21600"/>
                </a:cubicBezTo>
                <a:lnTo>
                  <a:pt x="14236" y="21600"/>
                </a:lnTo>
                <a:cubicBezTo>
                  <a:pt x="14507" y="21600"/>
                  <a:pt x="14727" y="21380"/>
                  <a:pt x="14727" y="21109"/>
                </a:cubicBezTo>
                <a:cubicBezTo>
                  <a:pt x="14727" y="20838"/>
                  <a:pt x="14507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0774" y="5201"/>
                </a:moveTo>
                <a:cubicBezTo>
                  <a:pt x="10711" y="5093"/>
                  <a:pt x="10614" y="5023"/>
                  <a:pt x="10504" y="4986"/>
                </a:cubicBezTo>
                <a:lnTo>
                  <a:pt x="10517" y="4938"/>
                </a:lnTo>
                <a:cubicBezTo>
                  <a:pt x="10483" y="4941"/>
                  <a:pt x="10451" y="4949"/>
                  <a:pt x="10419" y="4957"/>
                </a:cubicBezTo>
                <a:lnTo>
                  <a:pt x="8464" y="4434"/>
                </a:lnTo>
                <a:cubicBezTo>
                  <a:pt x="8343" y="4401"/>
                  <a:pt x="8209" y="4414"/>
                  <a:pt x="8091" y="4482"/>
                </a:cubicBezTo>
                <a:cubicBezTo>
                  <a:pt x="7856" y="4618"/>
                  <a:pt x="7776" y="4918"/>
                  <a:pt x="7912" y="5153"/>
                </a:cubicBezTo>
                <a:cubicBezTo>
                  <a:pt x="7979" y="5271"/>
                  <a:pt x="8088" y="5349"/>
                  <a:pt x="8210" y="5382"/>
                </a:cubicBezTo>
                <a:lnTo>
                  <a:pt x="8964" y="5584"/>
                </a:lnTo>
                <a:cubicBezTo>
                  <a:pt x="8292" y="6116"/>
                  <a:pt x="7855" y="6927"/>
                  <a:pt x="7855" y="7855"/>
                </a:cubicBezTo>
                <a:cubicBezTo>
                  <a:pt x="7855" y="9081"/>
                  <a:pt x="8605" y="10131"/>
                  <a:pt x="9671" y="10574"/>
                </a:cubicBezTo>
                <a:lnTo>
                  <a:pt x="9934" y="9609"/>
                </a:lnTo>
                <a:cubicBezTo>
                  <a:pt x="9286" y="9289"/>
                  <a:pt x="8836" y="8627"/>
                  <a:pt x="8836" y="7855"/>
                </a:cubicBezTo>
                <a:cubicBezTo>
                  <a:pt x="8836" y="7221"/>
                  <a:pt x="9142" y="6666"/>
                  <a:pt x="9609" y="6309"/>
                </a:cubicBezTo>
                <a:lnTo>
                  <a:pt x="9335" y="7331"/>
                </a:lnTo>
                <a:cubicBezTo>
                  <a:pt x="9303" y="7453"/>
                  <a:pt x="9316" y="7586"/>
                  <a:pt x="9384" y="7704"/>
                </a:cubicBezTo>
                <a:cubicBezTo>
                  <a:pt x="9520" y="7939"/>
                  <a:pt x="9820" y="8019"/>
                  <a:pt x="10055" y="7883"/>
                </a:cubicBezTo>
                <a:cubicBezTo>
                  <a:pt x="10172" y="7815"/>
                  <a:pt x="10251" y="7707"/>
                  <a:pt x="10284" y="7585"/>
                </a:cubicBezTo>
                <a:lnTo>
                  <a:pt x="10823" y="5574"/>
                </a:lnTo>
                <a:cubicBezTo>
                  <a:pt x="10855" y="5452"/>
                  <a:pt x="10841" y="5319"/>
                  <a:pt x="10774" y="5201"/>
                </a:cubicBezTo>
                <a:moveTo>
                  <a:pt x="13421" y="10344"/>
                </a:moveTo>
                <a:lnTo>
                  <a:pt x="12630" y="10132"/>
                </a:lnTo>
                <a:cubicBezTo>
                  <a:pt x="13306" y="9599"/>
                  <a:pt x="13745" y="8785"/>
                  <a:pt x="13745" y="7855"/>
                </a:cubicBezTo>
                <a:cubicBezTo>
                  <a:pt x="13745" y="6644"/>
                  <a:pt x="13013" y="5604"/>
                  <a:pt x="11967" y="5153"/>
                </a:cubicBezTo>
                <a:lnTo>
                  <a:pt x="11702" y="6121"/>
                </a:lnTo>
                <a:cubicBezTo>
                  <a:pt x="12330" y="6448"/>
                  <a:pt x="12764" y="7098"/>
                  <a:pt x="12764" y="7855"/>
                </a:cubicBezTo>
                <a:cubicBezTo>
                  <a:pt x="12764" y="8468"/>
                  <a:pt x="12477" y="9008"/>
                  <a:pt x="12035" y="9366"/>
                </a:cubicBezTo>
                <a:lnTo>
                  <a:pt x="12295" y="8394"/>
                </a:lnTo>
                <a:cubicBezTo>
                  <a:pt x="12328" y="8273"/>
                  <a:pt x="12314" y="8139"/>
                  <a:pt x="12246" y="8021"/>
                </a:cubicBezTo>
                <a:cubicBezTo>
                  <a:pt x="12111" y="7786"/>
                  <a:pt x="11811" y="7706"/>
                  <a:pt x="11576" y="7842"/>
                </a:cubicBezTo>
                <a:cubicBezTo>
                  <a:pt x="11458" y="7910"/>
                  <a:pt x="11380" y="8019"/>
                  <a:pt x="11347" y="8140"/>
                </a:cubicBezTo>
                <a:lnTo>
                  <a:pt x="10808" y="10152"/>
                </a:lnTo>
                <a:lnTo>
                  <a:pt x="10808" y="10152"/>
                </a:lnTo>
                <a:cubicBezTo>
                  <a:pt x="10776" y="10274"/>
                  <a:pt x="10789" y="10407"/>
                  <a:pt x="10857" y="10524"/>
                </a:cubicBezTo>
                <a:cubicBezTo>
                  <a:pt x="10920" y="10634"/>
                  <a:pt x="11021" y="10706"/>
                  <a:pt x="11133" y="10742"/>
                </a:cubicBezTo>
                <a:lnTo>
                  <a:pt x="11126" y="10767"/>
                </a:lnTo>
                <a:cubicBezTo>
                  <a:pt x="11142" y="10765"/>
                  <a:pt x="11157" y="10762"/>
                  <a:pt x="11173" y="10758"/>
                </a:cubicBezTo>
                <a:lnTo>
                  <a:pt x="13167" y="11292"/>
                </a:lnTo>
                <a:cubicBezTo>
                  <a:pt x="13288" y="11324"/>
                  <a:pt x="13422" y="11311"/>
                  <a:pt x="13540" y="11243"/>
                </a:cubicBezTo>
                <a:cubicBezTo>
                  <a:pt x="13775" y="11107"/>
                  <a:pt x="13855" y="10807"/>
                  <a:pt x="13719" y="10573"/>
                </a:cubicBezTo>
                <a:cubicBezTo>
                  <a:pt x="13651" y="10455"/>
                  <a:pt x="13542" y="10376"/>
                  <a:pt x="13421" y="10344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9" name="Shape 3719"/>
          <p:cNvSpPr/>
          <p:nvPr/>
        </p:nvSpPr>
        <p:spPr>
          <a:xfrm>
            <a:off x="6456003" y="1827510"/>
            <a:ext cx="237401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9" y="17673"/>
                  <a:pt x="19636" y="17673"/>
                </a:cubicBezTo>
                <a:lnTo>
                  <a:pt x="1964" y="17673"/>
                </a:lnTo>
                <a:cubicBezTo>
                  <a:pt x="1421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3" y="20618"/>
                  <a:pt x="6873" y="20838"/>
                  <a:pt x="6873" y="21109"/>
                </a:cubicBezTo>
                <a:cubicBezTo>
                  <a:pt x="6873" y="21380"/>
                  <a:pt x="7093" y="21600"/>
                  <a:pt x="7364" y="21600"/>
                </a:cubicBezTo>
                <a:lnTo>
                  <a:pt x="14236" y="21600"/>
                </a:lnTo>
                <a:cubicBezTo>
                  <a:pt x="14507" y="21600"/>
                  <a:pt x="14727" y="21380"/>
                  <a:pt x="14727" y="21109"/>
                </a:cubicBezTo>
                <a:cubicBezTo>
                  <a:pt x="14727" y="20838"/>
                  <a:pt x="14507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2764" y="8836"/>
                </a:moveTo>
                <a:cubicBezTo>
                  <a:pt x="12628" y="8836"/>
                  <a:pt x="12505" y="8892"/>
                  <a:pt x="12417" y="8980"/>
                </a:cubicBezTo>
                <a:lnTo>
                  <a:pt x="11291" y="10106"/>
                </a:lnTo>
                <a:lnTo>
                  <a:pt x="11291" y="4419"/>
                </a:lnTo>
                <a:lnTo>
                  <a:pt x="11291" y="4418"/>
                </a:lnTo>
                <a:cubicBezTo>
                  <a:pt x="11291" y="4148"/>
                  <a:pt x="11071" y="3927"/>
                  <a:pt x="10800" y="3927"/>
                </a:cubicBezTo>
                <a:cubicBezTo>
                  <a:pt x="10529" y="3927"/>
                  <a:pt x="10309" y="4148"/>
                  <a:pt x="10309" y="4418"/>
                </a:cubicBezTo>
                <a:lnTo>
                  <a:pt x="10309" y="10106"/>
                </a:lnTo>
                <a:lnTo>
                  <a:pt x="9183" y="8980"/>
                </a:lnTo>
                <a:cubicBezTo>
                  <a:pt x="9095" y="8892"/>
                  <a:pt x="8972" y="8836"/>
                  <a:pt x="8836" y="8836"/>
                </a:cubicBezTo>
                <a:cubicBezTo>
                  <a:pt x="8566" y="8836"/>
                  <a:pt x="8345" y="9057"/>
                  <a:pt x="8345" y="9327"/>
                </a:cubicBezTo>
                <a:cubicBezTo>
                  <a:pt x="8345" y="9463"/>
                  <a:pt x="8401" y="9586"/>
                  <a:pt x="8489" y="9674"/>
                </a:cubicBezTo>
                <a:lnTo>
                  <a:pt x="10453" y="11638"/>
                </a:lnTo>
                <a:cubicBezTo>
                  <a:pt x="10542" y="11727"/>
                  <a:pt x="10664" y="11782"/>
                  <a:pt x="10800" y="11782"/>
                </a:cubicBezTo>
                <a:cubicBezTo>
                  <a:pt x="10936" y="11782"/>
                  <a:pt x="11058" y="11727"/>
                  <a:pt x="11147" y="11638"/>
                </a:cubicBezTo>
                <a:lnTo>
                  <a:pt x="13111" y="9674"/>
                </a:lnTo>
                <a:cubicBezTo>
                  <a:pt x="13199" y="9586"/>
                  <a:pt x="13255" y="9463"/>
                  <a:pt x="13255" y="9327"/>
                </a:cubicBezTo>
                <a:cubicBezTo>
                  <a:pt x="13255" y="9057"/>
                  <a:pt x="13034" y="8836"/>
                  <a:pt x="12764" y="8836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0" name="Shape 3720"/>
          <p:cNvSpPr/>
          <p:nvPr/>
        </p:nvSpPr>
        <p:spPr>
          <a:xfrm>
            <a:off x="6909223" y="1827510"/>
            <a:ext cx="237401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9" y="17673"/>
                  <a:pt x="19636" y="17673"/>
                </a:cubicBezTo>
                <a:lnTo>
                  <a:pt x="1964" y="17673"/>
                </a:lnTo>
                <a:cubicBezTo>
                  <a:pt x="1421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3" y="20618"/>
                  <a:pt x="6873" y="20838"/>
                  <a:pt x="6873" y="21109"/>
                </a:cubicBezTo>
                <a:cubicBezTo>
                  <a:pt x="6873" y="21380"/>
                  <a:pt x="7093" y="21600"/>
                  <a:pt x="7364" y="21600"/>
                </a:cubicBezTo>
                <a:lnTo>
                  <a:pt x="14236" y="21600"/>
                </a:lnTo>
                <a:cubicBezTo>
                  <a:pt x="14507" y="21600"/>
                  <a:pt x="14727" y="21380"/>
                  <a:pt x="14727" y="21109"/>
                </a:cubicBezTo>
                <a:cubicBezTo>
                  <a:pt x="14727" y="20838"/>
                  <a:pt x="14507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1147" y="4071"/>
                </a:moveTo>
                <a:cubicBezTo>
                  <a:pt x="11058" y="3982"/>
                  <a:pt x="10936" y="3927"/>
                  <a:pt x="10800" y="3927"/>
                </a:cubicBezTo>
                <a:cubicBezTo>
                  <a:pt x="10664" y="3927"/>
                  <a:pt x="10542" y="3982"/>
                  <a:pt x="10453" y="4071"/>
                </a:cubicBezTo>
                <a:lnTo>
                  <a:pt x="8489" y="6035"/>
                </a:lnTo>
                <a:cubicBezTo>
                  <a:pt x="8401" y="6124"/>
                  <a:pt x="8345" y="6247"/>
                  <a:pt x="8345" y="6382"/>
                </a:cubicBezTo>
                <a:cubicBezTo>
                  <a:pt x="8345" y="6653"/>
                  <a:pt x="8566" y="6873"/>
                  <a:pt x="8836" y="6873"/>
                </a:cubicBezTo>
                <a:cubicBezTo>
                  <a:pt x="8972" y="6873"/>
                  <a:pt x="9095" y="6818"/>
                  <a:pt x="9183" y="6730"/>
                </a:cubicBezTo>
                <a:lnTo>
                  <a:pt x="10309" y="5603"/>
                </a:lnTo>
                <a:lnTo>
                  <a:pt x="10309" y="11291"/>
                </a:lnTo>
                <a:cubicBezTo>
                  <a:pt x="10309" y="11562"/>
                  <a:pt x="10529" y="11782"/>
                  <a:pt x="10800" y="11782"/>
                </a:cubicBezTo>
                <a:cubicBezTo>
                  <a:pt x="11071" y="11782"/>
                  <a:pt x="11291" y="11562"/>
                  <a:pt x="11291" y="11291"/>
                </a:cubicBezTo>
                <a:lnTo>
                  <a:pt x="11291" y="5603"/>
                </a:lnTo>
                <a:lnTo>
                  <a:pt x="12417" y="6730"/>
                </a:lnTo>
                <a:cubicBezTo>
                  <a:pt x="12505" y="6818"/>
                  <a:pt x="12628" y="6873"/>
                  <a:pt x="12764" y="6873"/>
                </a:cubicBezTo>
                <a:cubicBezTo>
                  <a:pt x="13034" y="6873"/>
                  <a:pt x="13255" y="6653"/>
                  <a:pt x="13255" y="6382"/>
                </a:cubicBezTo>
                <a:cubicBezTo>
                  <a:pt x="13255" y="6247"/>
                  <a:pt x="13199" y="6124"/>
                  <a:pt x="13111" y="6035"/>
                </a:cubicBezTo>
                <a:cubicBezTo>
                  <a:pt x="13111" y="6035"/>
                  <a:pt x="11147" y="4071"/>
                  <a:pt x="11147" y="4071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1" name="Shape 3721"/>
          <p:cNvSpPr/>
          <p:nvPr/>
        </p:nvSpPr>
        <p:spPr>
          <a:xfrm>
            <a:off x="7362443" y="1827510"/>
            <a:ext cx="237401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9" y="17673"/>
                  <a:pt x="19636" y="17673"/>
                </a:cubicBezTo>
                <a:lnTo>
                  <a:pt x="1964" y="17673"/>
                </a:lnTo>
                <a:cubicBezTo>
                  <a:pt x="1421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3" y="20618"/>
                  <a:pt x="6873" y="20838"/>
                  <a:pt x="6873" y="21109"/>
                </a:cubicBezTo>
                <a:cubicBezTo>
                  <a:pt x="6873" y="21380"/>
                  <a:pt x="7093" y="21600"/>
                  <a:pt x="7364" y="21600"/>
                </a:cubicBezTo>
                <a:lnTo>
                  <a:pt x="14236" y="21600"/>
                </a:lnTo>
                <a:cubicBezTo>
                  <a:pt x="14507" y="21600"/>
                  <a:pt x="14727" y="21380"/>
                  <a:pt x="14727" y="21109"/>
                </a:cubicBezTo>
                <a:cubicBezTo>
                  <a:pt x="14727" y="20838"/>
                  <a:pt x="14507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236" y="7364"/>
                </a:moveTo>
                <a:lnTo>
                  <a:pt x="8549" y="7364"/>
                </a:lnTo>
                <a:lnTo>
                  <a:pt x="9674" y="6239"/>
                </a:lnTo>
                <a:cubicBezTo>
                  <a:pt x="9763" y="6150"/>
                  <a:pt x="9818" y="6027"/>
                  <a:pt x="9818" y="5891"/>
                </a:cubicBezTo>
                <a:cubicBezTo>
                  <a:pt x="9818" y="5621"/>
                  <a:pt x="9598" y="5400"/>
                  <a:pt x="9327" y="5400"/>
                </a:cubicBezTo>
                <a:cubicBezTo>
                  <a:pt x="9192" y="5400"/>
                  <a:pt x="9069" y="5456"/>
                  <a:pt x="8980" y="5544"/>
                </a:cubicBezTo>
                <a:lnTo>
                  <a:pt x="7017" y="7507"/>
                </a:lnTo>
                <a:cubicBezTo>
                  <a:pt x="6928" y="7597"/>
                  <a:pt x="6873" y="7719"/>
                  <a:pt x="6873" y="7855"/>
                </a:cubicBezTo>
                <a:cubicBezTo>
                  <a:pt x="6873" y="7991"/>
                  <a:pt x="6928" y="8113"/>
                  <a:pt x="7017" y="8202"/>
                </a:cubicBezTo>
                <a:lnTo>
                  <a:pt x="8980" y="10165"/>
                </a:lnTo>
                <a:cubicBezTo>
                  <a:pt x="9069" y="10254"/>
                  <a:pt x="9192" y="10309"/>
                  <a:pt x="9327" y="10309"/>
                </a:cubicBezTo>
                <a:cubicBezTo>
                  <a:pt x="9598" y="10309"/>
                  <a:pt x="9818" y="10090"/>
                  <a:pt x="9818" y="9818"/>
                </a:cubicBezTo>
                <a:cubicBezTo>
                  <a:pt x="9818" y="9683"/>
                  <a:pt x="9763" y="9560"/>
                  <a:pt x="9674" y="9471"/>
                </a:cubicBezTo>
                <a:lnTo>
                  <a:pt x="8549" y="8345"/>
                </a:lnTo>
                <a:lnTo>
                  <a:pt x="14236" y="8345"/>
                </a:lnTo>
                <a:cubicBezTo>
                  <a:pt x="14507" y="8345"/>
                  <a:pt x="14727" y="8126"/>
                  <a:pt x="14727" y="7855"/>
                </a:cubicBezTo>
                <a:cubicBezTo>
                  <a:pt x="14727" y="7584"/>
                  <a:pt x="14507" y="7364"/>
                  <a:pt x="14236" y="7364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2" name="Shape 3722"/>
          <p:cNvSpPr/>
          <p:nvPr/>
        </p:nvSpPr>
        <p:spPr>
          <a:xfrm>
            <a:off x="7815663" y="1827510"/>
            <a:ext cx="237396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583" y="7507"/>
                </a:moveTo>
                <a:lnTo>
                  <a:pt x="12620" y="5544"/>
                </a:lnTo>
                <a:cubicBezTo>
                  <a:pt x="12531" y="5456"/>
                  <a:pt x="12408" y="5400"/>
                  <a:pt x="12273" y="5400"/>
                </a:cubicBezTo>
                <a:cubicBezTo>
                  <a:pt x="12001" y="5400"/>
                  <a:pt x="11782" y="5621"/>
                  <a:pt x="11782" y="5891"/>
                </a:cubicBezTo>
                <a:cubicBezTo>
                  <a:pt x="11782" y="6027"/>
                  <a:pt x="11837" y="6150"/>
                  <a:pt x="11926" y="6239"/>
                </a:cubicBezTo>
                <a:lnTo>
                  <a:pt x="13051" y="7364"/>
                </a:lnTo>
                <a:lnTo>
                  <a:pt x="7364" y="7364"/>
                </a:lnTo>
                <a:cubicBezTo>
                  <a:pt x="7092" y="7364"/>
                  <a:pt x="6873" y="7584"/>
                  <a:pt x="6873" y="7855"/>
                </a:cubicBezTo>
                <a:cubicBezTo>
                  <a:pt x="6873" y="8126"/>
                  <a:pt x="7092" y="8345"/>
                  <a:pt x="7364" y="8345"/>
                </a:cubicBezTo>
                <a:lnTo>
                  <a:pt x="13051" y="8345"/>
                </a:lnTo>
                <a:lnTo>
                  <a:pt x="11926" y="9471"/>
                </a:lnTo>
                <a:cubicBezTo>
                  <a:pt x="11837" y="9560"/>
                  <a:pt x="11782" y="9683"/>
                  <a:pt x="11782" y="9818"/>
                </a:cubicBezTo>
                <a:cubicBezTo>
                  <a:pt x="11782" y="10090"/>
                  <a:pt x="12001" y="10309"/>
                  <a:pt x="12273" y="10309"/>
                </a:cubicBezTo>
                <a:cubicBezTo>
                  <a:pt x="12408" y="10309"/>
                  <a:pt x="12531" y="10254"/>
                  <a:pt x="12620" y="10165"/>
                </a:cubicBezTo>
                <a:lnTo>
                  <a:pt x="14583" y="8202"/>
                </a:lnTo>
                <a:cubicBezTo>
                  <a:pt x="14672" y="8113"/>
                  <a:pt x="14727" y="7991"/>
                  <a:pt x="14727" y="7855"/>
                </a:cubicBezTo>
                <a:cubicBezTo>
                  <a:pt x="14727" y="7719"/>
                  <a:pt x="14672" y="7597"/>
                  <a:pt x="14583" y="7507"/>
                </a:cubicBezTo>
                <a:close/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4"/>
                  <a:pt x="20179" y="17673"/>
                  <a:pt x="19636" y="17673"/>
                </a:cubicBezTo>
                <a:lnTo>
                  <a:pt x="1964" y="17673"/>
                </a:lnTo>
                <a:cubicBezTo>
                  <a:pt x="1421" y="17673"/>
                  <a:pt x="982" y="17234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7" y="18655"/>
                </a:lnTo>
                <a:lnTo>
                  <a:pt x="8837" y="20618"/>
                </a:lnTo>
                <a:lnTo>
                  <a:pt x="7364" y="20618"/>
                </a:lnTo>
                <a:cubicBezTo>
                  <a:pt x="7092" y="20618"/>
                  <a:pt x="6873" y="20838"/>
                  <a:pt x="6873" y="21109"/>
                </a:cubicBezTo>
                <a:cubicBezTo>
                  <a:pt x="6873" y="21380"/>
                  <a:pt x="7092" y="21600"/>
                  <a:pt x="7364" y="21600"/>
                </a:cubicBezTo>
                <a:lnTo>
                  <a:pt x="14236" y="21600"/>
                </a:lnTo>
                <a:cubicBezTo>
                  <a:pt x="14508" y="21600"/>
                  <a:pt x="14727" y="21380"/>
                  <a:pt x="14727" y="21109"/>
                </a:cubicBezTo>
                <a:cubicBezTo>
                  <a:pt x="14727" y="20838"/>
                  <a:pt x="14508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3" name="Shape 3723"/>
          <p:cNvSpPr/>
          <p:nvPr/>
        </p:nvSpPr>
        <p:spPr>
          <a:xfrm>
            <a:off x="8268882" y="1827510"/>
            <a:ext cx="237401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727"/>
                </a:moveTo>
                <a:cubicBezTo>
                  <a:pt x="7547" y="14727"/>
                  <a:pt x="4909" y="12969"/>
                  <a:pt x="4909" y="10800"/>
                </a:cubicBezTo>
                <a:cubicBezTo>
                  <a:pt x="4909" y="8631"/>
                  <a:pt x="7547" y="6873"/>
                  <a:pt x="10800" y="6873"/>
                </a:cubicBezTo>
                <a:cubicBezTo>
                  <a:pt x="11895" y="6873"/>
                  <a:pt x="12917" y="7076"/>
                  <a:pt x="13795" y="7423"/>
                </a:cubicBezTo>
                <a:lnTo>
                  <a:pt x="15709" y="5073"/>
                </a:lnTo>
                <a:lnTo>
                  <a:pt x="15709" y="8631"/>
                </a:lnTo>
                <a:cubicBezTo>
                  <a:pt x="16328" y="9252"/>
                  <a:pt x="16691" y="9998"/>
                  <a:pt x="16691" y="10800"/>
                </a:cubicBezTo>
                <a:cubicBezTo>
                  <a:pt x="16691" y="12969"/>
                  <a:pt x="14053" y="14727"/>
                  <a:pt x="10800" y="14727"/>
                </a:cubicBezTo>
                <a:moveTo>
                  <a:pt x="16691" y="1964"/>
                </a:moveTo>
                <a:lnTo>
                  <a:pt x="13360" y="6247"/>
                </a:lnTo>
                <a:cubicBezTo>
                  <a:pt x="12568" y="6019"/>
                  <a:pt x="11706" y="5891"/>
                  <a:pt x="10800" y="5891"/>
                </a:cubicBezTo>
                <a:cubicBezTo>
                  <a:pt x="7004" y="5891"/>
                  <a:pt x="3927" y="8089"/>
                  <a:pt x="3927" y="10800"/>
                </a:cubicBezTo>
                <a:cubicBezTo>
                  <a:pt x="3927" y="13512"/>
                  <a:pt x="7004" y="15709"/>
                  <a:pt x="10800" y="15709"/>
                </a:cubicBezTo>
                <a:cubicBezTo>
                  <a:pt x="14596" y="15709"/>
                  <a:pt x="17673" y="13512"/>
                  <a:pt x="17673" y="10800"/>
                </a:cubicBezTo>
                <a:cubicBezTo>
                  <a:pt x="17673" y="9879"/>
                  <a:pt x="17310" y="9019"/>
                  <a:pt x="16691" y="8281"/>
                </a:cubicBezTo>
                <a:cubicBezTo>
                  <a:pt x="16691" y="8281"/>
                  <a:pt x="16691" y="1964"/>
                  <a:pt x="16691" y="1964"/>
                </a:cubicBezTo>
                <a:close/>
                <a:moveTo>
                  <a:pt x="19145" y="1964"/>
                </a:moveTo>
                <a:cubicBezTo>
                  <a:pt x="18874" y="1964"/>
                  <a:pt x="18655" y="2184"/>
                  <a:pt x="18655" y="2455"/>
                </a:cubicBezTo>
                <a:cubicBezTo>
                  <a:pt x="18655" y="2726"/>
                  <a:pt x="18874" y="2945"/>
                  <a:pt x="19145" y="2945"/>
                </a:cubicBezTo>
                <a:cubicBezTo>
                  <a:pt x="19417" y="2945"/>
                  <a:pt x="19636" y="2726"/>
                  <a:pt x="19636" y="2455"/>
                </a:cubicBezTo>
                <a:cubicBezTo>
                  <a:pt x="19636" y="2184"/>
                  <a:pt x="19417" y="1964"/>
                  <a:pt x="19145" y="1964"/>
                </a:cubicBezTo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6691"/>
                  <a:pt x="20618" y="16691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8382"/>
                </a:lnTo>
                <a:cubicBezTo>
                  <a:pt x="1271" y="18551"/>
                  <a:pt x="1604" y="18655"/>
                  <a:pt x="1964" y="18655"/>
                </a:cubicBezTo>
                <a:lnTo>
                  <a:pt x="19636" y="18655"/>
                </a:lnTo>
                <a:cubicBezTo>
                  <a:pt x="19996" y="18655"/>
                  <a:pt x="20329" y="18551"/>
                  <a:pt x="20618" y="18382"/>
                </a:cubicBezTo>
                <a:cubicBezTo>
                  <a:pt x="20618" y="18382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2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2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0800" y="11291"/>
                </a:moveTo>
                <a:cubicBezTo>
                  <a:pt x="10258" y="11291"/>
                  <a:pt x="9818" y="11071"/>
                  <a:pt x="9818" y="10800"/>
                </a:cubicBezTo>
                <a:cubicBezTo>
                  <a:pt x="9818" y="10530"/>
                  <a:pt x="10258" y="10309"/>
                  <a:pt x="10800" y="10309"/>
                </a:cubicBezTo>
                <a:cubicBezTo>
                  <a:pt x="11342" y="10309"/>
                  <a:pt x="11782" y="10530"/>
                  <a:pt x="11782" y="10800"/>
                </a:cubicBezTo>
                <a:cubicBezTo>
                  <a:pt x="11782" y="11071"/>
                  <a:pt x="11342" y="11291"/>
                  <a:pt x="10800" y="11291"/>
                </a:cubicBezTo>
                <a:moveTo>
                  <a:pt x="10800" y="9327"/>
                </a:moveTo>
                <a:cubicBezTo>
                  <a:pt x="9716" y="9327"/>
                  <a:pt x="8836" y="9987"/>
                  <a:pt x="8836" y="10800"/>
                </a:cubicBezTo>
                <a:cubicBezTo>
                  <a:pt x="8836" y="11614"/>
                  <a:pt x="9716" y="12273"/>
                  <a:pt x="10800" y="12273"/>
                </a:cubicBezTo>
                <a:cubicBezTo>
                  <a:pt x="11884" y="12273"/>
                  <a:pt x="12764" y="11614"/>
                  <a:pt x="12764" y="10800"/>
                </a:cubicBezTo>
                <a:cubicBezTo>
                  <a:pt x="12764" y="9987"/>
                  <a:pt x="11884" y="9327"/>
                  <a:pt x="10800" y="9327"/>
                </a:cubicBezTo>
                <a:moveTo>
                  <a:pt x="19145" y="15709"/>
                </a:moveTo>
                <a:cubicBezTo>
                  <a:pt x="18874" y="15709"/>
                  <a:pt x="18655" y="15930"/>
                  <a:pt x="18655" y="16200"/>
                </a:cubicBezTo>
                <a:cubicBezTo>
                  <a:pt x="18655" y="16471"/>
                  <a:pt x="18874" y="16691"/>
                  <a:pt x="19145" y="16691"/>
                </a:cubicBezTo>
                <a:cubicBezTo>
                  <a:pt x="19417" y="16691"/>
                  <a:pt x="19636" y="16471"/>
                  <a:pt x="19636" y="16200"/>
                </a:cubicBezTo>
                <a:cubicBezTo>
                  <a:pt x="19636" y="15930"/>
                  <a:pt x="19417" y="15709"/>
                  <a:pt x="19145" y="15709"/>
                </a:cubicBezTo>
                <a:moveTo>
                  <a:pt x="2455" y="15709"/>
                </a:moveTo>
                <a:cubicBezTo>
                  <a:pt x="2183" y="15709"/>
                  <a:pt x="1964" y="15930"/>
                  <a:pt x="1964" y="16200"/>
                </a:cubicBezTo>
                <a:cubicBezTo>
                  <a:pt x="1964" y="16471"/>
                  <a:pt x="2183" y="16691"/>
                  <a:pt x="2455" y="16691"/>
                </a:cubicBezTo>
                <a:cubicBezTo>
                  <a:pt x="2726" y="16691"/>
                  <a:pt x="2945" y="16471"/>
                  <a:pt x="2945" y="16200"/>
                </a:cubicBezTo>
                <a:cubicBezTo>
                  <a:pt x="2945" y="15930"/>
                  <a:pt x="2726" y="15709"/>
                  <a:pt x="2455" y="15709"/>
                </a:cubicBezTo>
                <a:moveTo>
                  <a:pt x="5645" y="4418"/>
                </a:moveTo>
                <a:lnTo>
                  <a:pt x="12027" y="4418"/>
                </a:lnTo>
                <a:cubicBezTo>
                  <a:pt x="12434" y="4418"/>
                  <a:pt x="12764" y="4088"/>
                  <a:pt x="12764" y="3682"/>
                </a:cubicBezTo>
                <a:cubicBezTo>
                  <a:pt x="12764" y="3275"/>
                  <a:pt x="12434" y="2945"/>
                  <a:pt x="12027" y="2945"/>
                </a:cubicBezTo>
                <a:lnTo>
                  <a:pt x="5645" y="2945"/>
                </a:lnTo>
                <a:cubicBezTo>
                  <a:pt x="5239" y="2945"/>
                  <a:pt x="4909" y="3275"/>
                  <a:pt x="4909" y="3682"/>
                </a:cubicBezTo>
                <a:cubicBezTo>
                  <a:pt x="4909" y="4088"/>
                  <a:pt x="5239" y="4418"/>
                  <a:pt x="5645" y="4418"/>
                </a:cubicBezTo>
                <a:moveTo>
                  <a:pt x="2455" y="1964"/>
                </a:moveTo>
                <a:cubicBezTo>
                  <a:pt x="2183" y="1964"/>
                  <a:pt x="1964" y="2184"/>
                  <a:pt x="1964" y="2455"/>
                </a:cubicBezTo>
                <a:cubicBezTo>
                  <a:pt x="1964" y="2726"/>
                  <a:pt x="2183" y="2945"/>
                  <a:pt x="2455" y="2945"/>
                </a:cubicBezTo>
                <a:cubicBezTo>
                  <a:pt x="2726" y="2945"/>
                  <a:pt x="2945" y="2726"/>
                  <a:pt x="2945" y="2455"/>
                </a:cubicBezTo>
                <a:cubicBezTo>
                  <a:pt x="2945" y="2184"/>
                  <a:pt x="2726" y="1964"/>
                  <a:pt x="2455" y="1964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4" name="Shape 3724"/>
          <p:cNvSpPr/>
          <p:nvPr/>
        </p:nvSpPr>
        <p:spPr>
          <a:xfrm>
            <a:off x="8722102" y="1827510"/>
            <a:ext cx="237401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764" y="5891"/>
                </a:moveTo>
                <a:lnTo>
                  <a:pt x="14727" y="5891"/>
                </a:lnTo>
                <a:lnTo>
                  <a:pt x="14727" y="1964"/>
                </a:lnTo>
                <a:lnTo>
                  <a:pt x="12764" y="1964"/>
                </a:lnTo>
                <a:cubicBezTo>
                  <a:pt x="12764" y="1964"/>
                  <a:pt x="12764" y="5891"/>
                  <a:pt x="12764" y="5891"/>
                </a:cubicBezTo>
                <a:close/>
                <a:moveTo>
                  <a:pt x="6873" y="2945"/>
                </a:moveTo>
                <a:lnTo>
                  <a:pt x="10800" y="2945"/>
                </a:lnTo>
                <a:lnTo>
                  <a:pt x="10800" y="1964"/>
                </a:lnTo>
                <a:lnTo>
                  <a:pt x="6873" y="1964"/>
                </a:lnTo>
                <a:cubicBezTo>
                  <a:pt x="6873" y="1964"/>
                  <a:pt x="6873" y="2945"/>
                  <a:pt x="6873" y="2945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8655" y="20618"/>
                </a:lnTo>
                <a:lnTo>
                  <a:pt x="18655" y="11782"/>
                </a:lnTo>
                <a:cubicBezTo>
                  <a:pt x="18655" y="11240"/>
                  <a:pt x="18214" y="10800"/>
                  <a:pt x="17673" y="10800"/>
                </a:cubicBezTo>
                <a:lnTo>
                  <a:pt x="3927" y="10800"/>
                </a:lnTo>
                <a:cubicBezTo>
                  <a:pt x="3385" y="10800"/>
                  <a:pt x="2945" y="11240"/>
                  <a:pt x="2945" y="11782"/>
                </a:cubicBezTo>
                <a:lnTo>
                  <a:pt x="2945" y="20618"/>
                </a:ln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4909" y="982"/>
                </a:lnTo>
                <a:lnTo>
                  <a:pt x="4909" y="6873"/>
                </a:lnTo>
                <a:cubicBezTo>
                  <a:pt x="4909" y="7414"/>
                  <a:pt x="5348" y="7855"/>
                  <a:pt x="5891" y="7855"/>
                </a:cubicBezTo>
                <a:lnTo>
                  <a:pt x="15709" y="7855"/>
                </a:lnTo>
                <a:cubicBezTo>
                  <a:pt x="16251" y="7855"/>
                  <a:pt x="16691" y="7414"/>
                  <a:pt x="16691" y="6873"/>
                </a:cubicBezTo>
                <a:lnTo>
                  <a:pt x="16691" y="982"/>
                </a:lnTo>
                <a:lnTo>
                  <a:pt x="17182" y="982"/>
                </a:lnTo>
                <a:lnTo>
                  <a:pt x="20618" y="4418"/>
                </a:lnTo>
                <a:cubicBezTo>
                  <a:pt x="20618" y="4418"/>
                  <a:pt x="20618" y="19636"/>
                  <a:pt x="20618" y="19636"/>
                </a:cubicBezTo>
                <a:close/>
                <a:moveTo>
                  <a:pt x="17673" y="20618"/>
                </a:moveTo>
                <a:lnTo>
                  <a:pt x="3927" y="20618"/>
                </a:lnTo>
                <a:lnTo>
                  <a:pt x="3927" y="11782"/>
                </a:lnTo>
                <a:lnTo>
                  <a:pt x="17673" y="11782"/>
                </a:lnTo>
                <a:cubicBezTo>
                  <a:pt x="17673" y="11782"/>
                  <a:pt x="17673" y="20618"/>
                  <a:pt x="17673" y="20618"/>
                </a:cubicBezTo>
                <a:close/>
                <a:moveTo>
                  <a:pt x="5891" y="982"/>
                </a:moveTo>
                <a:lnTo>
                  <a:pt x="15709" y="982"/>
                </a:lnTo>
                <a:lnTo>
                  <a:pt x="15709" y="6873"/>
                </a:lnTo>
                <a:lnTo>
                  <a:pt x="5891" y="6873"/>
                </a:lnTo>
                <a:cubicBezTo>
                  <a:pt x="5891" y="6873"/>
                  <a:pt x="5891" y="982"/>
                  <a:pt x="5891" y="982"/>
                </a:cubicBezTo>
                <a:close/>
                <a:moveTo>
                  <a:pt x="17673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2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2"/>
                  <a:pt x="21600" y="19636"/>
                </a:cubicBezTo>
                <a:lnTo>
                  <a:pt x="21600" y="3927"/>
                </a:lnTo>
                <a:cubicBezTo>
                  <a:pt x="21600" y="3927"/>
                  <a:pt x="17673" y="0"/>
                  <a:pt x="17673" y="0"/>
                </a:cubicBezTo>
                <a:close/>
                <a:moveTo>
                  <a:pt x="6873" y="4909"/>
                </a:moveTo>
                <a:lnTo>
                  <a:pt x="9818" y="4909"/>
                </a:lnTo>
                <a:lnTo>
                  <a:pt x="9818" y="3927"/>
                </a:lnTo>
                <a:lnTo>
                  <a:pt x="6873" y="3927"/>
                </a:lnTo>
                <a:cubicBezTo>
                  <a:pt x="6873" y="3927"/>
                  <a:pt x="6873" y="4909"/>
                  <a:pt x="6873" y="4909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5" name="Shape 3725"/>
          <p:cNvSpPr/>
          <p:nvPr/>
        </p:nvSpPr>
        <p:spPr>
          <a:xfrm>
            <a:off x="9175322" y="1827510"/>
            <a:ext cx="237401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5709"/>
                </a:moveTo>
                <a:lnTo>
                  <a:pt x="5891" y="15709"/>
                </a:lnTo>
                <a:lnTo>
                  <a:pt x="5891" y="16691"/>
                </a:lnTo>
                <a:lnTo>
                  <a:pt x="15709" y="16691"/>
                </a:lnTo>
                <a:cubicBezTo>
                  <a:pt x="15709" y="16691"/>
                  <a:pt x="15709" y="15709"/>
                  <a:pt x="15709" y="15709"/>
                </a:cubicBezTo>
                <a:close/>
                <a:moveTo>
                  <a:pt x="15709" y="17673"/>
                </a:moveTo>
                <a:lnTo>
                  <a:pt x="5891" y="17673"/>
                </a:lnTo>
                <a:lnTo>
                  <a:pt x="5891" y="18655"/>
                </a:lnTo>
                <a:lnTo>
                  <a:pt x="15709" y="18655"/>
                </a:lnTo>
                <a:cubicBezTo>
                  <a:pt x="15709" y="18655"/>
                  <a:pt x="15709" y="17673"/>
                  <a:pt x="15709" y="17673"/>
                </a:cubicBezTo>
                <a:close/>
                <a:moveTo>
                  <a:pt x="11782" y="13745"/>
                </a:moveTo>
                <a:lnTo>
                  <a:pt x="5891" y="13745"/>
                </a:lnTo>
                <a:lnTo>
                  <a:pt x="5891" y="14727"/>
                </a:lnTo>
                <a:lnTo>
                  <a:pt x="11782" y="14727"/>
                </a:lnTo>
                <a:cubicBezTo>
                  <a:pt x="11782" y="14727"/>
                  <a:pt x="11782" y="13745"/>
                  <a:pt x="11782" y="13745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8655" y="20618"/>
                </a:lnTo>
                <a:lnTo>
                  <a:pt x="18655" y="11782"/>
                </a:lnTo>
                <a:cubicBezTo>
                  <a:pt x="18655" y="11240"/>
                  <a:pt x="18214" y="10800"/>
                  <a:pt x="17673" y="10800"/>
                </a:cubicBezTo>
                <a:lnTo>
                  <a:pt x="3927" y="10800"/>
                </a:lnTo>
                <a:cubicBezTo>
                  <a:pt x="3385" y="10800"/>
                  <a:pt x="2945" y="11240"/>
                  <a:pt x="2945" y="11782"/>
                </a:cubicBezTo>
                <a:lnTo>
                  <a:pt x="2945" y="20618"/>
                </a:ln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4909" y="982"/>
                </a:lnTo>
                <a:lnTo>
                  <a:pt x="4909" y="6873"/>
                </a:lnTo>
                <a:cubicBezTo>
                  <a:pt x="4909" y="7414"/>
                  <a:pt x="5348" y="7855"/>
                  <a:pt x="5891" y="7855"/>
                </a:cubicBezTo>
                <a:lnTo>
                  <a:pt x="15709" y="7855"/>
                </a:lnTo>
                <a:cubicBezTo>
                  <a:pt x="16251" y="7855"/>
                  <a:pt x="16691" y="7414"/>
                  <a:pt x="16691" y="6873"/>
                </a:cubicBezTo>
                <a:lnTo>
                  <a:pt x="16691" y="982"/>
                </a:lnTo>
                <a:lnTo>
                  <a:pt x="17182" y="982"/>
                </a:lnTo>
                <a:lnTo>
                  <a:pt x="20618" y="4418"/>
                </a:lnTo>
                <a:cubicBezTo>
                  <a:pt x="20618" y="4418"/>
                  <a:pt x="20618" y="19636"/>
                  <a:pt x="20618" y="19636"/>
                </a:cubicBezTo>
                <a:close/>
                <a:moveTo>
                  <a:pt x="17673" y="20618"/>
                </a:moveTo>
                <a:lnTo>
                  <a:pt x="3927" y="20618"/>
                </a:lnTo>
                <a:lnTo>
                  <a:pt x="3927" y="11782"/>
                </a:lnTo>
                <a:lnTo>
                  <a:pt x="17673" y="11782"/>
                </a:lnTo>
                <a:cubicBezTo>
                  <a:pt x="17673" y="11782"/>
                  <a:pt x="17673" y="20618"/>
                  <a:pt x="17673" y="20618"/>
                </a:cubicBezTo>
                <a:close/>
                <a:moveTo>
                  <a:pt x="5891" y="982"/>
                </a:moveTo>
                <a:lnTo>
                  <a:pt x="15709" y="982"/>
                </a:lnTo>
                <a:lnTo>
                  <a:pt x="15709" y="6873"/>
                </a:lnTo>
                <a:lnTo>
                  <a:pt x="5891" y="6873"/>
                </a:lnTo>
                <a:cubicBezTo>
                  <a:pt x="5891" y="6873"/>
                  <a:pt x="5891" y="982"/>
                  <a:pt x="5891" y="982"/>
                </a:cubicBezTo>
                <a:close/>
                <a:moveTo>
                  <a:pt x="17673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2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2"/>
                  <a:pt x="21600" y="19636"/>
                </a:cubicBezTo>
                <a:lnTo>
                  <a:pt x="21600" y="3927"/>
                </a:lnTo>
                <a:cubicBezTo>
                  <a:pt x="21600" y="3927"/>
                  <a:pt x="17673" y="0"/>
                  <a:pt x="17673" y="0"/>
                </a:cubicBezTo>
                <a:close/>
                <a:moveTo>
                  <a:pt x="12764" y="5891"/>
                </a:moveTo>
                <a:lnTo>
                  <a:pt x="14727" y="5891"/>
                </a:lnTo>
                <a:lnTo>
                  <a:pt x="14727" y="1964"/>
                </a:lnTo>
                <a:lnTo>
                  <a:pt x="12764" y="1964"/>
                </a:lnTo>
                <a:cubicBezTo>
                  <a:pt x="12764" y="1964"/>
                  <a:pt x="12764" y="5891"/>
                  <a:pt x="12764" y="5891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6" name="Shape 3726"/>
          <p:cNvSpPr/>
          <p:nvPr/>
        </p:nvSpPr>
        <p:spPr>
          <a:xfrm>
            <a:off x="9628541" y="1849093"/>
            <a:ext cx="237401" cy="194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400"/>
                </a:moveTo>
                <a:lnTo>
                  <a:pt x="16349" y="14400"/>
                </a:lnTo>
                <a:cubicBezTo>
                  <a:pt x="16227" y="14820"/>
                  <a:pt x="16076" y="15221"/>
                  <a:pt x="15897" y="15600"/>
                </a:cubicBezTo>
                <a:lnTo>
                  <a:pt x="20618" y="15600"/>
                </a:lnTo>
                <a:lnTo>
                  <a:pt x="20618" y="19200"/>
                </a:lnTo>
                <a:cubicBezTo>
                  <a:pt x="20618" y="19862"/>
                  <a:pt x="20178" y="20400"/>
                  <a:pt x="19636" y="20400"/>
                </a:cubicBez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lnTo>
                  <a:pt x="982" y="15600"/>
                </a:lnTo>
                <a:lnTo>
                  <a:pt x="5704" y="15600"/>
                </a:lnTo>
                <a:cubicBezTo>
                  <a:pt x="5524" y="15221"/>
                  <a:pt x="5373" y="14820"/>
                  <a:pt x="5251" y="14400"/>
                </a:cubicBezTo>
                <a:lnTo>
                  <a:pt x="982" y="14400"/>
                </a:lnTo>
                <a:lnTo>
                  <a:pt x="982" y="4800"/>
                </a:lnTo>
                <a:cubicBezTo>
                  <a:pt x="982" y="4138"/>
                  <a:pt x="1422" y="3600"/>
                  <a:pt x="1964" y="3600"/>
                </a:cubicBezTo>
                <a:lnTo>
                  <a:pt x="3927" y="3600"/>
                </a:lnTo>
                <a:cubicBezTo>
                  <a:pt x="5891" y="3600"/>
                  <a:pt x="5891" y="1200"/>
                  <a:pt x="7364" y="1200"/>
                </a:cubicBezTo>
                <a:lnTo>
                  <a:pt x="10800" y="1200"/>
                </a:lnTo>
                <a:lnTo>
                  <a:pt x="14236" y="1200"/>
                </a:lnTo>
                <a:cubicBezTo>
                  <a:pt x="15709" y="1200"/>
                  <a:pt x="15709" y="3600"/>
                  <a:pt x="17673" y="3600"/>
                </a:cubicBezTo>
                <a:lnTo>
                  <a:pt x="19636" y="3600"/>
                </a:lnTo>
                <a:cubicBezTo>
                  <a:pt x="20178" y="3600"/>
                  <a:pt x="20618" y="4138"/>
                  <a:pt x="20618" y="4800"/>
                </a:cubicBezTo>
                <a:cubicBezTo>
                  <a:pt x="20618" y="4800"/>
                  <a:pt x="20618" y="14400"/>
                  <a:pt x="20618" y="14400"/>
                </a:cubicBezTo>
                <a:close/>
                <a:moveTo>
                  <a:pt x="19636" y="2400"/>
                </a:moveTo>
                <a:lnTo>
                  <a:pt x="17673" y="2400"/>
                </a:lnTo>
                <a:cubicBezTo>
                  <a:pt x="16200" y="2400"/>
                  <a:pt x="16200" y="0"/>
                  <a:pt x="14236" y="0"/>
                </a:cubicBezTo>
                <a:lnTo>
                  <a:pt x="10800" y="0"/>
                </a:lnTo>
                <a:lnTo>
                  <a:pt x="7364" y="0"/>
                </a:lnTo>
                <a:cubicBezTo>
                  <a:pt x="5400" y="0"/>
                  <a:pt x="5400" y="2400"/>
                  <a:pt x="3927" y="2400"/>
                </a:cubicBezTo>
                <a:lnTo>
                  <a:pt x="1964" y="2400"/>
                </a:lnTo>
                <a:cubicBezTo>
                  <a:pt x="879" y="2400"/>
                  <a:pt x="0" y="3475"/>
                  <a:pt x="0" y="4800"/>
                </a:cubicBezTo>
                <a:lnTo>
                  <a:pt x="0" y="19200"/>
                </a:lnTo>
                <a:cubicBezTo>
                  <a:pt x="0" y="20525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5"/>
                  <a:pt x="21600" y="19200"/>
                </a:cubicBezTo>
                <a:lnTo>
                  <a:pt x="21600" y="4800"/>
                </a:lnTo>
                <a:cubicBezTo>
                  <a:pt x="21600" y="3475"/>
                  <a:pt x="20721" y="2400"/>
                  <a:pt x="19636" y="2400"/>
                </a:cubicBezTo>
                <a:moveTo>
                  <a:pt x="18164" y="7200"/>
                </a:moveTo>
                <a:cubicBezTo>
                  <a:pt x="17892" y="7200"/>
                  <a:pt x="17673" y="6932"/>
                  <a:pt x="17673" y="6600"/>
                </a:cubicBezTo>
                <a:cubicBezTo>
                  <a:pt x="17673" y="6270"/>
                  <a:pt x="17892" y="6000"/>
                  <a:pt x="18164" y="6000"/>
                </a:cubicBezTo>
                <a:cubicBezTo>
                  <a:pt x="18435" y="6000"/>
                  <a:pt x="18655" y="6270"/>
                  <a:pt x="18655" y="6600"/>
                </a:cubicBezTo>
                <a:cubicBezTo>
                  <a:pt x="18655" y="6932"/>
                  <a:pt x="18435" y="7200"/>
                  <a:pt x="18164" y="7200"/>
                </a:cubicBezTo>
                <a:moveTo>
                  <a:pt x="18164" y="4800"/>
                </a:moveTo>
                <a:cubicBezTo>
                  <a:pt x="17351" y="4800"/>
                  <a:pt x="16691" y="5606"/>
                  <a:pt x="16691" y="6600"/>
                </a:cubicBezTo>
                <a:cubicBezTo>
                  <a:pt x="16691" y="7595"/>
                  <a:pt x="17351" y="8400"/>
                  <a:pt x="18164" y="8400"/>
                </a:cubicBezTo>
                <a:cubicBezTo>
                  <a:pt x="18977" y="8400"/>
                  <a:pt x="19636" y="7595"/>
                  <a:pt x="19636" y="6600"/>
                </a:cubicBezTo>
                <a:cubicBezTo>
                  <a:pt x="19636" y="5606"/>
                  <a:pt x="18977" y="4800"/>
                  <a:pt x="18164" y="4800"/>
                </a:cubicBezTo>
                <a:moveTo>
                  <a:pt x="18164" y="9600"/>
                </a:moveTo>
                <a:cubicBezTo>
                  <a:pt x="17892" y="9600"/>
                  <a:pt x="17673" y="9870"/>
                  <a:pt x="17673" y="10200"/>
                </a:cubicBezTo>
                <a:cubicBezTo>
                  <a:pt x="17673" y="10532"/>
                  <a:pt x="17892" y="10800"/>
                  <a:pt x="18164" y="10800"/>
                </a:cubicBezTo>
                <a:cubicBezTo>
                  <a:pt x="18435" y="10800"/>
                  <a:pt x="18655" y="10532"/>
                  <a:pt x="18655" y="10200"/>
                </a:cubicBezTo>
                <a:cubicBezTo>
                  <a:pt x="18655" y="9870"/>
                  <a:pt x="18435" y="9600"/>
                  <a:pt x="18164" y="9600"/>
                </a:cubicBezTo>
                <a:moveTo>
                  <a:pt x="10800" y="16800"/>
                </a:moveTo>
                <a:cubicBezTo>
                  <a:pt x="8631" y="16800"/>
                  <a:pt x="6873" y="14652"/>
                  <a:pt x="6873" y="12000"/>
                </a:cubicBezTo>
                <a:cubicBezTo>
                  <a:pt x="6873" y="9349"/>
                  <a:pt x="8631" y="7200"/>
                  <a:pt x="10800" y="7200"/>
                </a:cubicBezTo>
                <a:cubicBezTo>
                  <a:pt x="12969" y="7200"/>
                  <a:pt x="14727" y="9349"/>
                  <a:pt x="14727" y="12000"/>
                </a:cubicBezTo>
                <a:cubicBezTo>
                  <a:pt x="14727" y="14652"/>
                  <a:pt x="12969" y="16800"/>
                  <a:pt x="10800" y="16800"/>
                </a:cubicBezTo>
                <a:moveTo>
                  <a:pt x="10800" y="6000"/>
                </a:moveTo>
                <a:cubicBezTo>
                  <a:pt x="8088" y="6000"/>
                  <a:pt x="5891" y="8687"/>
                  <a:pt x="5891" y="12000"/>
                </a:cubicBezTo>
                <a:cubicBezTo>
                  <a:pt x="5891" y="15314"/>
                  <a:pt x="8088" y="18000"/>
                  <a:pt x="10800" y="18000"/>
                </a:cubicBezTo>
                <a:cubicBezTo>
                  <a:pt x="13512" y="18000"/>
                  <a:pt x="15709" y="15314"/>
                  <a:pt x="15709" y="12000"/>
                </a:cubicBezTo>
                <a:cubicBezTo>
                  <a:pt x="15709" y="8687"/>
                  <a:pt x="13512" y="6000"/>
                  <a:pt x="10800" y="6000"/>
                </a:cubicBezTo>
                <a:moveTo>
                  <a:pt x="10800" y="14400"/>
                </a:moveTo>
                <a:cubicBezTo>
                  <a:pt x="9716" y="14400"/>
                  <a:pt x="8836" y="13325"/>
                  <a:pt x="8836" y="12000"/>
                </a:cubicBezTo>
                <a:cubicBezTo>
                  <a:pt x="8836" y="10675"/>
                  <a:pt x="9716" y="9600"/>
                  <a:pt x="10800" y="9600"/>
                </a:cubicBezTo>
                <a:cubicBezTo>
                  <a:pt x="11884" y="9600"/>
                  <a:pt x="12764" y="10675"/>
                  <a:pt x="12764" y="12000"/>
                </a:cubicBezTo>
                <a:cubicBezTo>
                  <a:pt x="12764" y="13325"/>
                  <a:pt x="11884" y="14400"/>
                  <a:pt x="10800" y="14400"/>
                </a:cubicBezTo>
                <a:moveTo>
                  <a:pt x="10800" y="8400"/>
                </a:moveTo>
                <a:cubicBezTo>
                  <a:pt x="9173" y="8400"/>
                  <a:pt x="7855" y="10012"/>
                  <a:pt x="7855" y="12000"/>
                </a:cubicBezTo>
                <a:cubicBezTo>
                  <a:pt x="7855" y="13989"/>
                  <a:pt x="9173" y="15600"/>
                  <a:pt x="10800" y="15600"/>
                </a:cubicBezTo>
                <a:cubicBezTo>
                  <a:pt x="12426" y="15600"/>
                  <a:pt x="13745" y="13989"/>
                  <a:pt x="13745" y="12000"/>
                </a:cubicBezTo>
                <a:cubicBezTo>
                  <a:pt x="13745" y="10012"/>
                  <a:pt x="12426" y="8400"/>
                  <a:pt x="10800" y="8400"/>
                </a:cubicBezTo>
                <a:moveTo>
                  <a:pt x="8345" y="3600"/>
                </a:moveTo>
                <a:lnTo>
                  <a:pt x="13255" y="3600"/>
                </a:lnTo>
                <a:cubicBezTo>
                  <a:pt x="13526" y="3600"/>
                  <a:pt x="13745" y="3332"/>
                  <a:pt x="13745" y="3000"/>
                </a:cubicBezTo>
                <a:cubicBezTo>
                  <a:pt x="13745" y="2670"/>
                  <a:pt x="13526" y="2400"/>
                  <a:pt x="13255" y="2400"/>
                </a:cubicBezTo>
                <a:lnTo>
                  <a:pt x="8345" y="2400"/>
                </a:lnTo>
                <a:cubicBezTo>
                  <a:pt x="8074" y="2400"/>
                  <a:pt x="7855" y="2670"/>
                  <a:pt x="7855" y="3000"/>
                </a:cubicBezTo>
                <a:cubicBezTo>
                  <a:pt x="7855" y="3332"/>
                  <a:pt x="8074" y="3600"/>
                  <a:pt x="8345" y="36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7" name="Shape 3727"/>
          <p:cNvSpPr/>
          <p:nvPr/>
        </p:nvSpPr>
        <p:spPr>
          <a:xfrm>
            <a:off x="10081761" y="1827510"/>
            <a:ext cx="237401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0800"/>
                </a:moveTo>
                <a:cubicBezTo>
                  <a:pt x="14186" y="10800"/>
                  <a:pt x="13745" y="11240"/>
                  <a:pt x="13745" y="11782"/>
                </a:cubicBezTo>
                <a:cubicBezTo>
                  <a:pt x="13745" y="12324"/>
                  <a:pt x="14186" y="12764"/>
                  <a:pt x="14727" y="12764"/>
                </a:cubicBezTo>
                <a:cubicBezTo>
                  <a:pt x="15269" y="12764"/>
                  <a:pt x="15709" y="12324"/>
                  <a:pt x="15709" y="11782"/>
                </a:cubicBezTo>
                <a:cubicBezTo>
                  <a:pt x="15709" y="11240"/>
                  <a:pt x="15269" y="10800"/>
                  <a:pt x="14727" y="10800"/>
                </a:cubicBezTo>
                <a:moveTo>
                  <a:pt x="20618" y="0"/>
                </a:moveTo>
                <a:lnTo>
                  <a:pt x="4909" y="0"/>
                </a:lnTo>
                <a:cubicBezTo>
                  <a:pt x="4367" y="0"/>
                  <a:pt x="3927" y="440"/>
                  <a:pt x="3927" y="982"/>
                </a:cubicBezTo>
                <a:lnTo>
                  <a:pt x="3927" y="5891"/>
                </a:lnTo>
                <a:cubicBezTo>
                  <a:pt x="3927" y="6162"/>
                  <a:pt x="4147" y="6382"/>
                  <a:pt x="4418" y="6382"/>
                </a:cubicBezTo>
                <a:cubicBezTo>
                  <a:pt x="4690" y="6382"/>
                  <a:pt x="4909" y="6162"/>
                  <a:pt x="4909" y="5891"/>
                </a:cubicBezTo>
                <a:lnTo>
                  <a:pt x="4909" y="982"/>
                </a:lnTo>
                <a:lnTo>
                  <a:pt x="20618" y="982"/>
                </a:lnTo>
                <a:lnTo>
                  <a:pt x="20618" y="12764"/>
                </a:lnTo>
                <a:lnTo>
                  <a:pt x="19145" y="12764"/>
                </a:lnTo>
                <a:cubicBezTo>
                  <a:pt x="18874" y="12764"/>
                  <a:pt x="18655" y="12984"/>
                  <a:pt x="18655" y="13255"/>
                </a:cubicBezTo>
                <a:cubicBezTo>
                  <a:pt x="18655" y="13526"/>
                  <a:pt x="18874" y="13745"/>
                  <a:pt x="19145" y="13745"/>
                </a:cubicBezTo>
                <a:lnTo>
                  <a:pt x="20618" y="13745"/>
                </a:lnTo>
                <a:lnTo>
                  <a:pt x="20618" y="16691"/>
                </a:lnTo>
                <a:lnTo>
                  <a:pt x="19145" y="16691"/>
                </a:lnTo>
                <a:cubicBezTo>
                  <a:pt x="18874" y="16691"/>
                  <a:pt x="18655" y="16911"/>
                  <a:pt x="18655" y="17182"/>
                </a:cubicBezTo>
                <a:cubicBezTo>
                  <a:pt x="18655" y="17453"/>
                  <a:pt x="18874" y="17673"/>
                  <a:pt x="19145" y="17673"/>
                </a:cubicBezTo>
                <a:lnTo>
                  <a:pt x="20618" y="17673"/>
                </a:lnTo>
                <a:cubicBezTo>
                  <a:pt x="21160" y="17673"/>
                  <a:pt x="21600" y="17234"/>
                  <a:pt x="21600" y="16691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14727" y="13745"/>
                </a:moveTo>
                <a:cubicBezTo>
                  <a:pt x="14456" y="13745"/>
                  <a:pt x="14236" y="13966"/>
                  <a:pt x="14236" y="14236"/>
                </a:cubicBezTo>
                <a:cubicBezTo>
                  <a:pt x="14236" y="14508"/>
                  <a:pt x="14456" y="14727"/>
                  <a:pt x="14727" y="14727"/>
                </a:cubicBezTo>
                <a:cubicBezTo>
                  <a:pt x="14999" y="14727"/>
                  <a:pt x="15218" y="14508"/>
                  <a:pt x="15218" y="14236"/>
                </a:cubicBezTo>
                <a:cubicBezTo>
                  <a:pt x="15218" y="13966"/>
                  <a:pt x="14999" y="13745"/>
                  <a:pt x="14727" y="13745"/>
                </a:cubicBezTo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0800"/>
                </a:lnTo>
                <a:cubicBezTo>
                  <a:pt x="982" y="10258"/>
                  <a:pt x="1422" y="9818"/>
                  <a:pt x="1964" y="9818"/>
                </a:cubicBezTo>
                <a:lnTo>
                  <a:pt x="3927" y="9818"/>
                </a:lnTo>
                <a:cubicBezTo>
                  <a:pt x="5891" y="9818"/>
                  <a:pt x="5891" y="7855"/>
                  <a:pt x="7364" y="7855"/>
                </a:cubicBezTo>
                <a:lnTo>
                  <a:pt x="8836" y="7855"/>
                </a:lnTo>
                <a:lnTo>
                  <a:pt x="10309" y="7855"/>
                </a:lnTo>
                <a:cubicBezTo>
                  <a:pt x="11782" y="7855"/>
                  <a:pt x="11782" y="9818"/>
                  <a:pt x="13745" y="9818"/>
                </a:cubicBezTo>
                <a:lnTo>
                  <a:pt x="15709" y="9818"/>
                </a:lnTo>
                <a:cubicBezTo>
                  <a:pt x="16251" y="9818"/>
                  <a:pt x="16691" y="10258"/>
                  <a:pt x="16691" y="10800"/>
                </a:cubicBezTo>
                <a:cubicBezTo>
                  <a:pt x="16691" y="10800"/>
                  <a:pt x="16691" y="19636"/>
                  <a:pt x="16691" y="19636"/>
                </a:cubicBezTo>
                <a:close/>
                <a:moveTo>
                  <a:pt x="15709" y="8836"/>
                </a:moveTo>
                <a:lnTo>
                  <a:pt x="13745" y="8836"/>
                </a:lnTo>
                <a:cubicBezTo>
                  <a:pt x="12273" y="8836"/>
                  <a:pt x="12273" y="6873"/>
                  <a:pt x="10309" y="6873"/>
                </a:cubicBezTo>
                <a:lnTo>
                  <a:pt x="7364" y="6873"/>
                </a:lnTo>
                <a:cubicBezTo>
                  <a:pt x="5400" y="6873"/>
                  <a:pt x="5400" y="8836"/>
                  <a:pt x="3927" y="8836"/>
                </a:cubicBezTo>
                <a:lnTo>
                  <a:pt x="1964" y="8836"/>
                </a:lnTo>
                <a:cubicBezTo>
                  <a:pt x="87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2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2"/>
                  <a:pt x="17673" y="19636"/>
                </a:cubicBezTo>
                <a:lnTo>
                  <a:pt x="17673" y="10800"/>
                </a:lnTo>
                <a:cubicBezTo>
                  <a:pt x="17673" y="9716"/>
                  <a:pt x="16794" y="8836"/>
                  <a:pt x="15709" y="8836"/>
                </a:cubicBezTo>
                <a:moveTo>
                  <a:pt x="8836" y="17673"/>
                </a:moveTo>
                <a:cubicBezTo>
                  <a:pt x="7210" y="17673"/>
                  <a:pt x="5891" y="16354"/>
                  <a:pt x="5891" y="14727"/>
                </a:cubicBezTo>
                <a:cubicBezTo>
                  <a:pt x="5891" y="13101"/>
                  <a:pt x="7210" y="11782"/>
                  <a:pt x="8836" y="11782"/>
                </a:cubicBezTo>
                <a:cubicBezTo>
                  <a:pt x="10463" y="11782"/>
                  <a:pt x="11782" y="13101"/>
                  <a:pt x="11782" y="14727"/>
                </a:cubicBezTo>
                <a:cubicBezTo>
                  <a:pt x="11782" y="16354"/>
                  <a:pt x="10463" y="17673"/>
                  <a:pt x="8836" y="17673"/>
                </a:cubicBezTo>
                <a:moveTo>
                  <a:pt x="8836" y="10800"/>
                </a:moveTo>
                <a:cubicBezTo>
                  <a:pt x="6668" y="10800"/>
                  <a:pt x="4909" y="12558"/>
                  <a:pt x="4909" y="14727"/>
                </a:cubicBezTo>
                <a:cubicBezTo>
                  <a:pt x="4909" y="16896"/>
                  <a:pt x="6668" y="18655"/>
                  <a:pt x="8836" y="18655"/>
                </a:cubicBezTo>
                <a:cubicBezTo>
                  <a:pt x="11005" y="18655"/>
                  <a:pt x="12764" y="16896"/>
                  <a:pt x="12764" y="14727"/>
                </a:cubicBezTo>
                <a:cubicBezTo>
                  <a:pt x="12764" y="12558"/>
                  <a:pt x="11005" y="10800"/>
                  <a:pt x="8836" y="10800"/>
                </a:cubicBezTo>
                <a:moveTo>
                  <a:pt x="8836" y="15709"/>
                </a:moveTo>
                <a:cubicBezTo>
                  <a:pt x="8295" y="15709"/>
                  <a:pt x="7855" y="15269"/>
                  <a:pt x="7855" y="14727"/>
                </a:cubicBezTo>
                <a:cubicBezTo>
                  <a:pt x="7855" y="14186"/>
                  <a:pt x="8295" y="13745"/>
                  <a:pt x="8836" y="13745"/>
                </a:cubicBezTo>
                <a:cubicBezTo>
                  <a:pt x="9378" y="13745"/>
                  <a:pt x="9818" y="14186"/>
                  <a:pt x="9818" y="14727"/>
                </a:cubicBezTo>
                <a:cubicBezTo>
                  <a:pt x="9818" y="15269"/>
                  <a:pt x="9378" y="15709"/>
                  <a:pt x="8836" y="15709"/>
                </a:cubicBezTo>
                <a:moveTo>
                  <a:pt x="8836" y="12764"/>
                </a:moveTo>
                <a:cubicBezTo>
                  <a:pt x="7752" y="12764"/>
                  <a:pt x="6873" y="13643"/>
                  <a:pt x="6873" y="14727"/>
                </a:cubicBezTo>
                <a:cubicBezTo>
                  <a:pt x="6873" y="15812"/>
                  <a:pt x="7752" y="16691"/>
                  <a:pt x="8836" y="16691"/>
                </a:cubicBezTo>
                <a:cubicBezTo>
                  <a:pt x="9921" y="16691"/>
                  <a:pt x="10800" y="15812"/>
                  <a:pt x="10800" y="14727"/>
                </a:cubicBezTo>
                <a:cubicBezTo>
                  <a:pt x="10800" y="13643"/>
                  <a:pt x="9921" y="12764"/>
                  <a:pt x="8836" y="12764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8" name="Shape 3728"/>
          <p:cNvSpPr/>
          <p:nvPr/>
        </p:nvSpPr>
        <p:spPr>
          <a:xfrm>
            <a:off x="6002784" y="2280731"/>
            <a:ext cx="237401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891" y="4909"/>
                </a:moveTo>
                <a:lnTo>
                  <a:pt x="6873" y="4909"/>
                </a:lnTo>
                <a:lnTo>
                  <a:pt x="6873" y="3927"/>
                </a:lnTo>
                <a:lnTo>
                  <a:pt x="5891" y="3927"/>
                </a:lnTo>
                <a:cubicBezTo>
                  <a:pt x="5891" y="3927"/>
                  <a:pt x="5891" y="4909"/>
                  <a:pt x="5891" y="4909"/>
                </a:cubicBezTo>
                <a:close/>
                <a:moveTo>
                  <a:pt x="18655" y="13745"/>
                </a:moveTo>
                <a:lnTo>
                  <a:pt x="19636" y="13745"/>
                </a:lnTo>
                <a:lnTo>
                  <a:pt x="19636" y="12764"/>
                </a:lnTo>
                <a:lnTo>
                  <a:pt x="18655" y="12764"/>
                </a:lnTo>
                <a:cubicBezTo>
                  <a:pt x="18655" y="12764"/>
                  <a:pt x="18655" y="13745"/>
                  <a:pt x="18655" y="13745"/>
                </a:cubicBezTo>
                <a:close/>
                <a:moveTo>
                  <a:pt x="6873" y="1964"/>
                </a:moveTo>
                <a:lnTo>
                  <a:pt x="5891" y="1964"/>
                </a:lnTo>
                <a:lnTo>
                  <a:pt x="5891" y="2945"/>
                </a:lnTo>
                <a:lnTo>
                  <a:pt x="6873" y="2945"/>
                </a:lnTo>
                <a:cubicBezTo>
                  <a:pt x="6873" y="2945"/>
                  <a:pt x="6873" y="1964"/>
                  <a:pt x="6873" y="1964"/>
                </a:cubicBezTo>
                <a:close/>
                <a:moveTo>
                  <a:pt x="20618" y="0"/>
                </a:moveTo>
                <a:lnTo>
                  <a:pt x="4909" y="0"/>
                </a:lnTo>
                <a:cubicBezTo>
                  <a:pt x="4367" y="0"/>
                  <a:pt x="3927" y="440"/>
                  <a:pt x="3927" y="982"/>
                </a:cubicBezTo>
                <a:lnTo>
                  <a:pt x="3927" y="5891"/>
                </a:lnTo>
                <a:cubicBezTo>
                  <a:pt x="3927" y="6162"/>
                  <a:pt x="4147" y="6382"/>
                  <a:pt x="4418" y="6382"/>
                </a:cubicBezTo>
                <a:cubicBezTo>
                  <a:pt x="4689" y="6382"/>
                  <a:pt x="4909" y="6162"/>
                  <a:pt x="4909" y="5891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7855" y="982"/>
                </a:lnTo>
                <a:lnTo>
                  <a:pt x="7855" y="5400"/>
                </a:lnTo>
                <a:cubicBezTo>
                  <a:pt x="7855" y="5671"/>
                  <a:pt x="8075" y="5891"/>
                  <a:pt x="8345" y="5891"/>
                </a:cubicBezTo>
                <a:cubicBezTo>
                  <a:pt x="8616" y="5891"/>
                  <a:pt x="8836" y="5671"/>
                  <a:pt x="8836" y="5400"/>
                </a:cubicBezTo>
                <a:lnTo>
                  <a:pt x="8836" y="982"/>
                </a:lnTo>
                <a:lnTo>
                  <a:pt x="16691" y="982"/>
                </a:lnTo>
                <a:lnTo>
                  <a:pt x="16691" y="7364"/>
                </a:lnTo>
                <a:cubicBezTo>
                  <a:pt x="16691" y="7635"/>
                  <a:pt x="16911" y="7855"/>
                  <a:pt x="17182" y="7855"/>
                </a:cubicBezTo>
                <a:cubicBezTo>
                  <a:pt x="17453" y="7855"/>
                  <a:pt x="17673" y="7635"/>
                  <a:pt x="17673" y="7364"/>
                </a:cubicBezTo>
                <a:lnTo>
                  <a:pt x="17673" y="982"/>
                </a:lnTo>
                <a:lnTo>
                  <a:pt x="19636" y="982"/>
                </a:lnTo>
                <a:cubicBezTo>
                  <a:pt x="20179" y="982"/>
                  <a:pt x="20618" y="1422"/>
                  <a:pt x="20618" y="1964"/>
                </a:cubicBezTo>
                <a:lnTo>
                  <a:pt x="20618" y="8345"/>
                </a:lnTo>
                <a:lnTo>
                  <a:pt x="19145" y="8345"/>
                </a:lnTo>
                <a:cubicBezTo>
                  <a:pt x="18875" y="8345"/>
                  <a:pt x="18655" y="8566"/>
                  <a:pt x="18655" y="8836"/>
                </a:cubicBezTo>
                <a:cubicBezTo>
                  <a:pt x="18655" y="9108"/>
                  <a:pt x="18875" y="9327"/>
                  <a:pt x="19145" y="9327"/>
                </a:cubicBezTo>
                <a:lnTo>
                  <a:pt x="20618" y="9327"/>
                </a:lnTo>
                <a:lnTo>
                  <a:pt x="20618" y="15709"/>
                </a:lnTo>
                <a:cubicBezTo>
                  <a:pt x="20618" y="16252"/>
                  <a:pt x="20179" y="16691"/>
                  <a:pt x="19636" y="16691"/>
                </a:cubicBezTo>
                <a:lnTo>
                  <a:pt x="19145" y="16691"/>
                </a:lnTo>
                <a:cubicBezTo>
                  <a:pt x="18875" y="16691"/>
                  <a:pt x="18655" y="16911"/>
                  <a:pt x="18655" y="17182"/>
                </a:cubicBezTo>
                <a:cubicBezTo>
                  <a:pt x="18655" y="17453"/>
                  <a:pt x="18875" y="17673"/>
                  <a:pt x="19145" y="17673"/>
                </a:cubicBezTo>
                <a:lnTo>
                  <a:pt x="19145" y="17674"/>
                </a:lnTo>
                <a:lnTo>
                  <a:pt x="19636" y="17674"/>
                </a:lnTo>
                <a:lnTo>
                  <a:pt x="19636" y="17673"/>
                </a:lnTo>
                <a:lnTo>
                  <a:pt x="20618" y="17673"/>
                </a:lnTo>
                <a:cubicBezTo>
                  <a:pt x="21160" y="17673"/>
                  <a:pt x="21600" y="17233"/>
                  <a:pt x="21600" y="16691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19636" y="10800"/>
                </a:moveTo>
                <a:lnTo>
                  <a:pt x="18655" y="10800"/>
                </a:lnTo>
                <a:lnTo>
                  <a:pt x="18655" y="11782"/>
                </a:lnTo>
                <a:lnTo>
                  <a:pt x="19636" y="11782"/>
                </a:lnTo>
                <a:cubicBezTo>
                  <a:pt x="19636" y="11782"/>
                  <a:pt x="19636" y="10800"/>
                  <a:pt x="19636" y="10800"/>
                </a:cubicBezTo>
                <a:close/>
                <a:moveTo>
                  <a:pt x="18655" y="6873"/>
                </a:moveTo>
                <a:lnTo>
                  <a:pt x="19636" y="6873"/>
                </a:lnTo>
                <a:lnTo>
                  <a:pt x="19636" y="5891"/>
                </a:lnTo>
                <a:lnTo>
                  <a:pt x="18655" y="5891"/>
                </a:lnTo>
                <a:cubicBezTo>
                  <a:pt x="18655" y="5891"/>
                  <a:pt x="18655" y="6873"/>
                  <a:pt x="18655" y="6873"/>
                </a:cubicBezTo>
                <a:close/>
                <a:moveTo>
                  <a:pt x="18655" y="15709"/>
                </a:moveTo>
                <a:lnTo>
                  <a:pt x="19636" y="15709"/>
                </a:lnTo>
                <a:lnTo>
                  <a:pt x="19636" y="14727"/>
                </a:lnTo>
                <a:lnTo>
                  <a:pt x="18655" y="14727"/>
                </a:lnTo>
                <a:cubicBezTo>
                  <a:pt x="18655" y="14727"/>
                  <a:pt x="18655" y="15709"/>
                  <a:pt x="18655" y="15709"/>
                </a:cubicBezTo>
                <a:close/>
                <a:moveTo>
                  <a:pt x="19636" y="1964"/>
                </a:moveTo>
                <a:lnTo>
                  <a:pt x="18655" y="1964"/>
                </a:lnTo>
                <a:lnTo>
                  <a:pt x="18655" y="2945"/>
                </a:lnTo>
                <a:lnTo>
                  <a:pt x="19636" y="2945"/>
                </a:lnTo>
                <a:cubicBezTo>
                  <a:pt x="19636" y="2945"/>
                  <a:pt x="19636" y="1964"/>
                  <a:pt x="19636" y="1964"/>
                </a:cubicBezTo>
                <a:close/>
                <a:moveTo>
                  <a:pt x="18655" y="4909"/>
                </a:moveTo>
                <a:lnTo>
                  <a:pt x="19636" y="4909"/>
                </a:lnTo>
                <a:lnTo>
                  <a:pt x="19636" y="3927"/>
                </a:lnTo>
                <a:lnTo>
                  <a:pt x="18655" y="3927"/>
                </a:lnTo>
                <a:cubicBezTo>
                  <a:pt x="18655" y="3927"/>
                  <a:pt x="18655" y="4909"/>
                  <a:pt x="18655" y="4909"/>
                </a:cubicBezTo>
                <a:close/>
                <a:moveTo>
                  <a:pt x="8836" y="17673"/>
                </a:moveTo>
                <a:cubicBezTo>
                  <a:pt x="7210" y="17673"/>
                  <a:pt x="5891" y="16354"/>
                  <a:pt x="5891" y="14727"/>
                </a:cubicBezTo>
                <a:cubicBezTo>
                  <a:pt x="5891" y="13101"/>
                  <a:pt x="7210" y="11782"/>
                  <a:pt x="8836" y="11782"/>
                </a:cubicBezTo>
                <a:cubicBezTo>
                  <a:pt x="10463" y="11782"/>
                  <a:pt x="11782" y="13101"/>
                  <a:pt x="11782" y="14727"/>
                </a:cubicBezTo>
                <a:cubicBezTo>
                  <a:pt x="11782" y="16354"/>
                  <a:pt x="10463" y="17673"/>
                  <a:pt x="8836" y="17673"/>
                </a:cubicBezTo>
                <a:moveTo>
                  <a:pt x="8836" y="10800"/>
                </a:moveTo>
                <a:cubicBezTo>
                  <a:pt x="6667" y="10800"/>
                  <a:pt x="4909" y="12558"/>
                  <a:pt x="4909" y="14727"/>
                </a:cubicBezTo>
                <a:cubicBezTo>
                  <a:pt x="4909" y="16897"/>
                  <a:pt x="6667" y="18655"/>
                  <a:pt x="8836" y="18655"/>
                </a:cubicBezTo>
                <a:cubicBezTo>
                  <a:pt x="11006" y="18655"/>
                  <a:pt x="12764" y="16897"/>
                  <a:pt x="12764" y="14727"/>
                </a:cubicBezTo>
                <a:cubicBezTo>
                  <a:pt x="12764" y="12558"/>
                  <a:pt x="11006" y="10800"/>
                  <a:pt x="8836" y="10800"/>
                </a:cubicBezTo>
                <a:moveTo>
                  <a:pt x="8836" y="15709"/>
                </a:moveTo>
                <a:cubicBezTo>
                  <a:pt x="8294" y="15709"/>
                  <a:pt x="7855" y="15269"/>
                  <a:pt x="7855" y="14727"/>
                </a:cubicBezTo>
                <a:cubicBezTo>
                  <a:pt x="7855" y="14186"/>
                  <a:pt x="8294" y="13745"/>
                  <a:pt x="8836" y="13745"/>
                </a:cubicBezTo>
                <a:cubicBezTo>
                  <a:pt x="9379" y="13745"/>
                  <a:pt x="9818" y="14186"/>
                  <a:pt x="9818" y="14727"/>
                </a:cubicBezTo>
                <a:cubicBezTo>
                  <a:pt x="9818" y="15269"/>
                  <a:pt x="9379" y="15709"/>
                  <a:pt x="8836" y="15709"/>
                </a:cubicBezTo>
                <a:moveTo>
                  <a:pt x="8836" y="12764"/>
                </a:moveTo>
                <a:cubicBezTo>
                  <a:pt x="7752" y="12764"/>
                  <a:pt x="6873" y="13643"/>
                  <a:pt x="6873" y="14727"/>
                </a:cubicBezTo>
                <a:cubicBezTo>
                  <a:pt x="6873" y="15813"/>
                  <a:pt x="7752" y="16691"/>
                  <a:pt x="8836" y="16691"/>
                </a:cubicBezTo>
                <a:cubicBezTo>
                  <a:pt x="9921" y="16691"/>
                  <a:pt x="10800" y="15813"/>
                  <a:pt x="10800" y="14727"/>
                </a:cubicBezTo>
                <a:cubicBezTo>
                  <a:pt x="10800" y="13643"/>
                  <a:pt x="9921" y="12764"/>
                  <a:pt x="8836" y="12764"/>
                </a:cubicBezTo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10800"/>
                </a:lnTo>
                <a:cubicBezTo>
                  <a:pt x="982" y="10258"/>
                  <a:pt x="1421" y="9818"/>
                  <a:pt x="1964" y="9818"/>
                </a:cubicBezTo>
                <a:lnTo>
                  <a:pt x="3927" y="9818"/>
                </a:lnTo>
                <a:cubicBezTo>
                  <a:pt x="5891" y="9818"/>
                  <a:pt x="5891" y="7855"/>
                  <a:pt x="7364" y="7855"/>
                </a:cubicBezTo>
                <a:lnTo>
                  <a:pt x="8836" y="7855"/>
                </a:lnTo>
                <a:lnTo>
                  <a:pt x="10309" y="7855"/>
                </a:lnTo>
                <a:cubicBezTo>
                  <a:pt x="11782" y="7855"/>
                  <a:pt x="11782" y="9818"/>
                  <a:pt x="13745" y="9818"/>
                </a:cubicBezTo>
                <a:lnTo>
                  <a:pt x="15709" y="9818"/>
                </a:lnTo>
                <a:cubicBezTo>
                  <a:pt x="16251" y="9818"/>
                  <a:pt x="16691" y="10258"/>
                  <a:pt x="16691" y="10800"/>
                </a:cubicBezTo>
                <a:cubicBezTo>
                  <a:pt x="16691" y="10800"/>
                  <a:pt x="16691" y="19636"/>
                  <a:pt x="16691" y="19636"/>
                </a:cubicBezTo>
                <a:close/>
                <a:moveTo>
                  <a:pt x="15709" y="8836"/>
                </a:moveTo>
                <a:lnTo>
                  <a:pt x="13745" y="8836"/>
                </a:lnTo>
                <a:cubicBezTo>
                  <a:pt x="12273" y="8836"/>
                  <a:pt x="12273" y="6873"/>
                  <a:pt x="10309" y="6873"/>
                </a:cubicBezTo>
                <a:lnTo>
                  <a:pt x="7364" y="6873"/>
                </a:lnTo>
                <a:cubicBezTo>
                  <a:pt x="5400" y="6873"/>
                  <a:pt x="5400" y="8836"/>
                  <a:pt x="3927" y="8836"/>
                </a:cubicBezTo>
                <a:lnTo>
                  <a:pt x="1964" y="8836"/>
                </a:lnTo>
                <a:cubicBezTo>
                  <a:pt x="87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10800"/>
                </a:lnTo>
                <a:cubicBezTo>
                  <a:pt x="17673" y="9716"/>
                  <a:pt x="16794" y="8836"/>
                  <a:pt x="15709" y="8836"/>
                </a:cubicBezTo>
                <a:moveTo>
                  <a:pt x="14727" y="10800"/>
                </a:moveTo>
                <a:cubicBezTo>
                  <a:pt x="14185" y="10800"/>
                  <a:pt x="13745" y="11240"/>
                  <a:pt x="13745" y="11783"/>
                </a:cubicBezTo>
                <a:cubicBezTo>
                  <a:pt x="13745" y="12325"/>
                  <a:pt x="14185" y="12764"/>
                  <a:pt x="14727" y="12764"/>
                </a:cubicBezTo>
                <a:cubicBezTo>
                  <a:pt x="15269" y="12764"/>
                  <a:pt x="15709" y="12325"/>
                  <a:pt x="15709" y="11783"/>
                </a:cubicBezTo>
                <a:cubicBezTo>
                  <a:pt x="15709" y="11240"/>
                  <a:pt x="15269" y="10800"/>
                  <a:pt x="14727" y="10800"/>
                </a:cubicBezTo>
                <a:moveTo>
                  <a:pt x="14727" y="13745"/>
                </a:moveTo>
                <a:cubicBezTo>
                  <a:pt x="14456" y="13745"/>
                  <a:pt x="14236" y="13966"/>
                  <a:pt x="14236" y="14236"/>
                </a:cubicBezTo>
                <a:cubicBezTo>
                  <a:pt x="14236" y="14508"/>
                  <a:pt x="14456" y="14727"/>
                  <a:pt x="14727" y="14727"/>
                </a:cubicBezTo>
                <a:cubicBezTo>
                  <a:pt x="14998" y="14727"/>
                  <a:pt x="15218" y="14508"/>
                  <a:pt x="15218" y="14236"/>
                </a:cubicBezTo>
                <a:cubicBezTo>
                  <a:pt x="15218" y="13966"/>
                  <a:pt x="14998" y="13745"/>
                  <a:pt x="14727" y="1374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9" name="Shape 3729"/>
          <p:cNvSpPr/>
          <p:nvPr/>
        </p:nvSpPr>
        <p:spPr>
          <a:xfrm>
            <a:off x="6456003" y="2280731"/>
            <a:ext cx="237401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13745"/>
                </a:moveTo>
                <a:cubicBezTo>
                  <a:pt x="16420" y="13745"/>
                  <a:pt x="16200" y="13966"/>
                  <a:pt x="16200" y="14236"/>
                </a:cubicBezTo>
                <a:cubicBezTo>
                  <a:pt x="16200" y="14508"/>
                  <a:pt x="16420" y="14727"/>
                  <a:pt x="16691" y="14727"/>
                </a:cubicBezTo>
                <a:cubicBezTo>
                  <a:pt x="16962" y="14727"/>
                  <a:pt x="17182" y="14508"/>
                  <a:pt x="17182" y="14236"/>
                </a:cubicBezTo>
                <a:cubicBezTo>
                  <a:pt x="17182" y="13966"/>
                  <a:pt x="16962" y="13745"/>
                  <a:pt x="16691" y="13745"/>
                </a:cubicBezTo>
                <a:moveTo>
                  <a:pt x="16691" y="10800"/>
                </a:moveTo>
                <a:cubicBezTo>
                  <a:pt x="16149" y="10800"/>
                  <a:pt x="15709" y="11240"/>
                  <a:pt x="15709" y="11783"/>
                </a:cubicBezTo>
                <a:cubicBezTo>
                  <a:pt x="15709" y="12325"/>
                  <a:pt x="16149" y="12764"/>
                  <a:pt x="16691" y="12764"/>
                </a:cubicBezTo>
                <a:cubicBezTo>
                  <a:pt x="17233" y="12764"/>
                  <a:pt x="17673" y="12325"/>
                  <a:pt x="17673" y="11783"/>
                </a:cubicBezTo>
                <a:cubicBezTo>
                  <a:pt x="17673" y="11240"/>
                  <a:pt x="17233" y="10800"/>
                  <a:pt x="16691" y="10800"/>
                </a:cubicBezTo>
                <a:moveTo>
                  <a:pt x="14236" y="5891"/>
                </a:moveTo>
                <a:lnTo>
                  <a:pt x="17960" y="5891"/>
                </a:lnTo>
                <a:lnTo>
                  <a:pt x="16835" y="7017"/>
                </a:lnTo>
                <a:cubicBezTo>
                  <a:pt x="16746" y="7106"/>
                  <a:pt x="16691" y="7228"/>
                  <a:pt x="16691" y="7364"/>
                </a:cubicBezTo>
                <a:cubicBezTo>
                  <a:pt x="16691" y="7635"/>
                  <a:pt x="16911" y="7855"/>
                  <a:pt x="17182" y="7855"/>
                </a:cubicBezTo>
                <a:cubicBezTo>
                  <a:pt x="17317" y="7855"/>
                  <a:pt x="17440" y="7800"/>
                  <a:pt x="17529" y="7711"/>
                </a:cubicBezTo>
                <a:lnTo>
                  <a:pt x="19493" y="5748"/>
                </a:lnTo>
                <a:cubicBezTo>
                  <a:pt x="19581" y="5659"/>
                  <a:pt x="19636" y="5536"/>
                  <a:pt x="19636" y="5400"/>
                </a:cubicBezTo>
                <a:cubicBezTo>
                  <a:pt x="19636" y="5265"/>
                  <a:pt x="19581" y="5142"/>
                  <a:pt x="19493" y="5053"/>
                </a:cubicBezTo>
                <a:lnTo>
                  <a:pt x="17529" y="3089"/>
                </a:lnTo>
                <a:cubicBezTo>
                  <a:pt x="17440" y="3001"/>
                  <a:pt x="17317" y="2945"/>
                  <a:pt x="17182" y="2945"/>
                </a:cubicBezTo>
                <a:cubicBezTo>
                  <a:pt x="16911" y="2945"/>
                  <a:pt x="16691" y="3166"/>
                  <a:pt x="16691" y="3436"/>
                </a:cubicBezTo>
                <a:cubicBezTo>
                  <a:pt x="16691" y="3573"/>
                  <a:pt x="16746" y="3695"/>
                  <a:pt x="16835" y="3784"/>
                </a:cubicBezTo>
                <a:lnTo>
                  <a:pt x="17960" y="4909"/>
                </a:lnTo>
                <a:lnTo>
                  <a:pt x="14236" y="4909"/>
                </a:lnTo>
                <a:cubicBezTo>
                  <a:pt x="13966" y="4909"/>
                  <a:pt x="13745" y="5130"/>
                  <a:pt x="13745" y="5400"/>
                </a:cubicBezTo>
                <a:cubicBezTo>
                  <a:pt x="13745" y="5671"/>
                  <a:pt x="13966" y="5891"/>
                  <a:pt x="14236" y="5891"/>
                </a:cubicBezTo>
                <a:moveTo>
                  <a:pt x="10800" y="15709"/>
                </a:moveTo>
                <a:cubicBezTo>
                  <a:pt x="10258" y="15709"/>
                  <a:pt x="9818" y="15269"/>
                  <a:pt x="9818" y="14727"/>
                </a:cubicBezTo>
                <a:cubicBezTo>
                  <a:pt x="9818" y="14186"/>
                  <a:pt x="10258" y="13745"/>
                  <a:pt x="10800" y="13745"/>
                </a:cubicBezTo>
                <a:cubicBezTo>
                  <a:pt x="11342" y="13745"/>
                  <a:pt x="11782" y="14186"/>
                  <a:pt x="11782" y="14727"/>
                </a:cubicBezTo>
                <a:cubicBezTo>
                  <a:pt x="11782" y="15269"/>
                  <a:pt x="11342" y="15709"/>
                  <a:pt x="10800" y="15709"/>
                </a:cubicBezTo>
                <a:moveTo>
                  <a:pt x="10800" y="12764"/>
                </a:moveTo>
                <a:cubicBezTo>
                  <a:pt x="9716" y="12764"/>
                  <a:pt x="8836" y="13643"/>
                  <a:pt x="8836" y="14727"/>
                </a:cubicBezTo>
                <a:cubicBezTo>
                  <a:pt x="8836" y="15813"/>
                  <a:pt x="9716" y="16691"/>
                  <a:pt x="10800" y="16691"/>
                </a:cubicBezTo>
                <a:cubicBezTo>
                  <a:pt x="11884" y="16691"/>
                  <a:pt x="12764" y="15813"/>
                  <a:pt x="12764" y="14727"/>
                </a:cubicBezTo>
                <a:cubicBezTo>
                  <a:pt x="12764" y="13643"/>
                  <a:pt x="11884" y="12764"/>
                  <a:pt x="10800" y="12764"/>
                </a:cubicBezTo>
                <a:moveTo>
                  <a:pt x="4071" y="7711"/>
                </a:moveTo>
                <a:cubicBezTo>
                  <a:pt x="4160" y="7800"/>
                  <a:pt x="4283" y="7855"/>
                  <a:pt x="4418" y="7855"/>
                </a:cubicBezTo>
                <a:cubicBezTo>
                  <a:pt x="4689" y="7855"/>
                  <a:pt x="4909" y="7635"/>
                  <a:pt x="4909" y="7364"/>
                </a:cubicBezTo>
                <a:cubicBezTo>
                  <a:pt x="4909" y="7228"/>
                  <a:pt x="4854" y="7106"/>
                  <a:pt x="4765" y="7017"/>
                </a:cubicBezTo>
                <a:lnTo>
                  <a:pt x="3640" y="5891"/>
                </a:lnTo>
                <a:lnTo>
                  <a:pt x="7364" y="5891"/>
                </a:lnTo>
                <a:cubicBezTo>
                  <a:pt x="7634" y="5891"/>
                  <a:pt x="7855" y="5671"/>
                  <a:pt x="7855" y="5400"/>
                </a:cubicBezTo>
                <a:cubicBezTo>
                  <a:pt x="7855" y="5130"/>
                  <a:pt x="7634" y="4909"/>
                  <a:pt x="7364" y="4909"/>
                </a:cubicBezTo>
                <a:lnTo>
                  <a:pt x="3640" y="4909"/>
                </a:lnTo>
                <a:lnTo>
                  <a:pt x="4765" y="3784"/>
                </a:lnTo>
                <a:cubicBezTo>
                  <a:pt x="4854" y="3695"/>
                  <a:pt x="4909" y="3573"/>
                  <a:pt x="4909" y="3436"/>
                </a:cubicBezTo>
                <a:cubicBezTo>
                  <a:pt x="4909" y="3166"/>
                  <a:pt x="4689" y="2945"/>
                  <a:pt x="4418" y="2945"/>
                </a:cubicBezTo>
                <a:cubicBezTo>
                  <a:pt x="4283" y="2945"/>
                  <a:pt x="4160" y="3001"/>
                  <a:pt x="4071" y="3089"/>
                </a:cubicBezTo>
                <a:lnTo>
                  <a:pt x="2107" y="5053"/>
                </a:lnTo>
                <a:cubicBezTo>
                  <a:pt x="2019" y="5142"/>
                  <a:pt x="1964" y="5265"/>
                  <a:pt x="1964" y="5400"/>
                </a:cubicBezTo>
                <a:cubicBezTo>
                  <a:pt x="1964" y="5536"/>
                  <a:pt x="2019" y="5659"/>
                  <a:pt x="2107" y="5748"/>
                </a:cubicBezTo>
                <a:cubicBezTo>
                  <a:pt x="2107" y="5748"/>
                  <a:pt x="4071" y="7711"/>
                  <a:pt x="4071" y="7711"/>
                </a:cubicBezTo>
                <a:close/>
                <a:moveTo>
                  <a:pt x="20618" y="15709"/>
                </a:moveTo>
                <a:lnTo>
                  <a:pt x="19636" y="15709"/>
                </a:lnTo>
                <a:lnTo>
                  <a:pt x="19636" y="10800"/>
                </a:lnTo>
                <a:cubicBezTo>
                  <a:pt x="19636" y="9716"/>
                  <a:pt x="18757" y="8836"/>
                  <a:pt x="17673" y="8836"/>
                </a:cubicBezTo>
                <a:lnTo>
                  <a:pt x="15709" y="8836"/>
                </a:lnTo>
                <a:cubicBezTo>
                  <a:pt x="14236" y="8836"/>
                  <a:pt x="14236" y="6873"/>
                  <a:pt x="12273" y="6873"/>
                </a:cubicBezTo>
                <a:lnTo>
                  <a:pt x="9327" y="6873"/>
                </a:lnTo>
                <a:cubicBezTo>
                  <a:pt x="7364" y="6873"/>
                  <a:pt x="7364" y="8836"/>
                  <a:pt x="5891" y="8836"/>
                </a:cubicBezTo>
                <a:lnTo>
                  <a:pt x="3927" y="8836"/>
                </a:lnTo>
                <a:cubicBezTo>
                  <a:pt x="2843" y="8836"/>
                  <a:pt x="1964" y="9716"/>
                  <a:pt x="1964" y="10800"/>
                </a:cubicBezTo>
                <a:lnTo>
                  <a:pt x="1964" y="15709"/>
                </a:lnTo>
                <a:lnTo>
                  <a:pt x="982" y="15709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15709"/>
                  <a:pt x="20618" y="15709"/>
                </a:cubicBezTo>
                <a:close/>
                <a:moveTo>
                  <a:pt x="18655" y="19636"/>
                </a:moveTo>
                <a:cubicBezTo>
                  <a:pt x="18655" y="20178"/>
                  <a:pt x="18215" y="20618"/>
                  <a:pt x="17673" y="20618"/>
                </a:cubicBezTo>
                <a:lnTo>
                  <a:pt x="3927" y="20618"/>
                </a:lnTo>
                <a:cubicBezTo>
                  <a:pt x="3385" y="20618"/>
                  <a:pt x="2945" y="20178"/>
                  <a:pt x="2945" y="19636"/>
                </a:cubicBezTo>
                <a:lnTo>
                  <a:pt x="2945" y="10800"/>
                </a:lnTo>
                <a:cubicBezTo>
                  <a:pt x="2945" y="10258"/>
                  <a:pt x="3385" y="9818"/>
                  <a:pt x="3927" y="9818"/>
                </a:cubicBezTo>
                <a:lnTo>
                  <a:pt x="5891" y="9818"/>
                </a:lnTo>
                <a:cubicBezTo>
                  <a:pt x="7855" y="9818"/>
                  <a:pt x="7855" y="7855"/>
                  <a:pt x="9327" y="7855"/>
                </a:cubicBezTo>
                <a:lnTo>
                  <a:pt x="10800" y="7855"/>
                </a:lnTo>
                <a:lnTo>
                  <a:pt x="12273" y="7855"/>
                </a:lnTo>
                <a:cubicBezTo>
                  <a:pt x="13745" y="7855"/>
                  <a:pt x="13745" y="9818"/>
                  <a:pt x="15709" y="9818"/>
                </a:cubicBezTo>
                <a:lnTo>
                  <a:pt x="17673" y="9818"/>
                </a:lnTo>
                <a:cubicBezTo>
                  <a:pt x="18215" y="9818"/>
                  <a:pt x="18655" y="10258"/>
                  <a:pt x="18655" y="10800"/>
                </a:cubicBezTo>
                <a:cubicBezTo>
                  <a:pt x="18655" y="10800"/>
                  <a:pt x="18655" y="19636"/>
                  <a:pt x="18655" y="19636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15709"/>
                </a:lnTo>
                <a:cubicBezTo>
                  <a:pt x="0" y="16252"/>
                  <a:pt x="440" y="16691"/>
                  <a:pt x="982" y="16691"/>
                </a:cubicBezTo>
                <a:lnTo>
                  <a:pt x="1964" y="16691"/>
                </a:lnTo>
                <a:lnTo>
                  <a:pt x="1964" y="19636"/>
                </a:lnTo>
                <a:cubicBezTo>
                  <a:pt x="1964" y="20721"/>
                  <a:pt x="2843" y="21600"/>
                  <a:pt x="3927" y="21600"/>
                </a:cubicBezTo>
                <a:lnTo>
                  <a:pt x="17673" y="21600"/>
                </a:lnTo>
                <a:cubicBezTo>
                  <a:pt x="18757" y="21600"/>
                  <a:pt x="19636" y="20721"/>
                  <a:pt x="19636" y="19636"/>
                </a:cubicBezTo>
                <a:lnTo>
                  <a:pt x="19636" y="16691"/>
                </a:lnTo>
                <a:lnTo>
                  <a:pt x="20618" y="16691"/>
                </a:lnTo>
                <a:cubicBezTo>
                  <a:pt x="21160" y="16691"/>
                  <a:pt x="21600" y="16252"/>
                  <a:pt x="21600" y="15709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10800" y="17673"/>
                </a:moveTo>
                <a:cubicBezTo>
                  <a:pt x="9173" y="17673"/>
                  <a:pt x="7855" y="16354"/>
                  <a:pt x="7855" y="14727"/>
                </a:cubicBezTo>
                <a:cubicBezTo>
                  <a:pt x="7855" y="13101"/>
                  <a:pt x="9173" y="11782"/>
                  <a:pt x="10800" y="11782"/>
                </a:cubicBezTo>
                <a:cubicBezTo>
                  <a:pt x="12427" y="11782"/>
                  <a:pt x="13745" y="13101"/>
                  <a:pt x="13745" y="14727"/>
                </a:cubicBezTo>
                <a:cubicBezTo>
                  <a:pt x="13745" y="16354"/>
                  <a:pt x="12427" y="17673"/>
                  <a:pt x="10800" y="17673"/>
                </a:cubicBezTo>
                <a:moveTo>
                  <a:pt x="10800" y="10800"/>
                </a:moveTo>
                <a:cubicBezTo>
                  <a:pt x="8631" y="10800"/>
                  <a:pt x="6873" y="12558"/>
                  <a:pt x="6873" y="14727"/>
                </a:cubicBezTo>
                <a:cubicBezTo>
                  <a:pt x="6873" y="16897"/>
                  <a:pt x="8631" y="18655"/>
                  <a:pt x="10800" y="18655"/>
                </a:cubicBezTo>
                <a:cubicBezTo>
                  <a:pt x="12969" y="18655"/>
                  <a:pt x="14727" y="16897"/>
                  <a:pt x="14727" y="14727"/>
                </a:cubicBezTo>
                <a:cubicBezTo>
                  <a:pt x="14727" y="12558"/>
                  <a:pt x="12969" y="10800"/>
                  <a:pt x="10800" y="108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0" name="Shape 3730"/>
          <p:cNvSpPr/>
          <p:nvPr/>
        </p:nvSpPr>
        <p:spPr>
          <a:xfrm>
            <a:off x="6909223" y="2280731"/>
            <a:ext cx="237401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7855"/>
                </a:moveTo>
                <a:cubicBezTo>
                  <a:pt x="16052" y="7855"/>
                  <a:pt x="16376" y="7925"/>
                  <a:pt x="16682" y="8033"/>
                </a:cubicBezTo>
                <a:cubicBezTo>
                  <a:pt x="16685" y="7973"/>
                  <a:pt x="16691" y="7915"/>
                  <a:pt x="16691" y="7855"/>
                </a:cubicBezTo>
                <a:cubicBezTo>
                  <a:pt x="16691" y="5686"/>
                  <a:pt x="14932" y="3927"/>
                  <a:pt x="12764" y="3927"/>
                </a:cubicBezTo>
                <a:cubicBezTo>
                  <a:pt x="11311" y="3927"/>
                  <a:pt x="10045" y="4718"/>
                  <a:pt x="9366" y="5891"/>
                </a:cubicBezTo>
                <a:lnTo>
                  <a:pt x="10309" y="5891"/>
                </a:lnTo>
                <a:cubicBezTo>
                  <a:pt x="10401" y="5891"/>
                  <a:pt x="10481" y="5904"/>
                  <a:pt x="10567" y="5910"/>
                </a:cubicBezTo>
                <a:cubicBezTo>
                  <a:pt x="11107" y="5301"/>
                  <a:pt x="11886" y="4909"/>
                  <a:pt x="12764" y="4909"/>
                </a:cubicBezTo>
                <a:cubicBezTo>
                  <a:pt x="14390" y="4909"/>
                  <a:pt x="15709" y="6228"/>
                  <a:pt x="15709" y="7855"/>
                </a:cubicBezTo>
                <a:moveTo>
                  <a:pt x="11716" y="6200"/>
                </a:moveTo>
                <a:cubicBezTo>
                  <a:pt x="12103" y="6387"/>
                  <a:pt x="12403" y="6637"/>
                  <a:pt x="12649" y="6884"/>
                </a:cubicBezTo>
                <a:cubicBezTo>
                  <a:pt x="12687" y="6880"/>
                  <a:pt x="12724" y="6873"/>
                  <a:pt x="12764" y="6873"/>
                </a:cubicBezTo>
                <a:cubicBezTo>
                  <a:pt x="13306" y="6873"/>
                  <a:pt x="13745" y="7313"/>
                  <a:pt x="13745" y="7855"/>
                </a:cubicBezTo>
                <a:lnTo>
                  <a:pt x="14727" y="7855"/>
                </a:lnTo>
                <a:cubicBezTo>
                  <a:pt x="14727" y="6770"/>
                  <a:pt x="13848" y="5891"/>
                  <a:pt x="12764" y="5891"/>
                </a:cubicBezTo>
                <a:cubicBezTo>
                  <a:pt x="12377" y="5891"/>
                  <a:pt x="12020" y="6007"/>
                  <a:pt x="11716" y="6200"/>
                </a:cubicBezTo>
                <a:moveTo>
                  <a:pt x="19636" y="1964"/>
                </a:moveTo>
                <a:lnTo>
                  <a:pt x="17673" y="1964"/>
                </a:lnTo>
                <a:cubicBezTo>
                  <a:pt x="16200" y="1964"/>
                  <a:pt x="16200" y="0"/>
                  <a:pt x="14236" y="0"/>
                </a:cubicBezTo>
                <a:lnTo>
                  <a:pt x="11291" y="0"/>
                </a:lnTo>
                <a:cubicBezTo>
                  <a:pt x="9327" y="0"/>
                  <a:pt x="9327" y="1964"/>
                  <a:pt x="7855" y="1964"/>
                </a:cubicBezTo>
                <a:lnTo>
                  <a:pt x="5891" y="1964"/>
                </a:lnTo>
                <a:cubicBezTo>
                  <a:pt x="4806" y="1964"/>
                  <a:pt x="3927" y="2843"/>
                  <a:pt x="3927" y="3927"/>
                </a:cubicBezTo>
                <a:lnTo>
                  <a:pt x="3927" y="7855"/>
                </a:lnTo>
                <a:cubicBezTo>
                  <a:pt x="4124" y="7855"/>
                  <a:pt x="4236" y="7769"/>
                  <a:pt x="4627" y="7318"/>
                </a:cubicBezTo>
                <a:cubicBezTo>
                  <a:pt x="4712" y="7220"/>
                  <a:pt x="4807" y="7113"/>
                  <a:pt x="4909" y="7005"/>
                </a:cubicBezTo>
                <a:lnTo>
                  <a:pt x="4909" y="3927"/>
                </a:lnTo>
                <a:cubicBezTo>
                  <a:pt x="4909" y="3386"/>
                  <a:pt x="5349" y="2945"/>
                  <a:pt x="5891" y="2945"/>
                </a:cubicBezTo>
                <a:lnTo>
                  <a:pt x="7855" y="2945"/>
                </a:lnTo>
                <a:cubicBezTo>
                  <a:pt x="9818" y="2945"/>
                  <a:pt x="9818" y="982"/>
                  <a:pt x="11291" y="982"/>
                </a:cubicBezTo>
                <a:lnTo>
                  <a:pt x="12764" y="982"/>
                </a:lnTo>
                <a:lnTo>
                  <a:pt x="14236" y="982"/>
                </a:lnTo>
                <a:cubicBezTo>
                  <a:pt x="15709" y="982"/>
                  <a:pt x="15709" y="2945"/>
                  <a:pt x="17673" y="2945"/>
                </a:cubicBezTo>
                <a:lnTo>
                  <a:pt x="19636" y="2945"/>
                </a:lnTo>
                <a:cubicBezTo>
                  <a:pt x="20179" y="2945"/>
                  <a:pt x="20618" y="3386"/>
                  <a:pt x="20618" y="3927"/>
                </a:cubicBezTo>
                <a:lnTo>
                  <a:pt x="20618" y="12764"/>
                </a:lnTo>
                <a:cubicBezTo>
                  <a:pt x="20618" y="13306"/>
                  <a:pt x="20179" y="13745"/>
                  <a:pt x="19636" y="13745"/>
                </a:cubicBezTo>
                <a:lnTo>
                  <a:pt x="18655" y="13745"/>
                </a:lnTo>
                <a:lnTo>
                  <a:pt x="18655" y="14727"/>
                </a:lnTo>
                <a:lnTo>
                  <a:pt x="19636" y="14727"/>
                </a:lnTo>
                <a:cubicBezTo>
                  <a:pt x="20721" y="14727"/>
                  <a:pt x="21600" y="13849"/>
                  <a:pt x="21600" y="12764"/>
                </a:cubicBezTo>
                <a:lnTo>
                  <a:pt x="21600" y="3927"/>
                </a:lnTo>
                <a:cubicBezTo>
                  <a:pt x="21600" y="2843"/>
                  <a:pt x="20721" y="1964"/>
                  <a:pt x="19636" y="1964"/>
                </a:cubicBezTo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10800"/>
                </a:lnTo>
                <a:cubicBezTo>
                  <a:pt x="982" y="10258"/>
                  <a:pt x="1421" y="9818"/>
                  <a:pt x="1964" y="9818"/>
                </a:cubicBezTo>
                <a:lnTo>
                  <a:pt x="3927" y="9818"/>
                </a:lnTo>
                <a:cubicBezTo>
                  <a:pt x="5891" y="9818"/>
                  <a:pt x="5891" y="7855"/>
                  <a:pt x="7364" y="7855"/>
                </a:cubicBezTo>
                <a:lnTo>
                  <a:pt x="8836" y="7855"/>
                </a:lnTo>
                <a:lnTo>
                  <a:pt x="10309" y="7855"/>
                </a:lnTo>
                <a:cubicBezTo>
                  <a:pt x="11782" y="7855"/>
                  <a:pt x="11782" y="9818"/>
                  <a:pt x="13745" y="9818"/>
                </a:cubicBezTo>
                <a:lnTo>
                  <a:pt x="15709" y="9818"/>
                </a:lnTo>
                <a:cubicBezTo>
                  <a:pt x="16251" y="9818"/>
                  <a:pt x="16691" y="10258"/>
                  <a:pt x="16691" y="10800"/>
                </a:cubicBezTo>
                <a:cubicBezTo>
                  <a:pt x="16691" y="10800"/>
                  <a:pt x="16691" y="19636"/>
                  <a:pt x="16691" y="19636"/>
                </a:cubicBezTo>
                <a:close/>
                <a:moveTo>
                  <a:pt x="15709" y="8836"/>
                </a:moveTo>
                <a:lnTo>
                  <a:pt x="13745" y="8836"/>
                </a:lnTo>
                <a:cubicBezTo>
                  <a:pt x="12273" y="8836"/>
                  <a:pt x="12273" y="6873"/>
                  <a:pt x="10309" y="6873"/>
                </a:cubicBezTo>
                <a:lnTo>
                  <a:pt x="7364" y="6873"/>
                </a:lnTo>
                <a:cubicBezTo>
                  <a:pt x="5400" y="6873"/>
                  <a:pt x="5400" y="8836"/>
                  <a:pt x="3927" y="8836"/>
                </a:cubicBezTo>
                <a:lnTo>
                  <a:pt x="1964" y="8836"/>
                </a:lnTo>
                <a:cubicBezTo>
                  <a:pt x="87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10800"/>
                </a:lnTo>
                <a:cubicBezTo>
                  <a:pt x="17673" y="9716"/>
                  <a:pt x="16794" y="8836"/>
                  <a:pt x="15709" y="8836"/>
                </a:cubicBezTo>
                <a:moveTo>
                  <a:pt x="19636" y="4909"/>
                </a:moveTo>
                <a:cubicBezTo>
                  <a:pt x="19636" y="4367"/>
                  <a:pt x="19197" y="3927"/>
                  <a:pt x="18655" y="3927"/>
                </a:cubicBezTo>
                <a:cubicBezTo>
                  <a:pt x="18112" y="3927"/>
                  <a:pt x="17673" y="4367"/>
                  <a:pt x="17673" y="4909"/>
                </a:cubicBezTo>
                <a:cubicBezTo>
                  <a:pt x="17673" y="5451"/>
                  <a:pt x="18112" y="5891"/>
                  <a:pt x="18655" y="5891"/>
                </a:cubicBezTo>
                <a:cubicBezTo>
                  <a:pt x="19197" y="5891"/>
                  <a:pt x="19636" y="5451"/>
                  <a:pt x="19636" y="4909"/>
                </a:cubicBezTo>
                <a:moveTo>
                  <a:pt x="19145" y="7364"/>
                </a:moveTo>
                <a:cubicBezTo>
                  <a:pt x="19145" y="7093"/>
                  <a:pt x="18925" y="6873"/>
                  <a:pt x="18655" y="6873"/>
                </a:cubicBezTo>
                <a:cubicBezTo>
                  <a:pt x="18384" y="6873"/>
                  <a:pt x="18164" y="7093"/>
                  <a:pt x="18164" y="7364"/>
                </a:cubicBezTo>
                <a:cubicBezTo>
                  <a:pt x="18164" y="7635"/>
                  <a:pt x="18384" y="7855"/>
                  <a:pt x="18655" y="7855"/>
                </a:cubicBezTo>
                <a:cubicBezTo>
                  <a:pt x="18925" y="7855"/>
                  <a:pt x="19145" y="7635"/>
                  <a:pt x="19145" y="7364"/>
                </a:cubicBezTo>
                <a:moveTo>
                  <a:pt x="8836" y="15709"/>
                </a:moveTo>
                <a:cubicBezTo>
                  <a:pt x="8294" y="15709"/>
                  <a:pt x="7855" y="15269"/>
                  <a:pt x="7855" y="14727"/>
                </a:cubicBezTo>
                <a:cubicBezTo>
                  <a:pt x="7855" y="14186"/>
                  <a:pt x="8294" y="13745"/>
                  <a:pt x="8836" y="13745"/>
                </a:cubicBezTo>
                <a:cubicBezTo>
                  <a:pt x="9379" y="13745"/>
                  <a:pt x="9818" y="14186"/>
                  <a:pt x="9818" y="14727"/>
                </a:cubicBezTo>
                <a:cubicBezTo>
                  <a:pt x="9818" y="15269"/>
                  <a:pt x="9379" y="15709"/>
                  <a:pt x="8836" y="15709"/>
                </a:cubicBezTo>
                <a:moveTo>
                  <a:pt x="8836" y="12764"/>
                </a:moveTo>
                <a:cubicBezTo>
                  <a:pt x="7752" y="12764"/>
                  <a:pt x="6873" y="13643"/>
                  <a:pt x="6873" y="14727"/>
                </a:cubicBezTo>
                <a:cubicBezTo>
                  <a:pt x="6873" y="15813"/>
                  <a:pt x="7752" y="16691"/>
                  <a:pt x="8836" y="16691"/>
                </a:cubicBezTo>
                <a:cubicBezTo>
                  <a:pt x="9921" y="16691"/>
                  <a:pt x="10800" y="15813"/>
                  <a:pt x="10800" y="14727"/>
                </a:cubicBezTo>
                <a:cubicBezTo>
                  <a:pt x="10800" y="13643"/>
                  <a:pt x="9921" y="12764"/>
                  <a:pt x="8836" y="12764"/>
                </a:cubicBezTo>
                <a:moveTo>
                  <a:pt x="14727" y="10800"/>
                </a:moveTo>
                <a:cubicBezTo>
                  <a:pt x="14185" y="10800"/>
                  <a:pt x="13745" y="11240"/>
                  <a:pt x="13745" y="11783"/>
                </a:cubicBezTo>
                <a:cubicBezTo>
                  <a:pt x="13745" y="12325"/>
                  <a:pt x="14185" y="12764"/>
                  <a:pt x="14727" y="12764"/>
                </a:cubicBezTo>
                <a:cubicBezTo>
                  <a:pt x="15269" y="12764"/>
                  <a:pt x="15709" y="12325"/>
                  <a:pt x="15709" y="11783"/>
                </a:cubicBezTo>
                <a:cubicBezTo>
                  <a:pt x="15709" y="11240"/>
                  <a:pt x="15269" y="10800"/>
                  <a:pt x="14727" y="10800"/>
                </a:cubicBezTo>
                <a:moveTo>
                  <a:pt x="14727" y="13745"/>
                </a:moveTo>
                <a:cubicBezTo>
                  <a:pt x="14456" y="13745"/>
                  <a:pt x="14236" y="13966"/>
                  <a:pt x="14236" y="14236"/>
                </a:cubicBezTo>
                <a:cubicBezTo>
                  <a:pt x="14236" y="14508"/>
                  <a:pt x="14456" y="14727"/>
                  <a:pt x="14727" y="14727"/>
                </a:cubicBezTo>
                <a:cubicBezTo>
                  <a:pt x="14998" y="14727"/>
                  <a:pt x="15218" y="14508"/>
                  <a:pt x="15218" y="14236"/>
                </a:cubicBezTo>
                <a:cubicBezTo>
                  <a:pt x="15218" y="13966"/>
                  <a:pt x="14998" y="13745"/>
                  <a:pt x="14727" y="13745"/>
                </a:cubicBezTo>
                <a:moveTo>
                  <a:pt x="8836" y="17673"/>
                </a:moveTo>
                <a:cubicBezTo>
                  <a:pt x="7210" y="17673"/>
                  <a:pt x="5891" y="16354"/>
                  <a:pt x="5891" y="14727"/>
                </a:cubicBezTo>
                <a:cubicBezTo>
                  <a:pt x="5891" y="13101"/>
                  <a:pt x="7210" y="11782"/>
                  <a:pt x="8836" y="11782"/>
                </a:cubicBezTo>
                <a:cubicBezTo>
                  <a:pt x="10463" y="11782"/>
                  <a:pt x="11782" y="13101"/>
                  <a:pt x="11782" y="14727"/>
                </a:cubicBezTo>
                <a:cubicBezTo>
                  <a:pt x="11782" y="16354"/>
                  <a:pt x="10463" y="17673"/>
                  <a:pt x="8836" y="17673"/>
                </a:cubicBezTo>
                <a:moveTo>
                  <a:pt x="8836" y="10800"/>
                </a:moveTo>
                <a:cubicBezTo>
                  <a:pt x="6668" y="10800"/>
                  <a:pt x="4909" y="12558"/>
                  <a:pt x="4909" y="14727"/>
                </a:cubicBezTo>
                <a:cubicBezTo>
                  <a:pt x="4909" y="16897"/>
                  <a:pt x="6668" y="18655"/>
                  <a:pt x="8836" y="18655"/>
                </a:cubicBezTo>
                <a:cubicBezTo>
                  <a:pt x="11005" y="18655"/>
                  <a:pt x="12764" y="16897"/>
                  <a:pt x="12764" y="14727"/>
                </a:cubicBezTo>
                <a:cubicBezTo>
                  <a:pt x="12764" y="12558"/>
                  <a:pt x="11005" y="10800"/>
                  <a:pt x="8836" y="108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1" name="Shape 3731"/>
          <p:cNvSpPr/>
          <p:nvPr/>
        </p:nvSpPr>
        <p:spPr>
          <a:xfrm>
            <a:off x="7362443" y="2280731"/>
            <a:ext cx="237401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7673"/>
                </a:moveTo>
                <a:cubicBezTo>
                  <a:pt x="20618" y="18214"/>
                  <a:pt x="20179" y="18655"/>
                  <a:pt x="19636" y="18655"/>
                </a:cubicBezTo>
                <a:lnTo>
                  <a:pt x="1964" y="18655"/>
                </a:lnTo>
                <a:cubicBezTo>
                  <a:pt x="1421" y="18655"/>
                  <a:pt x="982" y="18214"/>
                  <a:pt x="982" y="17673"/>
                </a:cubicBezTo>
                <a:lnTo>
                  <a:pt x="982" y="5891"/>
                </a:lnTo>
                <a:cubicBezTo>
                  <a:pt x="982" y="5349"/>
                  <a:pt x="1421" y="4909"/>
                  <a:pt x="1964" y="4909"/>
                </a:cubicBezTo>
                <a:lnTo>
                  <a:pt x="19636" y="4909"/>
                </a:lnTo>
                <a:cubicBezTo>
                  <a:pt x="20179" y="4909"/>
                  <a:pt x="20618" y="5349"/>
                  <a:pt x="20618" y="5891"/>
                </a:cubicBezTo>
                <a:cubicBezTo>
                  <a:pt x="20618" y="5891"/>
                  <a:pt x="20618" y="17673"/>
                  <a:pt x="20618" y="17673"/>
                </a:cubicBezTo>
                <a:close/>
                <a:moveTo>
                  <a:pt x="19636" y="3927"/>
                </a:moveTo>
                <a:lnTo>
                  <a:pt x="12476" y="3927"/>
                </a:lnTo>
                <a:lnTo>
                  <a:pt x="14476" y="1927"/>
                </a:lnTo>
                <a:cubicBezTo>
                  <a:pt x="14557" y="1949"/>
                  <a:pt x="14640" y="1964"/>
                  <a:pt x="14727" y="1964"/>
                </a:cubicBezTo>
                <a:cubicBezTo>
                  <a:pt x="15269" y="1964"/>
                  <a:pt x="15709" y="1524"/>
                  <a:pt x="15709" y="982"/>
                </a:cubicBezTo>
                <a:cubicBezTo>
                  <a:pt x="15709" y="440"/>
                  <a:pt x="15269" y="0"/>
                  <a:pt x="14727" y="0"/>
                </a:cubicBezTo>
                <a:cubicBezTo>
                  <a:pt x="14185" y="0"/>
                  <a:pt x="13745" y="440"/>
                  <a:pt x="13745" y="982"/>
                </a:cubicBezTo>
                <a:cubicBezTo>
                  <a:pt x="13745" y="1069"/>
                  <a:pt x="13760" y="1152"/>
                  <a:pt x="13782" y="1233"/>
                </a:cubicBezTo>
                <a:lnTo>
                  <a:pt x="11088" y="3927"/>
                </a:lnTo>
                <a:lnTo>
                  <a:pt x="10513" y="3927"/>
                </a:lnTo>
                <a:lnTo>
                  <a:pt x="7818" y="1233"/>
                </a:lnTo>
                <a:cubicBezTo>
                  <a:pt x="7839" y="1152"/>
                  <a:pt x="7855" y="1069"/>
                  <a:pt x="7855" y="982"/>
                </a:cubicBezTo>
                <a:cubicBezTo>
                  <a:pt x="7855" y="440"/>
                  <a:pt x="7415" y="0"/>
                  <a:pt x="6873" y="0"/>
                </a:cubicBezTo>
                <a:cubicBezTo>
                  <a:pt x="6331" y="0"/>
                  <a:pt x="5891" y="440"/>
                  <a:pt x="5891" y="982"/>
                </a:cubicBezTo>
                <a:cubicBezTo>
                  <a:pt x="5891" y="1524"/>
                  <a:pt x="6331" y="1964"/>
                  <a:pt x="6873" y="1964"/>
                </a:cubicBezTo>
                <a:cubicBezTo>
                  <a:pt x="6960" y="1964"/>
                  <a:pt x="7043" y="1949"/>
                  <a:pt x="7124" y="1927"/>
                </a:cubicBezTo>
                <a:lnTo>
                  <a:pt x="9124" y="3927"/>
                </a:ln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7673"/>
                </a:lnTo>
                <a:cubicBezTo>
                  <a:pt x="0" y="18757"/>
                  <a:pt x="879" y="19637"/>
                  <a:pt x="1964" y="19637"/>
                </a:cubicBezTo>
                <a:lnTo>
                  <a:pt x="3927" y="19637"/>
                </a:lnTo>
                <a:lnTo>
                  <a:pt x="3927" y="21109"/>
                </a:lnTo>
                <a:cubicBezTo>
                  <a:pt x="3927" y="21380"/>
                  <a:pt x="4147" y="21600"/>
                  <a:pt x="4418" y="21600"/>
                </a:cubicBezTo>
                <a:cubicBezTo>
                  <a:pt x="4689" y="21600"/>
                  <a:pt x="4909" y="21380"/>
                  <a:pt x="4909" y="21109"/>
                </a:cubicBezTo>
                <a:lnTo>
                  <a:pt x="4909" y="20618"/>
                </a:lnTo>
                <a:lnTo>
                  <a:pt x="16691" y="20618"/>
                </a:lnTo>
                <a:lnTo>
                  <a:pt x="16691" y="21109"/>
                </a:lnTo>
                <a:cubicBezTo>
                  <a:pt x="16691" y="21380"/>
                  <a:pt x="16911" y="21600"/>
                  <a:pt x="17182" y="21600"/>
                </a:cubicBezTo>
                <a:cubicBezTo>
                  <a:pt x="17453" y="21600"/>
                  <a:pt x="17673" y="21380"/>
                  <a:pt x="17673" y="21109"/>
                </a:cubicBezTo>
                <a:lnTo>
                  <a:pt x="17673" y="19637"/>
                </a:lnTo>
                <a:lnTo>
                  <a:pt x="19636" y="19637"/>
                </a:lnTo>
                <a:cubicBezTo>
                  <a:pt x="20721" y="19637"/>
                  <a:pt x="21600" y="18757"/>
                  <a:pt x="21600" y="17673"/>
                </a:cubicBezTo>
                <a:lnTo>
                  <a:pt x="21600" y="5891"/>
                </a:lnTo>
                <a:cubicBezTo>
                  <a:pt x="21600" y="4806"/>
                  <a:pt x="20721" y="3927"/>
                  <a:pt x="19636" y="3927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2" name="Shape 3732"/>
          <p:cNvSpPr/>
          <p:nvPr/>
        </p:nvSpPr>
        <p:spPr>
          <a:xfrm>
            <a:off x="7815663" y="2280731"/>
            <a:ext cx="237401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18" y="7855"/>
                </a:moveTo>
                <a:lnTo>
                  <a:pt x="7855" y="7855"/>
                </a:lnTo>
                <a:lnTo>
                  <a:pt x="7855" y="9818"/>
                </a:lnTo>
                <a:lnTo>
                  <a:pt x="9818" y="9818"/>
                </a:lnTo>
                <a:cubicBezTo>
                  <a:pt x="9818" y="9818"/>
                  <a:pt x="9818" y="7855"/>
                  <a:pt x="9818" y="7855"/>
                </a:cubicBezTo>
                <a:close/>
                <a:moveTo>
                  <a:pt x="5891" y="7855"/>
                </a:moveTo>
                <a:lnTo>
                  <a:pt x="3927" y="7855"/>
                </a:lnTo>
                <a:lnTo>
                  <a:pt x="3927" y="9818"/>
                </a:lnTo>
                <a:lnTo>
                  <a:pt x="5891" y="9818"/>
                </a:lnTo>
                <a:cubicBezTo>
                  <a:pt x="5891" y="9818"/>
                  <a:pt x="5891" y="7855"/>
                  <a:pt x="5891" y="7855"/>
                </a:cubicBezTo>
                <a:close/>
                <a:moveTo>
                  <a:pt x="13745" y="7855"/>
                </a:moveTo>
                <a:lnTo>
                  <a:pt x="11782" y="7855"/>
                </a:lnTo>
                <a:lnTo>
                  <a:pt x="11782" y="9818"/>
                </a:lnTo>
                <a:lnTo>
                  <a:pt x="13745" y="9818"/>
                </a:lnTo>
                <a:cubicBezTo>
                  <a:pt x="13745" y="9818"/>
                  <a:pt x="13745" y="7855"/>
                  <a:pt x="13745" y="7855"/>
                </a:cubicBezTo>
                <a:close/>
                <a:moveTo>
                  <a:pt x="7855" y="13745"/>
                </a:moveTo>
                <a:lnTo>
                  <a:pt x="9818" y="13745"/>
                </a:lnTo>
                <a:lnTo>
                  <a:pt x="9818" y="11782"/>
                </a:lnTo>
                <a:lnTo>
                  <a:pt x="7855" y="11782"/>
                </a:lnTo>
                <a:cubicBezTo>
                  <a:pt x="7855" y="11782"/>
                  <a:pt x="7855" y="13745"/>
                  <a:pt x="7855" y="13745"/>
                </a:cubicBezTo>
                <a:close/>
                <a:moveTo>
                  <a:pt x="13745" y="11782"/>
                </a:moveTo>
                <a:lnTo>
                  <a:pt x="15709" y="11782"/>
                </a:lnTo>
                <a:lnTo>
                  <a:pt x="15709" y="9818"/>
                </a:lnTo>
                <a:lnTo>
                  <a:pt x="13745" y="9818"/>
                </a:lnTo>
                <a:cubicBezTo>
                  <a:pt x="13745" y="9818"/>
                  <a:pt x="13745" y="11782"/>
                  <a:pt x="13745" y="11782"/>
                </a:cubicBezTo>
                <a:close/>
                <a:moveTo>
                  <a:pt x="5891" y="11782"/>
                </a:moveTo>
                <a:lnTo>
                  <a:pt x="3927" y="11782"/>
                </a:lnTo>
                <a:lnTo>
                  <a:pt x="3927" y="13745"/>
                </a:lnTo>
                <a:lnTo>
                  <a:pt x="5891" y="13745"/>
                </a:lnTo>
                <a:cubicBezTo>
                  <a:pt x="5891" y="13745"/>
                  <a:pt x="5891" y="11782"/>
                  <a:pt x="5891" y="11782"/>
                </a:cubicBezTo>
                <a:close/>
                <a:moveTo>
                  <a:pt x="11782" y="13745"/>
                </a:moveTo>
                <a:lnTo>
                  <a:pt x="13745" y="13745"/>
                </a:lnTo>
                <a:lnTo>
                  <a:pt x="13745" y="11782"/>
                </a:lnTo>
                <a:lnTo>
                  <a:pt x="11782" y="11782"/>
                </a:lnTo>
                <a:cubicBezTo>
                  <a:pt x="11782" y="11782"/>
                  <a:pt x="11782" y="13745"/>
                  <a:pt x="11782" y="13745"/>
                </a:cubicBezTo>
                <a:close/>
                <a:moveTo>
                  <a:pt x="13745" y="15709"/>
                </a:moveTo>
                <a:lnTo>
                  <a:pt x="15709" y="15709"/>
                </a:lnTo>
                <a:lnTo>
                  <a:pt x="15709" y="13745"/>
                </a:lnTo>
                <a:lnTo>
                  <a:pt x="13745" y="13745"/>
                </a:lnTo>
                <a:cubicBezTo>
                  <a:pt x="13745" y="13745"/>
                  <a:pt x="13745" y="15709"/>
                  <a:pt x="13745" y="15709"/>
                </a:cubicBezTo>
                <a:close/>
                <a:moveTo>
                  <a:pt x="17673" y="7855"/>
                </a:moveTo>
                <a:lnTo>
                  <a:pt x="19636" y="7855"/>
                </a:lnTo>
                <a:lnTo>
                  <a:pt x="19636" y="5891"/>
                </a:lnTo>
                <a:lnTo>
                  <a:pt x="17673" y="5891"/>
                </a:lnTo>
                <a:cubicBezTo>
                  <a:pt x="17673" y="5891"/>
                  <a:pt x="17673" y="7855"/>
                  <a:pt x="17673" y="7855"/>
                </a:cubicBezTo>
                <a:close/>
                <a:moveTo>
                  <a:pt x="15709" y="9818"/>
                </a:moveTo>
                <a:lnTo>
                  <a:pt x="17673" y="9818"/>
                </a:lnTo>
                <a:lnTo>
                  <a:pt x="17673" y="7855"/>
                </a:lnTo>
                <a:lnTo>
                  <a:pt x="15709" y="7855"/>
                </a:lnTo>
                <a:cubicBezTo>
                  <a:pt x="15709" y="7855"/>
                  <a:pt x="15709" y="9818"/>
                  <a:pt x="15709" y="9818"/>
                </a:cubicBezTo>
                <a:close/>
                <a:moveTo>
                  <a:pt x="20618" y="17673"/>
                </a:moveTo>
                <a:cubicBezTo>
                  <a:pt x="20618" y="18214"/>
                  <a:pt x="20178" y="18655"/>
                  <a:pt x="19636" y="18655"/>
                </a:cubicBezTo>
                <a:lnTo>
                  <a:pt x="1964" y="18655"/>
                </a:lnTo>
                <a:cubicBezTo>
                  <a:pt x="1421" y="18655"/>
                  <a:pt x="982" y="18214"/>
                  <a:pt x="982" y="17673"/>
                </a:cubicBezTo>
                <a:lnTo>
                  <a:pt x="982" y="5891"/>
                </a:lnTo>
                <a:cubicBezTo>
                  <a:pt x="982" y="5349"/>
                  <a:pt x="1421" y="4909"/>
                  <a:pt x="1964" y="4909"/>
                </a:cubicBezTo>
                <a:lnTo>
                  <a:pt x="19636" y="4909"/>
                </a:lnTo>
                <a:cubicBezTo>
                  <a:pt x="20178" y="4909"/>
                  <a:pt x="20618" y="5349"/>
                  <a:pt x="20618" y="5891"/>
                </a:cubicBezTo>
                <a:cubicBezTo>
                  <a:pt x="20618" y="5891"/>
                  <a:pt x="20618" y="17673"/>
                  <a:pt x="20618" y="17673"/>
                </a:cubicBezTo>
                <a:close/>
                <a:moveTo>
                  <a:pt x="19636" y="3927"/>
                </a:moveTo>
                <a:lnTo>
                  <a:pt x="12476" y="3927"/>
                </a:lnTo>
                <a:lnTo>
                  <a:pt x="14476" y="1927"/>
                </a:lnTo>
                <a:cubicBezTo>
                  <a:pt x="14557" y="1949"/>
                  <a:pt x="14640" y="1964"/>
                  <a:pt x="14727" y="1964"/>
                </a:cubicBezTo>
                <a:cubicBezTo>
                  <a:pt x="15269" y="1964"/>
                  <a:pt x="15709" y="1524"/>
                  <a:pt x="15709" y="982"/>
                </a:cubicBezTo>
                <a:cubicBezTo>
                  <a:pt x="15709" y="440"/>
                  <a:pt x="15269" y="0"/>
                  <a:pt x="14727" y="0"/>
                </a:cubicBezTo>
                <a:cubicBezTo>
                  <a:pt x="14185" y="0"/>
                  <a:pt x="13745" y="440"/>
                  <a:pt x="13745" y="982"/>
                </a:cubicBezTo>
                <a:cubicBezTo>
                  <a:pt x="13745" y="1069"/>
                  <a:pt x="13761" y="1152"/>
                  <a:pt x="13782" y="1233"/>
                </a:cubicBezTo>
                <a:lnTo>
                  <a:pt x="11088" y="3927"/>
                </a:lnTo>
                <a:lnTo>
                  <a:pt x="10513" y="3927"/>
                </a:lnTo>
                <a:lnTo>
                  <a:pt x="7818" y="1233"/>
                </a:lnTo>
                <a:cubicBezTo>
                  <a:pt x="7839" y="1152"/>
                  <a:pt x="7855" y="1069"/>
                  <a:pt x="7855" y="982"/>
                </a:cubicBezTo>
                <a:cubicBezTo>
                  <a:pt x="7855" y="440"/>
                  <a:pt x="7415" y="0"/>
                  <a:pt x="6873" y="0"/>
                </a:cubicBezTo>
                <a:cubicBezTo>
                  <a:pt x="6331" y="0"/>
                  <a:pt x="5891" y="440"/>
                  <a:pt x="5891" y="982"/>
                </a:cubicBezTo>
                <a:cubicBezTo>
                  <a:pt x="5891" y="1524"/>
                  <a:pt x="6331" y="1964"/>
                  <a:pt x="6873" y="1964"/>
                </a:cubicBezTo>
                <a:cubicBezTo>
                  <a:pt x="6960" y="1964"/>
                  <a:pt x="7043" y="1949"/>
                  <a:pt x="7124" y="1927"/>
                </a:cubicBezTo>
                <a:lnTo>
                  <a:pt x="9124" y="3927"/>
                </a:ln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7673"/>
                </a:lnTo>
                <a:cubicBezTo>
                  <a:pt x="0" y="18757"/>
                  <a:pt x="879" y="19637"/>
                  <a:pt x="1964" y="19637"/>
                </a:cubicBezTo>
                <a:lnTo>
                  <a:pt x="3927" y="19637"/>
                </a:lnTo>
                <a:lnTo>
                  <a:pt x="3927" y="21109"/>
                </a:lnTo>
                <a:cubicBezTo>
                  <a:pt x="3927" y="21380"/>
                  <a:pt x="4147" y="21600"/>
                  <a:pt x="4418" y="21600"/>
                </a:cubicBezTo>
                <a:cubicBezTo>
                  <a:pt x="4689" y="21600"/>
                  <a:pt x="4909" y="21380"/>
                  <a:pt x="4909" y="21109"/>
                </a:cubicBezTo>
                <a:lnTo>
                  <a:pt x="4909" y="20618"/>
                </a:lnTo>
                <a:lnTo>
                  <a:pt x="16691" y="20618"/>
                </a:lnTo>
                <a:lnTo>
                  <a:pt x="16691" y="21109"/>
                </a:lnTo>
                <a:cubicBezTo>
                  <a:pt x="16691" y="21380"/>
                  <a:pt x="16911" y="21600"/>
                  <a:pt x="17182" y="21600"/>
                </a:cubicBezTo>
                <a:cubicBezTo>
                  <a:pt x="17453" y="21600"/>
                  <a:pt x="17673" y="21380"/>
                  <a:pt x="17673" y="21109"/>
                </a:cubicBezTo>
                <a:lnTo>
                  <a:pt x="17673" y="19637"/>
                </a:lnTo>
                <a:lnTo>
                  <a:pt x="19636" y="19637"/>
                </a:lnTo>
                <a:cubicBezTo>
                  <a:pt x="20721" y="19637"/>
                  <a:pt x="21600" y="18757"/>
                  <a:pt x="21600" y="17673"/>
                </a:cubicBezTo>
                <a:lnTo>
                  <a:pt x="21600" y="5891"/>
                </a:lnTo>
                <a:cubicBezTo>
                  <a:pt x="21600" y="4806"/>
                  <a:pt x="20721" y="3927"/>
                  <a:pt x="19636" y="3927"/>
                </a:cubicBezTo>
                <a:moveTo>
                  <a:pt x="5891" y="15709"/>
                </a:moveTo>
                <a:lnTo>
                  <a:pt x="7855" y="15709"/>
                </a:lnTo>
                <a:lnTo>
                  <a:pt x="7855" y="13745"/>
                </a:lnTo>
                <a:lnTo>
                  <a:pt x="5891" y="13745"/>
                </a:lnTo>
                <a:cubicBezTo>
                  <a:pt x="5891" y="13745"/>
                  <a:pt x="5891" y="15709"/>
                  <a:pt x="5891" y="15709"/>
                </a:cubicBezTo>
                <a:close/>
                <a:moveTo>
                  <a:pt x="9818" y="15709"/>
                </a:moveTo>
                <a:lnTo>
                  <a:pt x="11782" y="15709"/>
                </a:lnTo>
                <a:lnTo>
                  <a:pt x="11782" y="13745"/>
                </a:lnTo>
                <a:lnTo>
                  <a:pt x="9818" y="13745"/>
                </a:lnTo>
                <a:cubicBezTo>
                  <a:pt x="9818" y="13745"/>
                  <a:pt x="9818" y="15709"/>
                  <a:pt x="9818" y="15709"/>
                </a:cubicBezTo>
                <a:close/>
                <a:moveTo>
                  <a:pt x="7855" y="9818"/>
                </a:moveTo>
                <a:lnTo>
                  <a:pt x="5891" y="9818"/>
                </a:lnTo>
                <a:lnTo>
                  <a:pt x="5891" y="11782"/>
                </a:lnTo>
                <a:lnTo>
                  <a:pt x="7855" y="11782"/>
                </a:lnTo>
                <a:cubicBezTo>
                  <a:pt x="7855" y="11782"/>
                  <a:pt x="7855" y="9818"/>
                  <a:pt x="7855" y="9818"/>
                </a:cubicBezTo>
                <a:close/>
                <a:moveTo>
                  <a:pt x="15709" y="13745"/>
                </a:moveTo>
                <a:lnTo>
                  <a:pt x="17673" y="13745"/>
                </a:lnTo>
                <a:lnTo>
                  <a:pt x="17673" y="11782"/>
                </a:lnTo>
                <a:lnTo>
                  <a:pt x="15709" y="11782"/>
                </a:lnTo>
                <a:cubicBezTo>
                  <a:pt x="15709" y="11782"/>
                  <a:pt x="15709" y="13745"/>
                  <a:pt x="15709" y="13745"/>
                </a:cubicBezTo>
                <a:close/>
                <a:moveTo>
                  <a:pt x="1964" y="7855"/>
                </a:moveTo>
                <a:lnTo>
                  <a:pt x="3927" y="7855"/>
                </a:lnTo>
                <a:lnTo>
                  <a:pt x="3927" y="5891"/>
                </a:lnTo>
                <a:lnTo>
                  <a:pt x="1964" y="5891"/>
                </a:lnTo>
                <a:cubicBezTo>
                  <a:pt x="1964" y="5891"/>
                  <a:pt x="1964" y="7855"/>
                  <a:pt x="1964" y="7855"/>
                </a:cubicBezTo>
                <a:close/>
                <a:moveTo>
                  <a:pt x="3927" y="17673"/>
                </a:moveTo>
                <a:lnTo>
                  <a:pt x="5891" y="17673"/>
                </a:lnTo>
                <a:lnTo>
                  <a:pt x="5891" y="15709"/>
                </a:lnTo>
                <a:lnTo>
                  <a:pt x="3927" y="15709"/>
                </a:lnTo>
                <a:cubicBezTo>
                  <a:pt x="3927" y="15709"/>
                  <a:pt x="3927" y="17673"/>
                  <a:pt x="3927" y="17673"/>
                </a:cubicBezTo>
                <a:close/>
                <a:moveTo>
                  <a:pt x="11782" y="5891"/>
                </a:moveTo>
                <a:lnTo>
                  <a:pt x="9818" y="5891"/>
                </a:lnTo>
                <a:lnTo>
                  <a:pt x="9818" y="7855"/>
                </a:lnTo>
                <a:lnTo>
                  <a:pt x="11782" y="7855"/>
                </a:lnTo>
                <a:cubicBezTo>
                  <a:pt x="11782" y="7855"/>
                  <a:pt x="11782" y="5891"/>
                  <a:pt x="11782" y="5891"/>
                </a:cubicBezTo>
                <a:close/>
                <a:moveTo>
                  <a:pt x="7855" y="5891"/>
                </a:moveTo>
                <a:lnTo>
                  <a:pt x="5891" y="5891"/>
                </a:lnTo>
                <a:lnTo>
                  <a:pt x="5891" y="7855"/>
                </a:lnTo>
                <a:lnTo>
                  <a:pt x="7855" y="7855"/>
                </a:lnTo>
                <a:cubicBezTo>
                  <a:pt x="7855" y="7855"/>
                  <a:pt x="7855" y="5891"/>
                  <a:pt x="7855" y="5891"/>
                </a:cubicBezTo>
                <a:close/>
                <a:moveTo>
                  <a:pt x="1964" y="15709"/>
                </a:moveTo>
                <a:lnTo>
                  <a:pt x="3927" y="15709"/>
                </a:lnTo>
                <a:lnTo>
                  <a:pt x="3927" y="13745"/>
                </a:lnTo>
                <a:lnTo>
                  <a:pt x="1964" y="13745"/>
                </a:lnTo>
                <a:cubicBezTo>
                  <a:pt x="1964" y="13745"/>
                  <a:pt x="1964" y="15709"/>
                  <a:pt x="1964" y="15709"/>
                </a:cubicBezTo>
                <a:close/>
                <a:moveTo>
                  <a:pt x="1964" y="11782"/>
                </a:moveTo>
                <a:lnTo>
                  <a:pt x="3927" y="11782"/>
                </a:lnTo>
                <a:lnTo>
                  <a:pt x="3927" y="9818"/>
                </a:lnTo>
                <a:lnTo>
                  <a:pt x="1964" y="9818"/>
                </a:lnTo>
                <a:cubicBezTo>
                  <a:pt x="1964" y="9818"/>
                  <a:pt x="1964" y="11782"/>
                  <a:pt x="1964" y="11782"/>
                </a:cubicBezTo>
                <a:close/>
                <a:moveTo>
                  <a:pt x="7855" y="17673"/>
                </a:moveTo>
                <a:lnTo>
                  <a:pt x="9818" y="17673"/>
                </a:lnTo>
                <a:lnTo>
                  <a:pt x="9818" y="15709"/>
                </a:lnTo>
                <a:lnTo>
                  <a:pt x="7855" y="15709"/>
                </a:lnTo>
                <a:cubicBezTo>
                  <a:pt x="7855" y="15709"/>
                  <a:pt x="7855" y="17673"/>
                  <a:pt x="7855" y="17673"/>
                </a:cubicBezTo>
                <a:close/>
                <a:moveTo>
                  <a:pt x="11782" y="17673"/>
                </a:moveTo>
                <a:lnTo>
                  <a:pt x="13745" y="17673"/>
                </a:lnTo>
                <a:lnTo>
                  <a:pt x="13745" y="15709"/>
                </a:lnTo>
                <a:lnTo>
                  <a:pt x="11782" y="15709"/>
                </a:lnTo>
                <a:cubicBezTo>
                  <a:pt x="11782" y="15709"/>
                  <a:pt x="11782" y="17673"/>
                  <a:pt x="11782" y="17673"/>
                </a:cubicBezTo>
                <a:close/>
                <a:moveTo>
                  <a:pt x="15709" y="17673"/>
                </a:moveTo>
                <a:lnTo>
                  <a:pt x="17673" y="17673"/>
                </a:lnTo>
                <a:lnTo>
                  <a:pt x="17673" y="15709"/>
                </a:lnTo>
                <a:lnTo>
                  <a:pt x="15709" y="15709"/>
                </a:lnTo>
                <a:cubicBezTo>
                  <a:pt x="15709" y="15709"/>
                  <a:pt x="15709" y="17673"/>
                  <a:pt x="15709" y="17673"/>
                </a:cubicBezTo>
                <a:close/>
                <a:moveTo>
                  <a:pt x="11782" y="9818"/>
                </a:moveTo>
                <a:lnTo>
                  <a:pt x="9818" y="9818"/>
                </a:lnTo>
                <a:lnTo>
                  <a:pt x="9818" y="11782"/>
                </a:lnTo>
                <a:lnTo>
                  <a:pt x="11782" y="11782"/>
                </a:lnTo>
                <a:cubicBezTo>
                  <a:pt x="11782" y="11782"/>
                  <a:pt x="11782" y="9818"/>
                  <a:pt x="11782" y="9818"/>
                </a:cubicBezTo>
                <a:close/>
                <a:moveTo>
                  <a:pt x="19636" y="9818"/>
                </a:moveTo>
                <a:lnTo>
                  <a:pt x="17673" y="9818"/>
                </a:lnTo>
                <a:lnTo>
                  <a:pt x="17673" y="11782"/>
                </a:lnTo>
                <a:lnTo>
                  <a:pt x="19636" y="11782"/>
                </a:lnTo>
                <a:cubicBezTo>
                  <a:pt x="19636" y="11782"/>
                  <a:pt x="19636" y="9818"/>
                  <a:pt x="19636" y="9818"/>
                </a:cubicBezTo>
                <a:close/>
                <a:moveTo>
                  <a:pt x="19636" y="13745"/>
                </a:moveTo>
                <a:lnTo>
                  <a:pt x="17673" y="13745"/>
                </a:lnTo>
                <a:lnTo>
                  <a:pt x="17673" y="15709"/>
                </a:lnTo>
                <a:lnTo>
                  <a:pt x="19636" y="15709"/>
                </a:lnTo>
                <a:cubicBezTo>
                  <a:pt x="19636" y="15709"/>
                  <a:pt x="19636" y="13745"/>
                  <a:pt x="19636" y="13745"/>
                </a:cubicBezTo>
                <a:close/>
                <a:moveTo>
                  <a:pt x="15709" y="5891"/>
                </a:moveTo>
                <a:lnTo>
                  <a:pt x="13745" y="5891"/>
                </a:lnTo>
                <a:lnTo>
                  <a:pt x="13745" y="7855"/>
                </a:lnTo>
                <a:lnTo>
                  <a:pt x="15709" y="7855"/>
                </a:lnTo>
                <a:cubicBezTo>
                  <a:pt x="15709" y="7855"/>
                  <a:pt x="15709" y="5891"/>
                  <a:pt x="15709" y="5891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3" name="Shape 3733"/>
          <p:cNvSpPr/>
          <p:nvPr/>
        </p:nvSpPr>
        <p:spPr>
          <a:xfrm>
            <a:off x="8268882" y="2280731"/>
            <a:ext cx="237401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11782"/>
                </a:moveTo>
                <a:cubicBezTo>
                  <a:pt x="18383" y="11782"/>
                  <a:pt x="18164" y="12002"/>
                  <a:pt x="18164" y="12273"/>
                </a:cubicBezTo>
                <a:cubicBezTo>
                  <a:pt x="18164" y="12544"/>
                  <a:pt x="18383" y="12764"/>
                  <a:pt x="18655" y="12764"/>
                </a:cubicBezTo>
                <a:cubicBezTo>
                  <a:pt x="18926" y="12764"/>
                  <a:pt x="19145" y="12544"/>
                  <a:pt x="19145" y="12273"/>
                </a:cubicBezTo>
                <a:cubicBezTo>
                  <a:pt x="19145" y="12002"/>
                  <a:pt x="18926" y="11782"/>
                  <a:pt x="18655" y="11782"/>
                </a:cubicBezTo>
                <a:moveTo>
                  <a:pt x="18655" y="13745"/>
                </a:moveTo>
                <a:cubicBezTo>
                  <a:pt x="18383" y="13745"/>
                  <a:pt x="18164" y="13966"/>
                  <a:pt x="18164" y="14236"/>
                </a:cubicBezTo>
                <a:cubicBezTo>
                  <a:pt x="18164" y="14508"/>
                  <a:pt x="18383" y="14727"/>
                  <a:pt x="18655" y="14727"/>
                </a:cubicBezTo>
                <a:cubicBezTo>
                  <a:pt x="18926" y="14727"/>
                  <a:pt x="19145" y="14508"/>
                  <a:pt x="19145" y="14236"/>
                </a:cubicBezTo>
                <a:cubicBezTo>
                  <a:pt x="19145" y="13966"/>
                  <a:pt x="18926" y="13745"/>
                  <a:pt x="18655" y="13745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6691" y="20618"/>
                </a:lnTo>
                <a:lnTo>
                  <a:pt x="16691" y="6873"/>
                </a:lnTo>
                <a:lnTo>
                  <a:pt x="19636" y="6873"/>
                </a:lnTo>
                <a:cubicBezTo>
                  <a:pt x="20178" y="6873"/>
                  <a:pt x="20618" y="7313"/>
                  <a:pt x="20618" y="7855"/>
                </a:cubicBez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5709" y="20618"/>
                </a:move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7855"/>
                </a:lnTo>
                <a:cubicBezTo>
                  <a:pt x="982" y="7313"/>
                  <a:pt x="1422" y="6873"/>
                  <a:pt x="1964" y="6873"/>
                </a:cubicBezTo>
                <a:lnTo>
                  <a:pt x="15709" y="6873"/>
                </a:lnTo>
                <a:cubicBezTo>
                  <a:pt x="15709" y="6873"/>
                  <a:pt x="15709" y="20618"/>
                  <a:pt x="15709" y="20618"/>
                </a:cubicBezTo>
                <a:close/>
                <a:moveTo>
                  <a:pt x="19636" y="5891"/>
                </a:moveTo>
                <a:lnTo>
                  <a:pt x="13205" y="5891"/>
                </a:lnTo>
                <a:cubicBezTo>
                  <a:pt x="13069" y="5222"/>
                  <a:pt x="12657" y="4657"/>
                  <a:pt x="12097" y="4306"/>
                </a:cubicBezTo>
                <a:lnTo>
                  <a:pt x="14476" y="1927"/>
                </a:lnTo>
                <a:cubicBezTo>
                  <a:pt x="14557" y="1949"/>
                  <a:pt x="14640" y="1964"/>
                  <a:pt x="14727" y="1964"/>
                </a:cubicBezTo>
                <a:cubicBezTo>
                  <a:pt x="15269" y="1964"/>
                  <a:pt x="15709" y="1524"/>
                  <a:pt x="15709" y="982"/>
                </a:cubicBezTo>
                <a:cubicBezTo>
                  <a:pt x="15709" y="440"/>
                  <a:pt x="15269" y="0"/>
                  <a:pt x="14727" y="0"/>
                </a:cubicBezTo>
                <a:cubicBezTo>
                  <a:pt x="14186" y="0"/>
                  <a:pt x="13745" y="440"/>
                  <a:pt x="13745" y="982"/>
                </a:cubicBezTo>
                <a:cubicBezTo>
                  <a:pt x="13745" y="1070"/>
                  <a:pt x="13761" y="1152"/>
                  <a:pt x="13782" y="1233"/>
                </a:cubicBezTo>
                <a:lnTo>
                  <a:pt x="11061" y="3954"/>
                </a:lnTo>
                <a:cubicBezTo>
                  <a:pt x="10975" y="3945"/>
                  <a:pt x="10889" y="3927"/>
                  <a:pt x="10800" y="3927"/>
                </a:cubicBezTo>
                <a:cubicBezTo>
                  <a:pt x="10711" y="3927"/>
                  <a:pt x="10625" y="3945"/>
                  <a:pt x="10539" y="3954"/>
                </a:cubicBezTo>
                <a:lnTo>
                  <a:pt x="7818" y="1233"/>
                </a:lnTo>
                <a:cubicBezTo>
                  <a:pt x="7839" y="1152"/>
                  <a:pt x="7855" y="1070"/>
                  <a:pt x="7855" y="982"/>
                </a:cubicBezTo>
                <a:cubicBezTo>
                  <a:pt x="7855" y="440"/>
                  <a:pt x="7414" y="0"/>
                  <a:pt x="6873" y="0"/>
                </a:cubicBezTo>
                <a:cubicBezTo>
                  <a:pt x="6331" y="0"/>
                  <a:pt x="5891" y="440"/>
                  <a:pt x="5891" y="982"/>
                </a:cubicBezTo>
                <a:cubicBezTo>
                  <a:pt x="5891" y="1524"/>
                  <a:pt x="6331" y="1964"/>
                  <a:pt x="6873" y="1964"/>
                </a:cubicBezTo>
                <a:cubicBezTo>
                  <a:pt x="6960" y="1964"/>
                  <a:pt x="7043" y="1949"/>
                  <a:pt x="7124" y="1927"/>
                </a:cubicBezTo>
                <a:lnTo>
                  <a:pt x="9503" y="4306"/>
                </a:lnTo>
                <a:cubicBezTo>
                  <a:pt x="8943" y="4657"/>
                  <a:pt x="8531" y="5222"/>
                  <a:pt x="8395" y="5891"/>
                </a:cubicBezTo>
                <a:lnTo>
                  <a:pt x="1964" y="5891"/>
                </a:lnTo>
                <a:cubicBezTo>
                  <a:pt x="879" y="5891"/>
                  <a:pt x="0" y="6770"/>
                  <a:pt x="0" y="7855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7855"/>
                </a:lnTo>
                <a:cubicBezTo>
                  <a:pt x="21600" y="6770"/>
                  <a:pt x="20721" y="5891"/>
                  <a:pt x="19636" y="5891"/>
                </a:cubicBezTo>
                <a:moveTo>
                  <a:pt x="12764" y="17673"/>
                </a:moveTo>
                <a:lnTo>
                  <a:pt x="3927" y="17673"/>
                </a:lnTo>
                <a:lnTo>
                  <a:pt x="3927" y="9818"/>
                </a:lnTo>
                <a:lnTo>
                  <a:pt x="12764" y="9818"/>
                </a:lnTo>
                <a:cubicBezTo>
                  <a:pt x="12764" y="9818"/>
                  <a:pt x="12764" y="17673"/>
                  <a:pt x="12764" y="17673"/>
                </a:cubicBezTo>
                <a:close/>
                <a:moveTo>
                  <a:pt x="13745" y="8836"/>
                </a:moveTo>
                <a:lnTo>
                  <a:pt x="2945" y="8836"/>
                </a:lnTo>
                <a:lnTo>
                  <a:pt x="2945" y="18655"/>
                </a:lnTo>
                <a:lnTo>
                  <a:pt x="13745" y="18655"/>
                </a:lnTo>
                <a:cubicBezTo>
                  <a:pt x="13745" y="18655"/>
                  <a:pt x="13745" y="8836"/>
                  <a:pt x="13745" y="8836"/>
                </a:cubicBezTo>
                <a:close/>
                <a:moveTo>
                  <a:pt x="18655" y="8836"/>
                </a:moveTo>
                <a:cubicBezTo>
                  <a:pt x="18113" y="8836"/>
                  <a:pt x="17673" y="9276"/>
                  <a:pt x="17673" y="9818"/>
                </a:cubicBezTo>
                <a:cubicBezTo>
                  <a:pt x="17673" y="10360"/>
                  <a:pt x="18113" y="10800"/>
                  <a:pt x="18655" y="10800"/>
                </a:cubicBezTo>
                <a:cubicBezTo>
                  <a:pt x="19196" y="10800"/>
                  <a:pt x="19636" y="10360"/>
                  <a:pt x="19636" y="9818"/>
                </a:cubicBezTo>
                <a:cubicBezTo>
                  <a:pt x="19636" y="9276"/>
                  <a:pt x="19196" y="8836"/>
                  <a:pt x="18655" y="8836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4" name="Shape 3734"/>
          <p:cNvSpPr/>
          <p:nvPr/>
        </p:nvSpPr>
        <p:spPr>
          <a:xfrm>
            <a:off x="8722102" y="2334685"/>
            <a:ext cx="237401" cy="129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18000"/>
                </a:moveTo>
                <a:cubicBezTo>
                  <a:pt x="19636" y="18995"/>
                  <a:pt x="19196" y="19800"/>
                  <a:pt x="18655" y="19800"/>
                </a:cubicBezTo>
                <a:lnTo>
                  <a:pt x="1964" y="19800"/>
                </a:lnTo>
                <a:cubicBezTo>
                  <a:pt x="1421" y="19800"/>
                  <a:pt x="982" y="18995"/>
                  <a:pt x="982" y="18000"/>
                </a:cubicBezTo>
                <a:lnTo>
                  <a:pt x="982" y="3600"/>
                </a:lnTo>
                <a:cubicBezTo>
                  <a:pt x="982" y="2607"/>
                  <a:pt x="1421" y="1800"/>
                  <a:pt x="1964" y="1800"/>
                </a:cubicBezTo>
                <a:lnTo>
                  <a:pt x="18655" y="1800"/>
                </a:lnTo>
                <a:cubicBezTo>
                  <a:pt x="19196" y="1800"/>
                  <a:pt x="19636" y="2607"/>
                  <a:pt x="19636" y="3600"/>
                </a:cubicBezTo>
                <a:cubicBezTo>
                  <a:pt x="19636" y="3600"/>
                  <a:pt x="19636" y="18000"/>
                  <a:pt x="19636" y="18000"/>
                </a:cubicBezTo>
                <a:close/>
                <a:moveTo>
                  <a:pt x="20618" y="7200"/>
                </a:moveTo>
                <a:lnTo>
                  <a:pt x="20618" y="3600"/>
                </a:lnTo>
                <a:cubicBezTo>
                  <a:pt x="20618" y="1612"/>
                  <a:pt x="19739" y="0"/>
                  <a:pt x="18655" y="0"/>
                </a:cubicBezTo>
                <a:lnTo>
                  <a:pt x="1964" y="0"/>
                </a:lnTo>
                <a:cubicBezTo>
                  <a:pt x="879" y="0"/>
                  <a:pt x="0" y="1612"/>
                  <a:pt x="0" y="3600"/>
                </a:cubicBezTo>
                <a:lnTo>
                  <a:pt x="0" y="18000"/>
                </a:lnTo>
                <a:cubicBezTo>
                  <a:pt x="0" y="19990"/>
                  <a:pt x="879" y="21600"/>
                  <a:pt x="1964" y="21600"/>
                </a:cubicBezTo>
                <a:lnTo>
                  <a:pt x="18655" y="21600"/>
                </a:lnTo>
                <a:cubicBezTo>
                  <a:pt x="19739" y="21600"/>
                  <a:pt x="20618" y="19990"/>
                  <a:pt x="20618" y="18000"/>
                </a:cubicBezTo>
                <a:lnTo>
                  <a:pt x="20618" y="14400"/>
                </a:lnTo>
                <a:cubicBezTo>
                  <a:pt x="21160" y="14400"/>
                  <a:pt x="21600" y="13595"/>
                  <a:pt x="21600" y="12600"/>
                </a:cubicBezTo>
                <a:lnTo>
                  <a:pt x="21600" y="9000"/>
                </a:lnTo>
                <a:cubicBezTo>
                  <a:pt x="21600" y="8007"/>
                  <a:pt x="21160" y="7200"/>
                  <a:pt x="20618" y="7200"/>
                </a:cubicBezTo>
                <a:moveTo>
                  <a:pt x="10800" y="5400"/>
                </a:moveTo>
                <a:lnTo>
                  <a:pt x="3927" y="10800"/>
                </a:lnTo>
                <a:lnTo>
                  <a:pt x="8836" y="10800"/>
                </a:lnTo>
                <a:lnTo>
                  <a:pt x="9818" y="16200"/>
                </a:lnTo>
                <a:lnTo>
                  <a:pt x="16691" y="10800"/>
                </a:lnTo>
                <a:lnTo>
                  <a:pt x="11782" y="10800"/>
                </a:lnTo>
                <a:cubicBezTo>
                  <a:pt x="11782" y="10800"/>
                  <a:pt x="10800" y="5400"/>
                  <a:pt x="10800" y="5400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5" name="Shape 3735"/>
          <p:cNvSpPr/>
          <p:nvPr/>
        </p:nvSpPr>
        <p:spPr>
          <a:xfrm>
            <a:off x="9175322" y="2334685"/>
            <a:ext cx="237401" cy="129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18000"/>
                </a:moveTo>
                <a:cubicBezTo>
                  <a:pt x="19636" y="18995"/>
                  <a:pt x="19196" y="19800"/>
                  <a:pt x="18655" y="19800"/>
                </a:cubicBezTo>
                <a:lnTo>
                  <a:pt x="1964" y="19800"/>
                </a:lnTo>
                <a:cubicBezTo>
                  <a:pt x="1421" y="19800"/>
                  <a:pt x="982" y="18995"/>
                  <a:pt x="982" y="18000"/>
                </a:cubicBezTo>
                <a:lnTo>
                  <a:pt x="982" y="3600"/>
                </a:lnTo>
                <a:cubicBezTo>
                  <a:pt x="982" y="2607"/>
                  <a:pt x="1421" y="1800"/>
                  <a:pt x="1964" y="1800"/>
                </a:cubicBezTo>
                <a:lnTo>
                  <a:pt x="18655" y="1800"/>
                </a:lnTo>
                <a:cubicBezTo>
                  <a:pt x="19196" y="1800"/>
                  <a:pt x="19636" y="2607"/>
                  <a:pt x="19636" y="3600"/>
                </a:cubicBezTo>
                <a:cubicBezTo>
                  <a:pt x="19636" y="3600"/>
                  <a:pt x="19636" y="18000"/>
                  <a:pt x="19636" y="18000"/>
                </a:cubicBezTo>
                <a:close/>
                <a:moveTo>
                  <a:pt x="20618" y="7200"/>
                </a:moveTo>
                <a:lnTo>
                  <a:pt x="20618" y="3600"/>
                </a:lnTo>
                <a:cubicBezTo>
                  <a:pt x="20618" y="1612"/>
                  <a:pt x="19739" y="0"/>
                  <a:pt x="18655" y="0"/>
                </a:cubicBezTo>
                <a:lnTo>
                  <a:pt x="1964" y="0"/>
                </a:lnTo>
                <a:cubicBezTo>
                  <a:pt x="879" y="0"/>
                  <a:pt x="0" y="1612"/>
                  <a:pt x="0" y="3600"/>
                </a:cubicBezTo>
                <a:lnTo>
                  <a:pt x="0" y="18000"/>
                </a:lnTo>
                <a:cubicBezTo>
                  <a:pt x="0" y="19990"/>
                  <a:pt x="879" y="21600"/>
                  <a:pt x="1964" y="21600"/>
                </a:cubicBezTo>
                <a:lnTo>
                  <a:pt x="18655" y="21600"/>
                </a:lnTo>
                <a:cubicBezTo>
                  <a:pt x="19739" y="21600"/>
                  <a:pt x="20618" y="19990"/>
                  <a:pt x="20618" y="18000"/>
                </a:cubicBezTo>
                <a:lnTo>
                  <a:pt x="20618" y="14400"/>
                </a:lnTo>
                <a:cubicBezTo>
                  <a:pt x="21160" y="14400"/>
                  <a:pt x="21600" y="13595"/>
                  <a:pt x="21600" y="12600"/>
                </a:cubicBezTo>
                <a:lnTo>
                  <a:pt x="21600" y="9000"/>
                </a:lnTo>
                <a:cubicBezTo>
                  <a:pt x="21600" y="8007"/>
                  <a:pt x="21160" y="7200"/>
                  <a:pt x="20618" y="72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6" name="Shape 3736"/>
          <p:cNvSpPr/>
          <p:nvPr/>
        </p:nvSpPr>
        <p:spPr>
          <a:xfrm>
            <a:off x="9628541" y="2334685"/>
            <a:ext cx="237401" cy="129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18000"/>
                </a:moveTo>
                <a:cubicBezTo>
                  <a:pt x="19636" y="18995"/>
                  <a:pt x="19196" y="19800"/>
                  <a:pt x="18655" y="19800"/>
                </a:cubicBezTo>
                <a:lnTo>
                  <a:pt x="1964" y="19800"/>
                </a:lnTo>
                <a:cubicBezTo>
                  <a:pt x="1422" y="19800"/>
                  <a:pt x="982" y="18995"/>
                  <a:pt x="982" y="18000"/>
                </a:cubicBezTo>
                <a:lnTo>
                  <a:pt x="982" y="3600"/>
                </a:lnTo>
                <a:cubicBezTo>
                  <a:pt x="982" y="2607"/>
                  <a:pt x="1422" y="1800"/>
                  <a:pt x="1964" y="1800"/>
                </a:cubicBezTo>
                <a:lnTo>
                  <a:pt x="18655" y="1800"/>
                </a:lnTo>
                <a:cubicBezTo>
                  <a:pt x="19196" y="1800"/>
                  <a:pt x="19636" y="2607"/>
                  <a:pt x="19636" y="3600"/>
                </a:cubicBezTo>
                <a:cubicBezTo>
                  <a:pt x="19636" y="3600"/>
                  <a:pt x="19636" y="18000"/>
                  <a:pt x="19636" y="18000"/>
                </a:cubicBezTo>
                <a:close/>
                <a:moveTo>
                  <a:pt x="20618" y="7200"/>
                </a:moveTo>
                <a:lnTo>
                  <a:pt x="20618" y="3600"/>
                </a:lnTo>
                <a:cubicBezTo>
                  <a:pt x="20618" y="1612"/>
                  <a:pt x="19739" y="0"/>
                  <a:pt x="18655" y="0"/>
                </a:cubicBezTo>
                <a:lnTo>
                  <a:pt x="1964" y="0"/>
                </a:lnTo>
                <a:cubicBezTo>
                  <a:pt x="879" y="0"/>
                  <a:pt x="0" y="1612"/>
                  <a:pt x="0" y="3600"/>
                </a:cubicBezTo>
                <a:lnTo>
                  <a:pt x="0" y="18000"/>
                </a:lnTo>
                <a:cubicBezTo>
                  <a:pt x="0" y="19990"/>
                  <a:pt x="879" y="21600"/>
                  <a:pt x="1964" y="21600"/>
                </a:cubicBezTo>
                <a:lnTo>
                  <a:pt x="18655" y="21600"/>
                </a:lnTo>
                <a:cubicBezTo>
                  <a:pt x="19739" y="21600"/>
                  <a:pt x="20618" y="19990"/>
                  <a:pt x="20618" y="18000"/>
                </a:cubicBezTo>
                <a:lnTo>
                  <a:pt x="20618" y="14400"/>
                </a:lnTo>
                <a:cubicBezTo>
                  <a:pt x="21160" y="14400"/>
                  <a:pt x="21600" y="13595"/>
                  <a:pt x="21600" y="12600"/>
                </a:cubicBezTo>
                <a:lnTo>
                  <a:pt x="21600" y="9000"/>
                </a:lnTo>
                <a:cubicBezTo>
                  <a:pt x="21600" y="8007"/>
                  <a:pt x="21160" y="7200"/>
                  <a:pt x="20618" y="7200"/>
                </a:cubicBezTo>
                <a:moveTo>
                  <a:pt x="1964" y="18000"/>
                </a:moveTo>
                <a:lnTo>
                  <a:pt x="6873" y="18000"/>
                </a:lnTo>
                <a:lnTo>
                  <a:pt x="6873" y="3600"/>
                </a:lnTo>
                <a:lnTo>
                  <a:pt x="1964" y="3600"/>
                </a:lnTo>
                <a:cubicBezTo>
                  <a:pt x="1964" y="3600"/>
                  <a:pt x="1964" y="18000"/>
                  <a:pt x="1964" y="18000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7" name="Shape 3737"/>
          <p:cNvSpPr/>
          <p:nvPr/>
        </p:nvSpPr>
        <p:spPr>
          <a:xfrm>
            <a:off x="10081761" y="2334685"/>
            <a:ext cx="237401" cy="129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18000"/>
                </a:moveTo>
                <a:cubicBezTo>
                  <a:pt x="19636" y="18995"/>
                  <a:pt x="19196" y="19800"/>
                  <a:pt x="18655" y="19800"/>
                </a:cubicBezTo>
                <a:lnTo>
                  <a:pt x="1964" y="19800"/>
                </a:lnTo>
                <a:cubicBezTo>
                  <a:pt x="1422" y="19800"/>
                  <a:pt x="982" y="18995"/>
                  <a:pt x="982" y="18000"/>
                </a:cubicBezTo>
                <a:lnTo>
                  <a:pt x="982" y="3600"/>
                </a:lnTo>
                <a:cubicBezTo>
                  <a:pt x="982" y="2607"/>
                  <a:pt x="1422" y="1800"/>
                  <a:pt x="1964" y="1800"/>
                </a:cubicBezTo>
                <a:lnTo>
                  <a:pt x="18655" y="1800"/>
                </a:lnTo>
                <a:cubicBezTo>
                  <a:pt x="19196" y="1800"/>
                  <a:pt x="19636" y="2607"/>
                  <a:pt x="19636" y="3600"/>
                </a:cubicBezTo>
                <a:cubicBezTo>
                  <a:pt x="19636" y="3600"/>
                  <a:pt x="19636" y="18000"/>
                  <a:pt x="19636" y="18000"/>
                </a:cubicBezTo>
                <a:close/>
                <a:moveTo>
                  <a:pt x="20618" y="7200"/>
                </a:moveTo>
                <a:lnTo>
                  <a:pt x="20618" y="3600"/>
                </a:lnTo>
                <a:cubicBezTo>
                  <a:pt x="20618" y="1612"/>
                  <a:pt x="19739" y="0"/>
                  <a:pt x="18655" y="0"/>
                </a:cubicBezTo>
                <a:lnTo>
                  <a:pt x="1964" y="0"/>
                </a:lnTo>
                <a:cubicBezTo>
                  <a:pt x="879" y="0"/>
                  <a:pt x="0" y="1612"/>
                  <a:pt x="0" y="3600"/>
                </a:cubicBezTo>
                <a:lnTo>
                  <a:pt x="0" y="18000"/>
                </a:lnTo>
                <a:cubicBezTo>
                  <a:pt x="0" y="19990"/>
                  <a:pt x="879" y="21600"/>
                  <a:pt x="1964" y="21600"/>
                </a:cubicBezTo>
                <a:lnTo>
                  <a:pt x="18655" y="21600"/>
                </a:lnTo>
                <a:cubicBezTo>
                  <a:pt x="19739" y="21600"/>
                  <a:pt x="20618" y="19990"/>
                  <a:pt x="20618" y="18000"/>
                </a:cubicBezTo>
                <a:lnTo>
                  <a:pt x="20618" y="14400"/>
                </a:lnTo>
                <a:cubicBezTo>
                  <a:pt x="21160" y="14400"/>
                  <a:pt x="21600" y="13595"/>
                  <a:pt x="21600" y="12600"/>
                </a:cubicBezTo>
                <a:lnTo>
                  <a:pt x="21600" y="9000"/>
                </a:lnTo>
                <a:cubicBezTo>
                  <a:pt x="21600" y="8007"/>
                  <a:pt x="21160" y="7200"/>
                  <a:pt x="20618" y="7200"/>
                </a:cubicBezTo>
                <a:moveTo>
                  <a:pt x="1964" y="18000"/>
                </a:moveTo>
                <a:lnTo>
                  <a:pt x="10800" y="18000"/>
                </a:lnTo>
                <a:lnTo>
                  <a:pt x="10800" y="3600"/>
                </a:lnTo>
                <a:lnTo>
                  <a:pt x="1964" y="3600"/>
                </a:lnTo>
                <a:cubicBezTo>
                  <a:pt x="1964" y="3600"/>
                  <a:pt x="1964" y="18000"/>
                  <a:pt x="1964" y="18000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8" name="Shape 3738"/>
          <p:cNvSpPr/>
          <p:nvPr/>
        </p:nvSpPr>
        <p:spPr>
          <a:xfrm>
            <a:off x="6002784" y="2787905"/>
            <a:ext cx="237401" cy="129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4" y="18000"/>
                </a:moveTo>
                <a:lnTo>
                  <a:pt x="14727" y="18000"/>
                </a:lnTo>
                <a:lnTo>
                  <a:pt x="14727" y="3600"/>
                </a:lnTo>
                <a:lnTo>
                  <a:pt x="1964" y="3600"/>
                </a:lnTo>
                <a:cubicBezTo>
                  <a:pt x="1964" y="3600"/>
                  <a:pt x="1964" y="18000"/>
                  <a:pt x="1964" y="18000"/>
                </a:cubicBezTo>
                <a:close/>
                <a:moveTo>
                  <a:pt x="19636" y="18000"/>
                </a:moveTo>
                <a:cubicBezTo>
                  <a:pt x="19636" y="18995"/>
                  <a:pt x="19197" y="19800"/>
                  <a:pt x="18655" y="19800"/>
                </a:cubicBezTo>
                <a:lnTo>
                  <a:pt x="1964" y="19800"/>
                </a:lnTo>
                <a:cubicBezTo>
                  <a:pt x="1421" y="19800"/>
                  <a:pt x="982" y="18995"/>
                  <a:pt x="982" y="18000"/>
                </a:cubicBezTo>
                <a:lnTo>
                  <a:pt x="982" y="3600"/>
                </a:lnTo>
                <a:cubicBezTo>
                  <a:pt x="982" y="2607"/>
                  <a:pt x="1421" y="1800"/>
                  <a:pt x="1964" y="1800"/>
                </a:cubicBezTo>
                <a:lnTo>
                  <a:pt x="18655" y="1800"/>
                </a:lnTo>
                <a:cubicBezTo>
                  <a:pt x="19197" y="1800"/>
                  <a:pt x="19636" y="2607"/>
                  <a:pt x="19636" y="3600"/>
                </a:cubicBezTo>
                <a:cubicBezTo>
                  <a:pt x="19636" y="3600"/>
                  <a:pt x="19636" y="18000"/>
                  <a:pt x="19636" y="18000"/>
                </a:cubicBezTo>
                <a:close/>
                <a:moveTo>
                  <a:pt x="20618" y="7200"/>
                </a:moveTo>
                <a:lnTo>
                  <a:pt x="20618" y="3600"/>
                </a:lnTo>
                <a:cubicBezTo>
                  <a:pt x="20618" y="1612"/>
                  <a:pt x="19739" y="0"/>
                  <a:pt x="18655" y="0"/>
                </a:cubicBezTo>
                <a:lnTo>
                  <a:pt x="1964" y="0"/>
                </a:lnTo>
                <a:cubicBezTo>
                  <a:pt x="879" y="0"/>
                  <a:pt x="0" y="1612"/>
                  <a:pt x="0" y="3600"/>
                </a:cubicBezTo>
                <a:lnTo>
                  <a:pt x="0" y="18000"/>
                </a:lnTo>
                <a:cubicBezTo>
                  <a:pt x="0" y="19988"/>
                  <a:pt x="879" y="21600"/>
                  <a:pt x="1964" y="21600"/>
                </a:cubicBezTo>
                <a:lnTo>
                  <a:pt x="18655" y="21600"/>
                </a:lnTo>
                <a:cubicBezTo>
                  <a:pt x="19739" y="21600"/>
                  <a:pt x="20618" y="19988"/>
                  <a:pt x="20618" y="18000"/>
                </a:cubicBezTo>
                <a:lnTo>
                  <a:pt x="20618" y="14402"/>
                </a:lnTo>
                <a:cubicBezTo>
                  <a:pt x="21160" y="14402"/>
                  <a:pt x="21600" y="13595"/>
                  <a:pt x="21600" y="12600"/>
                </a:cubicBezTo>
                <a:lnTo>
                  <a:pt x="21600" y="9000"/>
                </a:lnTo>
                <a:cubicBezTo>
                  <a:pt x="21600" y="8007"/>
                  <a:pt x="21160" y="7200"/>
                  <a:pt x="20618" y="72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9" name="Shape 3739"/>
          <p:cNvSpPr/>
          <p:nvPr/>
        </p:nvSpPr>
        <p:spPr>
          <a:xfrm>
            <a:off x="6456003" y="2787905"/>
            <a:ext cx="237401" cy="129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4" y="18000"/>
                </a:moveTo>
                <a:lnTo>
                  <a:pt x="18655" y="18000"/>
                </a:lnTo>
                <a:lnTo>
                  <a:pt x="18655" y="3600"/>
                </a:lnTo>
                <a:lnTo>
                  <a:pt x="1964" y="3600"/>
                </a:lnTo>
                <a:cubicBezTo>
                  <a:pt x="1964" y="3600"/>
                  <a:pt x="1964" y="18000"/>
                  <a:pt x="1964" y="18000"/>
                </a:cubicBezTo>
                <a:close/>
                <a:moveTo>
                  <a:pt x="19636" y="18000"/>
                </a:moveTo>
                <a:cubicBezTo>
                  <a:pt x="19636" y="18995"/>
                  <a:pt x="19197" y="19800"/>
                  <a:pt x="18655" y="19800"/>
                </a:cubicBezTo>
                <a:lnTo>
                  <a:pt x="1964" y="19800"/>
                </a:lnTo>
                <a:cubicBezTo>
                  <a:pt x="1421" y="19800"/>
                  <a:pt x="982" y="18995"/>
                  <a:pt x="982" y="18000"/>
                </a:cubicBezTo>
                <a:lnTo>
                  <a:pt x="982" y="3600"/>
                </a:lnTo>
                <a:cubicBezTo>
                  <a:pt x="982" y="2607"/>
                  <a:pt x="1421" y="1800"/>
                  <a:pt x="1964" y="1800"/>
                </a:cubicBezTo>
                <a:lnTo>
                  <a:pt x="18655" y="1800"/>
                </a:lnTo>
                <a:cubicBezTo>
                  <a:pt x="19197" y="1800"/>
                  <a:pt x="19636" y="2607"/>
                  <a:pt x="19636" y="3600"/>
                </a:cubicBezTo>
                <a:cubicBezTo>
                  <a:pt x="19636" y="3600"/>
                  <a:pt x="19636" y="18000"/>
                  <a:pt x="19636" y="18000"/>
                </a:cubicBezTo>
                <a:close/>
                <a:moveTo>
                  <a:pt x="20618" y="7200"/>
                </a:moveTo>
                <a:lnTo>
                  <a:pt x="20618" y="3600"/>
                </a:lnTo>
                <a:cubicBezTo>
                  <a:pt x="20618" y="1612"/>
                  <a:pt x="19739" y="0"/>
                  <a:pt x="18655" y="0"/>
                </a:cubicBezTo>
                <a:lnTo>
                  <a:pt x="1964" y="0"/>
                </a:lnTo>
                <a:cubicBezTo>
                  <a:pt x="879" y="0"/>
                  <a:pt x="0" y="1612"/>
                  <a:pt x="0" y="3600"/>
                </a:cubicBezTo>
                <a:lnTo>
                  <a:pt x="0" y="18000"/>
                </a:lnTo>
                <a:cubicBezTo>
                  <a:pt x="0" y="19988"/>
                  <a:pt x="879" y="21600"/>
                  <a:pt x="1964" y="21600"/>
                </a:cubicBezTo>
                <a:lnTo>
                  <a:pt x="18655" y="21600"/>
                </a:lnTo>
                <a:cubicBezTo>
                  <a:pt x="19739" y="21600"/>
                  <a:pt x="20618" y="19988"/>
                  <a:pt x="20618" y="18000"/>
                </a:cubicBezTo>
                <a:lnTo>
                  <a:pt x="20618" y="14402"/>
                </a:lnTo>
                <a:cubicBezTo>
                  <a:pt x="21160" y="14402"/>
                  <a:pt x="21600" y="13595"/>
                  <a:pt x="21600" y="12600"/>
                </a:cubicBezTo>
                <a:lnTo>
                  <a:pt x="21600" y="9000"/>
                </a:lnTo>
                <a:cubicBezTo>
                  <a:pt x="21600" y="8007"/>
                  <a:pt x="21160" y="7200"/>
                  <a:pt x="20618" y="72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0" name="Shape 3740"/>
          <p:cNvSpPr/>
          <p:nvPr/>
        </p:nvSpPr>
        <p:spPr>
          <a:xfrm>
            <a:off x="6920014" y="2733950"/>
            <a:ext cx="215819" cy="237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60" y="2161"/>
                </a:moveTo>
                <a:lnTo>
                  <a:pt x="12960" y="2178"/>
                </a:lnTo>
                <a:cubicBezTo>
                  <a:pt x="12662" y="2178"/>
                  <a:pt x="12420" y="2399"/>
                  <a:pt x="12420" y="2669"/>
                </a:cubicBezTo>
                <a:cubicBezTo>
                  <a:pt x="12420" y="2941"/>
                  <a:pt x="12662" y="3160"/>
                  <a:pt x="12960" y="3160"/>
                </a:cubicBezTo>
                <a:lnTo>
                  <a:pt x="12960" y="3173"/>
                </a:lnTo>
                <a:cubicBezTo>
                  <a:pt x="17287" y="4066"/>
                  <a:pt x="20520" y="7577"/>
                  <a:pt x="20520" y="11781"/>
                </a:cubicBezTo>
                <a:cubicBezTo>
                  <a:pt x="20520" y="16661"/>
                  <a:pt x="16168" y="20617"/>
                  <a:pt x="10800" y="20617"/>
                </a:cubicBezTo>
                <a:cubicBezTo>
                  <a:pt x="5432" y="20617"/>
                  <a:pt x="1080" y="16661"/>
                  <a:pt x="1080" y="11781"/>
                </a:cubicBezTo>
                <a:cubicBezTo>
                  <a:pt x="1080" y="7577"/>
                  <a:pt x="4313" y="4066"/>
                  <a:pt x="8640" y="3173"/>
                </a:cubicBezTo>
                <a:lnTo>
                  <a:pt x="8640" y="3160"/>
                </a:lnTo>
                <a:cubicBezTo>
                  <a:pt x="8938" y="3160"/>
                  <a:pt x="9180" y="2941"/>
                  <a:pt x="9180" y="2669"/>
                </a:cubicBezTo>
                <a:cubicBezTo>
                  <a:pt x="9180" y="2399"/>
                  <a:pt x="8938" y="2178"/>
                  <a:pt x="8640" y="2178"/>
                </a:cubicBezTo>
                <a:lnTo>
                  <a:pt x="8640" y="2161"/>
                </a:lnTo>
                <a:cubicBezTo>
                  <a:pt x="3710" y="3071"/>
                  <a:pt x="0" y="7032"/>
                  <a:pt x="0" y="11781"/>
                </a:cubicBezTo>
                <a:cubicBezTo>
                  <a:pt x="0" y="17204"/>
                  <a:pt x="4835" y="21600"/>
                  <a:pt x="10800" y="21600"/>
                </a:cubicBezTo>
                <a:cubicBezTo>
                  <a:pt x="16765" y="21600"/>
                  <a:pt x="21600" y="17204"/>
                  <a:pt x="21600" y="11781"/>
                </a:cubicBezTo>
                <a:cubicBezTo>
                  <a:pt x="21600" y="7032"/>
                  <a:pt x="17890" y="3071"/>
                  <a:pt x="12960" y="2161"/>
                </a:cubicBezTo>
                <a:moveTo>
                  <a:pt x="10800" y="12763"/>
                </a:moveTo>
                <a:cubicBezTo>
                  <a:pt x="11098" y="12763"/>
                  <a:pt x="11340" y="12544"/>
                  <a:pt x="11340" y="12272"/>
                </a:cubicBezTo>
                <a:lnTo>
                  <a:pt x="11340" y="491"/>
                </a:lnTo>
                <a:cubicBezTo>
                  <a:pt x="11340" y="221"/>
                  <a:pt x="11098" y="0"/>
                  <a:pt x="10800" y="0"/>
                </a:cubicBezTo>
                <a:cubicBezTo>
                  <a:pt x="10502" y="0"/>
                  <a:pt x="10260" y="221"/>
                  <a:pt x="10260" y="491"/>
                </a:cubicBezTo>
                <a:lnTo>
                  <a:pt x="10260" y="12272"/>
                </a:lnTo>
                <a:cubicBezTo>
                  <a:pt x="10260" y="12544"/>
                  <a:pt x="10502" y="12763"/>
                  <a:pt x="10800" y="12763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1" name="Shape 3741"/>
          <p:cNvSpPr/>
          <p:nvPr/>
        </p:nvSpPr>
        <p:spPr>
          <a:xfrm>
            <a:off x="7362443" y="2766323"/>
            <a:ext cx="237401" cy="172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73" y="21600"/>
                </a:moveTo>
                <a:lnTo>
                  <a:pt x="13255" y="21600"/>
                </a:lnTo>
                <a:lnTo>
                  <a:pt x="13255" y="0"/>
                </a:lnTo>
                <a:lnTo>
                  <a:pt x="12273" y="0"/>
                </a:lnTo>
                <a:cubicBezTo>
                  <a:pt x="12273" y="0"/>
                  <a:pt x="12273" y="21600"/>
                  <a:pt x="12273" y="21600"/>
                </a:cubicBezTo>
                <a:close/>
                <a:moveTo>
                  <a:pt x="14236" y="21600"/>
                </a:moveTo>
                <a:lnTo>
                  <a:pt x="16691" y="21600"/>
                </a:lnTo>
                <a:lnTo>
                  <a:pt x="16691" y="0"/>
                </a:lnTo>
                <a:lnTo>
                  <a:pt x="14236" y="0"/>
                </a:lnTo>
                <a:cubicBezTo>
                  <a:pt x="14236" y="0"/>
                  <a:pt x="14236" y="21600"/>
                  <a:pt x="14236" y="21600"/>
                </a:cubicBezTo>
                <a:close/>
                <a:moveTo>
                  <a:pt x="17673" y="21600"/>
                </a:moveTo>
                <a:lnTo>
                  <a:pt x="18655" y="21600"/>
                </a:lnTo>
                <a:lnTo>
                  <a:pt x="18655" y="0"/>
                </a:lnTo>
                <a:lnTo>
                  <a:pt x="17673" y="0"/>
                </a:lnTo>
                <a:cubicBezTo>
                  <a:pt x="17673" y="0"/>
                  <a:pt x="17673" y="21600"/>
                  <a:pt x="17673" y="21600"/>
                </a:cubicBezTo>
                <a:close/>
                <a:moveTo>
                  <a:pt x="20618" y="0"/>
                </a:moveTo>
                <a:lnTo>
                  <a:pt x="19636" y="0"/>
                </a:lnTo>
                <a:lnTo>
                  <a:pt x="19636" y="21600"/>
                </a:lnTo>
                <a:lnTo>
                  <a:pt x="20618" y="21600"/>
                </a:lnTo>
                <a:cubicBezTo>
                  <a:pt x="21160" y="21600"/>
                  <a:pt x="21600" y="20996"/>
                  <a:pt x="21600" y="20250"/>
                </a:cubicBezTo>
                <a:lnTo>
                  <a:pt x="21600" y="1350"/>
                </a:lnTo>
                <a:cubicBezTo>
                  <a:pt x="21600" y="605"/>
                  <a:pt x="21160" y="0"/>
                  <a:pt x="20618" y="0"/>
                </a:cubicBezTo>
                <a:moveTo>
                  <a:pt x="4909" y="21600"/>
                </a:moveTo>
                <a:lnTo>
                  <a:pt x="5891" y="21600"/>
                </a:lnTo>
                <a:lnTo>
                  <a:pt x="5891" y="0"/>
                </a:lnTo>
                <a:lnTo>
                  <a:pt x="4909" y="0"/>
                </a:lnTo>
                <a:cubicBezTo>
                  <a:pt x="4909" y="0"/>
                  <a:pt x="4909" y="21600"/>
                  <a:pt x="4909" y="21600"/>
                </a:cubicBezTo>
                <a:close/>
                <a:moveTo>
                  <a:pt x="0" y="1350"/>
                </a:moveTo>
                <a:lnTo>
                  <a:pt x="0" y="20250"/>
                </a:lnTo>
                <a:cubicBezTo>
                  <a:pt x="0" y="20996"/>
                  <a:pt x="440" y="21600"/>
                  <a:pt x="982" y="21600"/>
                </a:cubicBezTo>
                <a:lnTo>
                  <a:pt x="982" y="0"/>
                </a:lnTo>
                <a:cubicBezTo>
                  <a:pt x="440" y="0"/>
                  <a:pt x="0" y="605"/>
                  <a:pt x="0" y="1350"/>
                </a:cubicBezTo>
                <a:moveTo>
                  <a:pt x="1964" y="21600"/>
                </a:moveTo>
                <a:lnTo>
                  <a:pt x="3927" y="21600"/>
                </a:lnTo>
                <a:lnTo>
                  <a:pt x="3927" y="0"/>
                </a:lnTo>
                <a:lnTo>
                  <a:pt x="1964" y="0"/>
                </a:lnTo>
                <a:cubicBezTo>
                  <a:pt x="1964" y="0"/>
                  <a:pt x="1964" y="21600"/>
                  <a:pt x="1964" y="21600"/>
                </a:cubicBezTo>
                <a:close/>
                <a:moveTo>
                  <a:pt x="6873" y="21600"/>
                </a:moveTo>
                <a:lnTo>
                  <a:pt x="9327" y="21600"/>
                </a:lnTo>
                <a:lnTo>
                  <a:pt x="9327" y="0"/>
                </a:lnTo>
                <a:lnTo>
                  <a:pt x="6873" y="0"/>
                </a:lnTo>
                <a:cubicBezTo>
                  <a:pt x="6873" y="0"/>
                  <a:pt x="6873" y="21600"/>
                  <a:pt x="6873" y="21600"/>
                </a:cubicBezTo>
                <a:close/>
                <a:moveTo>
                  <a:pt x="10309" y="21600"/>
                </a:moveTo>
                <a:lnTo>
                  <a:pt x="11291" y="21600"/>
                </a:lnTo>
                <a:lnTo>
                  <a:pt x="11291" y="0"/>
                </a:lnTo>
                <a:lnTo>
                  <a:pt x="10309" y="0"/>
                </a:lnTo>
                <a:cubicBezTo>
                  <a:pt x="10309" y="0"/>
                  <a:pt x="10309" y="21600"/>
                  <a:pt x="10309" y="21600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2" name="Shape 3742"/>
          <p:cNvSpPr/>
          <p:nvPr/>
        </p:nvSpPr>
        <p:spPr>
          <a:xfrm>
            <a:off x="7815663" y="2733950"/>
            <a:ext cx="237401" cy="237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09" y="15421"/>
                </a:moveTo>
                <a:cubicBezTo>
                  <a:pt x="10665" y="15276"/>
                  <a:pt x="10995" y="15081"/>
                  <a:pt x="11291" y="14845"/>
                </a:cubicBezTo>
                <a:lnTo>
                  <a:pt x="11291" y="8719"/>
                </a:lnTo>
                <a:cubicBezTo>
                  <a:pt x="10995" y="8482"/>
                  <a:pt x="10665" y="8287"/>
                  <a:pt x="10309" y="8143"/>
                </a:cubicBezTo>
                <a:cubicBezTo>
                  <a:pt x="10309" y="8143"/>
                  <a:pt x="10309" y="15421"/>
                  <a:pt x="10309" y="15421"/>
                </a:cubicBezTo>
                <a:close/>
                <a:moveTo>
                  <a:pt x="12273" y="13682"/>
                </a:moveTo>
                <a:cubicBezTo>
                  <a:pt x="12585" y="13118"/>
                  <a:pt x="12764" y="12471"/>
                  <a:pt x="12764" y="11781"/>
                </a:cubicBezTo>
                <a:cubicBezTo>
                  <a:pt x="12764" y="11092"/>
                  <a:pt x="12585" y="10445"/>
                  <a:pt x="12273" y="9882"/>
                </a:cubicBezTo>
                <a:cubicBezTo>
                  <a:pt x="12273" y="9882"/>
                  <a:pt x="12273" y="13682"/>
                  <a:pt x="12273" y="13682"/>
                </a:cubicBezTo>
                <a:close/>
                <a:moveTo>
                  <a:pt x="5891" y="14373"/>
                </a:moveTo>
                <a:lnTo>
                  <a:pt x="5891" y="9190"/>
                </a:lnTo>
                <a:cubicBezTo>
                  <a:pt x="5282" y="9882"/>
                  <a:pt x="4909" y="10787"/>
                  <a:pt x="4909" y="11781"/>
                </a:cubicBezTo>
                <a:cubicBezTo>
                  <a:pt x="4909" y="12776"/>
                  <a:pt x="5282" y="13682"/>
                  <a:pt x="5891" y="14373"/>
                </a:cubicBezTo>
                <a:moveTo>
                  <a:pt x="6873" y="8384"/>
                </a:moveTo>
                <a:lnTo>
                  <a:pt x="6873" y="15179"/>
                </a:lnTo>
                <a:cubicBezTo>
                  <a:pt x="7451" y="15514"/>
                  <a:pt x="8120" y="15708"/>
                  <a:pt x="8836" y="15708"/>
                </a:cubicBezTo>
                <a:cubicBezTo>
                  <a:pt x="9003" y="15708"/>
                  <a:pt x="9166" y="15695"/>
                  <a:pt x="9327" y="15675"/>
                </a:cubicBezTo>
                <a:lnTo>
                  <a:pt x="9327" y="7889"/>
                </a:lnTo>
                <a:cubicBezTo>
                  <a:pt x="9166" y="7869"/>
                  <a:pt x="9003" y="7854"/>
                  <a:pt x="8836" y="7854"/>
                </a:cubicBezTo>
                <a:cubicBezTo>
                  <a:pt x="8120" y="7854"/>
                  <a:pt x="7451" y="8049"/>
                  <a:pt x="6873" y="8384"/>
                </a:cubicBezTo>
                <a:moveTo>
                  <a:pt x="20618" y="0"/>
                </a:moveTo>
                <a:lnTo>
                  <a:pt x="19636" y="0"/>
                </a:lnTo>
                <a:lnTo>
                  <a:pt x="19636" y="15708"/>
                </a:lnTo>
                <a:lnTo>
                  <a:pt x="20618" y="15708"/>
                </a:lnTo>
                <a:cubicBezTo>
                  <a:pt x="21160" y="15708"/>
                  <a:pt x="21600" y="15269"/>
                  <a:pt x="21600" y="14727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8836" y="17672"/>
                </a:moveTo>
                <a:cubicBezTo>
                  <a:pt x="5583" y="17672"/>
                  <a:pt x="2945" y="15035"/>
                  <a:pt x="2945" y="11781"/>
                </a:cubicBezTo>
                <a:cubicBezTo>
                  <a:pt x="2945" y="8528"/>
                  <a:pt x="5583" y="5891"/>
                  <a:pt x="8836" y="5891"/>
                </a:cubicBezTo>
                <a:cubicBezTo>
                  <a:pt x="12090" y="5891"/>
                  <a:pt x="14727" y="8528"/>
                  <a:pt x="14727" y="11781"/>
                </a:cubicBezTo>
                <a:cubicBezTo>
                  <a:pt x="14727" y="15035"/>
                  <a:pt x="12090" y="17672"/>
                  <a:pt x="8836" y="17672"/>
                </a:cubicBezTo>
                <a:moveTo>
                  <a:pt x="14027" y="16277"/>
                </a:moveTo>
                <a:cubicBezTo>
                  <a:pt x="15072" y="15072"/>
                  <a:pt x="15709" y="13502"/>
                  <a:pt x="15709" y="11781"/>
                </a:cubicBezTo>
                <a:cubicBezTo>
                  <a:pt x="15709" y="7987"/>
                  <a:pt x="12632" y="4909"/>
                  <a:pt x="8836" y="4909"/>
                </a:cubicBezTo>
                <a:cubicBezTo>
                  <a:pt x="5041" y="4909"/>
                  <a:pt x="1964" y="7987"/>
                  <a:pt x="1964" y="11781"/>
                </a:cubicBezTo>
                <a:cubicBezTo>
                  <a:pt x="1964" y="15577"/>
                  <a:pt x="5041" y="18654"/>
                  <a:pt x="8836" y="18654"/>
                </a:cubicBezTo>
                <a:cubicBezTo>
                  <a:pt x="10557" y="18654"/>
                  <a:pt x="12127" y="18017"/>
                  <a:pt x="13333" y="16972"/>
                </a:cubicBezTo>
                <a:lnTo>
                  <a:pt x="17817" y="21455"/>
                </a:lnTo>
                <a:cubicBezTo>
                  <a:pt x="17906" y="21544"/>
                  <a:pt x="18028" y="21600"/>
                  <a:pt x="18164" y="21600"/>
                </a:cubicBezTo>
                <a:cubicBezTo>
                  <a:pt x="18434" y="21600"/>
                  <a:pt x="18655" y="21379"/>
                  <a:pt x="18655" y="21108"/>
                </a:cubicBezTo>
                <a:cubicBezTo>
                  <a:pt x="18655" y="20973"/>
                  <a:pt x="18600" y="20850"/>
                  <a:pt x="18511" y="20761"/>
                </a:cubicBezTo>
                <a:cubicBezTo>
                  <a:pt x="18511" y="20761"/>
                  <a:pt x="14027" y="16277"/>
                  <a:pt x="14027" y="16277"/>
                </a:cubicBezTo>
                <a:close/>
                <a:moveTo>
                  <a:pt x="17673" y="15708"/>
                </a:moveTo>
                <a:lnTo>
                  <a:pt x="18655" y="15708"/>
                </a:lnTo>
                <a:lnTo>
                  <a:pt x="18655" y="0"/>
                </a:lnTo>
                <a:lnTo>
                  <a:pt x="17673" y="0"/>
                </a:lnTo>
                <a:cubicBezTo>
                  <a:pt x="17673" y="0"/>
                  <a:pt x="17673" y="15708"/>
                  <a:pt x="17673" y="15708"/>
                </a:cubicBezTo>
                <a:close/>
                <a:moveTo>
                  <a:pt x="16691" y="15708"/>
                </a:moveTo>
                <a:lnTo>
                  <a:pt x="16691" y="11782"/>
                </a:lnTo>
                <a:cubicBezTo>
                  <a:pt x="16691" y="13214"/>
                  <a:pt x="16301" y="14553"/>
                  <a:pt x="15631" y="15708"/>
                </a:cubicBezTo>
                <a:cubicBezTo>
                  <a:pt x="15631" y="15708"/>
                  <a:pt x="16691" y="15708"/>
                  <a:pt x="16691" y="15708"/>
                </a:cubicBezTo>
                <a:close/>
                <a:moveTo>
                  <a:pt x="16691" y="0"/>
                </a:moveTo>
                <a:lnTo>
                  <a:pt x="14236" y="0"/>
                </a:lnTo>
                <a:lnTo>
                  <a:pt x="14236" y="6088"/>
                </a:lnTo>
                <a:cubicBezTo>
                  <a:pt x="15745" y="7519"/>
                  <a:pt x="16691" y="9538"/>
                  <a:pt x="16691" y="11781"/>
                </a:cubicBezTo>
                <a:cubicBezTo>
                  <a:pt x="16691" y="11781"/>
                  <a:pt x="16691" y="0"/>
                  <a:pt x="16691" y="0"/>
                </a:cubicBezTo>
                <a:close/>
                <a:moveTo>
                  <a:pt x="11291" y="0"/>
                </a:moveTo>
                <a:lnTo>
                  <a:pt x="10309" y="0"/>
                </a:lnTo>
                <a:lnTo>
                  <a:pt x="10309" y="4070"/>
                </a:lnTo>
                <a:cubicBezTo>
                  <a:pt x="10645" y="4134"/>
                  <a:pt x="10972" y="4220"/>
                  <a:pt x="11291" y="4324"/>
                </a:cubicBezTo>
                <a:cubicBezTo>
                  <a:pt x="11291" y="4324"/>
                  <a:pt x="11291" y="0"/>
                  <a:pt x="11291" y="0"/>
                </a:cubicBezTo>
                <a:close/>
                <a:moveTo>
                  <a:pt x="1964" y="15708"/>
                </a:moveTo>
                <a:lnTo>
                  <a:pt x="2041" y="15708"/>
                </a:lnTo>
                <a:cubicBezTo>
                  <a:pt x="2016" y="15665"/>
                  <a:pt x="1988" y="15625"/>
                  <a:pt x="1964" y="15581"/>
                </a:cubicBezTo>
                <a:cubicBezTo>
                  <a:pt x="1964" y="15581"/>
                  <a:pt x="1964" y="15708"/>
                  <a:pt x="1964" y="15708"/>
                </a:cubicBezTo>
                <a:close/>
                <a:moveTo>
                  <a:pt x="13255" y="0"/>
                </a:moveTo>
                <a:lnTo>
                  <a:pt x="12273" y="0"/>
                </a:lnTo>
                <a:lnTo>
                  <a:pt x="12273" y="4728"/>
                </a:lnTo>
                <a:cubicBezTo>
                  <a:pt x="12614" y="4894"/>
                  <a:pt x="12944" y="5077"/>
                  <a:pt x="13255" y="5289"/>
                </a:cubicBezTo>
                <a:cubicBezTo>
                  <a:pt x="13255" y="5289"/>
                  <a:pt x="13255" y="0"/>
                  <a:pt x="13255" y="0"/>
                </a:cubicBezTo>
                <a:close/>
                <a:moveTo>
                  <a:pt x="9327" y="3952"/>
                </a:moveTo>
                <a:lnTo>
                  <a:pt x="9327" y="0"/>
                </a:lnTo>
                <a:lnTo>
                  <a:pt x="6873" y="0"/>
                </a:lnTo>
                <a:lnTo>
                  <a:pt x="6873" y="4185"/>
                </a:lnTo>
                <a:cubicBezTo>
                  <a:pt x="7501" y="4023"/>
                  <a:pt x="8157" y="3927"/>
                  <a:pt x="8836" y="3927"/>
                </a:cubicBezTo>
                <a:cubicBezTo>
                  <a:pt x="9002" y="3927"/>
                  <a:pt x="9164" y="3942"/>
                  <a:pt x="9327" y="3952"/>
                </a:cubicBezTo>
                <a:moveTo>
                  <a:pt x="5891" y="0"/>
                </a:moveTo>
                <a:lnTo>
                  <a:pt x="4909" y="0"/>
                </a:lnTo>
                <a:lnTo>
                  <a:pt x="4909" y="4987"/>
                </a:lnTo>
                <a:cubicBezTo>
                  <a:pt x="5224" y="4804"/>
                  <a:pt x="5551" y="4641"/>
                  <a:pt x="5891" y="4503"/>
                </a:cubicBezTo>
                <a:cubicBezTo>
                  <a:pt x="5891" y="4503"/>
                  <a:pt x="5891" y="0"/>
                  <a:pt x="5891" y="0"/>
                </a:cubicBezTo>
                <a:close/>
                <a:moveTo>
                  <a:pt x="0" y="982"/>
                </a:moveTo>
                <a:lnTo>
                  <a:pt x="0" y="14727"/>
                </a:lnTo>
                <a:cubicBezTo>
                  <a:pt x="0" y="15269"/>
                  <a:pt x="440" y="15708"/>
                  <a:pt x="982" y="15708"/>
                </a:cubicBez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moveTo>
                  <a:pt x="3927" y="5656"/>
                </a:moveTo>
                <a:lnTo>
                  <a:pt x="3927" y="0"/>
                </a:lnTo>
                <a:lnTo>
                  <a:pt x="1964" y="0"/>
                </a:lnTo>
                <a:lnTo>
                  <a:pt x="1964" y="7982"/>
                </a:lnTo>
                <a:cubicBezTo>
                  <a:pt x="2462" y="7083"/>
                  <a:pt x="3131" y="6294"/>
                  <a:pt x="3927" y="5656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3" name="Shape 3743"/>
          <p:cNvSpPr/>
          <p:nvPr/>
        </p:nvSpPr>
        <p:spPr>
          <a:xfrm>
            <a:off x="8268882" y="2766323"/>
            <a:ext cx="237401" cy="172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18" y="21600"/>
                </a:moveTo>
                <a:lnTo>
                  <a:pt x="11782" y="21600"/>
                </a:lnTo>
                <a:lnTo>
                  <a:pt x="11782" y="17550"/>
                </a:lnTo>
                <a:lnTo>
                  <a:pt x="9818" y="17550"/>
                </a:lnTo>
                <a:cubicBezTo>
                  <a:pt x="9818" y="17550"/>
                  <a:pt x="9818" y="21600"/>
                  <a:pt x="9818" y="21600"/>
                </a:cubicBezTo>
                <a:close/>
                <a:moveTo>
                  <a:pt x="7855" y="21600"/>
                </a:moveTo>
                <a:lnTo>
                  <a:pt x="8836" y="21600"/>
                </a:lnTo>
                <a:lnTo>
                  <a:pt x="8836" y="17550"/>
                </a:lnTo>
                <a:lnTo>
                  <a:pt x="7855" y="17550"/>
                </a:lnTo>
                <a:cubicBezTo>
                  <a:pt x="7855" y="17550"/>
                  <a:pt x="7855" y="21600"/>
                  <a:pt x="7855" y="21600"/>
                </a:cubicBezTo>
                <a:close/>
                <a:moveTo>
                  <a:pt x="2945" y="21600"/>
                </a:moveTo>
                <a:lnTo>
                  <a:pt x="3927" y="21600"/>
                </a:lnTo>
                <a:lnTo>
                  <a:pt x="3927" y="17550"/>
                </a:lnTo>
                <a:lnTo>
                  <a:pt x="2945" y="17550"/>
                </a:lnTo>
                <a:cubicBezTo>
                  <a:pt x="2945" y="17550"/>
                  <a:pt x="2945" y="21600"/>
                  <a:pt x="2945" y="21600"/>
                </a:cubicBezTo>
                <a:close/>
                <a:moveTo>
                  <a:pt x="4909" y="21600"/>
                </a:moveTo>
                <a:lnTo>
                  <a:pt x="6873" y="21600"/>
                </a:lnTo>
                <a:lnTo>
                  <a:pt x="6873" y="17550"/>
                </a:lnTo>
                <a:lnTo>
                  <a:pt x="4909" y="17550"/>
                </a:lnTo>
                <a:cubicBezTo>
                  <a:pt x="4909" y="17550"/>
                  <a:pt x="4909" y="21600"/>
                  <a:pt x="4909" y="21600"/>
                </a:cubicBezTo>
                <a:close/>
                <a:moveTo>
                  <a:pt x="12764" y="21600"/>
                </a:moveTo>
                <a:lnTo>
                  <a:pt x="13745" y="21600"/>
                </a:lnTo>
                <a:lnTo>
                  <a:pt x="13745" y="17550"/>
                </a:lnTo>
                <a:lnTo>
                  <a:pt x="12764" y="17550"/>
                </a:lnTo>
                <a:cubicBezTo>
                  <a:pt x="12764" y="17550"/>
                  <a:pt x="12764" y="21600"/>
                  <a:pt x="12764" y="21600"/>
                </a:cubicBezTo>
                <a:close/>
                <a:moveTo>
                  <a:pt x="20618" y="14850"/>
                </a:moveTo>
                <a:lnTo>
                  <a:pt x="982" y="14850"/>
                </a:lnTo>
                <a:lnTo>
                  <a:pt x="982" y="13500"/>
                </a:lnTo>
                <a:lnTo>
                  <a:pt x="20618" y="13500"/>
                </a:lnTo>
                <a:cubicBezTo>
                  <a:pt x="20618" y="13500"/>
                  <a:pt x="20618" y="14850"/>
                  <a:pt x="20618" y="14850"/>
                </a:cubicBezTo>
                <a:close/>
                <a:moveTo>
                  <a:pt x="20618" y="12150"/>
                </a:moveTo>
                <a:lnTo>
                  <a:pt x="982" y="12150"/>
                </a:lnTo>
                <a:cubicBezTo>
                  <a:pt x="440" y="12150"/>
                  <a:pt x="0" y="12755"/>
                  <a:pt x="0" y="13500"/>
                </a:cubicBezTo>
                <a:lnTo>
                  <a:pt x="0" y="14850"/>
                </a:lnTo>
                <a:cubicBezTo>
                  <a:pt x="0" y="15595"/>
                  <a:pt x="440" y="16200"/>
                  <a:pt x="982" y="16200"/>
                </a:cubicBezTo>
                <a:lnTo>
                  <a:pt x="20618" y="16200"/>
                </a:lnTo>
                <a:cubicBezTo>
                  <a:pt x="21160" y="16200"/>
                  <a:pt x="21600" y="15595"/>
                  <a:pt x="21600" y="14850"/>
                </a:cubicBezTo>
                <a:lnTo>
                  <a:pt x="21600" y="13500"/>
                </a:lnTo>
                <a:cubicBezTo>
                  <a:pt x="21600" y="12755"/>
                  <a:pt x="21160" y="12150"/>
                  <a:pt x="20618" y="12150"/>
                </a:cubicBezTo>
                <a:moveTo>
                  <a:pt x="982" y="20250"/>
                </a:moveTo>
                <a:cubicBezTo>
                  <a:pt x="982" y="20996"/>
                  <a:pt x="1422" y="21600"/>
                  <a:pt x="1964" y="21600"/>
                </a:cubicBezTo>
                <a:lnTo>
                  <a:pt x="1964" y="17550"/>
                </a:lnTo>
                <a:lnTo>
                  <a:pt x="982" y="17550"/>
                </a:lnTo>
                <a:cubicBezTo>
                  <a:pt x="982" y="17550"/>
                  <a:pt x="982" y="20250"/>
                  <a:pt x="982" y="20250"/>
                </a:cubicBezTo>
                <a:close/>
                <a:moveTo>
                  <a:pt x="16691" y="21600"/>
                </a:moveTo>
                <a:lnTo>
                  <a:pt x="17673" y="21600"/>
                </a:lnTo>
                <a:lnTo>
                  <a:pt x="17673" y="17550"/>
                </a:lnTo>
                <a:lnTo>
                  <a:pt x="16691" y="17550"/>
                </a:lnTo>
                <a:cubicBezTo>
                  <a:pt x="16691" y="17550"/>
                  <a:pt x="16691" y="21600"/>
                  <a:pt x="16691" y="21600"/>
                </a:cubicBezTo>
                <a:close/>
                <a:moveTo>
                  <a:pt x="14727" y="21600"/>
                </a:moveTo>
                <a:lnTo>
                  <a:pt x="15709" y="21600"/>
                </a:lnTo>
                <a:lnTo>
                  <a:pt x="15709" y="17550"/>
                </a:lnTo>
                <a:lnTo>
                  <a:pt x="14727" y="17550"/>
                </a:lnTo>
                <a:cubicBezTo>
                  <a:pt x="14727" y="17550"/>
                  <a:pt x="14727" y="21600"/>
                  <a:pt x="14727" y="21600"/>
                </a:cubicBezTo>
                <a:close/>
                <a:moveTo>
                  <a:pt x="18655" y="21600"/>
                </a:moveTo>
                <a:lnTo>
                  <a:pt x="19636" y="21600"/>
                </a:lnTo>
                <a:cubicBezTo>
                  <a:pt x="20178" y="21600"/>
                  <a:pt x="20618" y="20996"/>
                  <a:pt x="20618" y="20250"/>
                </a:cubicBezTo>
                <a:lnTo>
                  <a:pt x="20618" y="17550"/>
                </a:lnTo>
                <a:lnTo>
                  <a:pt x="18655" y="17550"/>
                </a:lnTo>
                <a:cubicBezTo>
                  <a:pt x="18655" y="17550"/>
                  <a:pt x="18655" y="21600"/>
                  <a:pt x="18655" y="21600"/>
                </a:cubicBezTo>
                <a:close/>
                <a:moveTo>
                  <a:pt x="15709" y="0"/>
                </a:moveTo>
                <a:lnTo>
                  <a:pt x="14727" y="0"/>
                </a:lnTo>
                <a:lnTo>
                  <a:pt x="14727" y="10800"/>
                </a:lnTo>
                <a:lnTo>
                  <a:pt x="15709" y="10800"/>
                </a:lnTo>
                <a:cubicBezTo>
                  <a:pt x="15709" y="10800"/>
                  <a:pt x="15709" y="0"/>
                  <a:pt x="15709" y="0"/>
                </a:cubicBezTo>
                <a:close/>
                <a:moveTo>
                  <a:pt x="20618" y="1350"/>
                </a:moveTo>
                <a:cubicBezTo>
                  <a:pt x="20618" y="605"/>
                  <a:pt x="20178" y="0"/>
                  <a:pt x="19636" y="0"/>
                </a:cubicBezTo>
                <a:lnTo>
                  <a:pt x="18655" y="0"/>
                </a:lnTo>
                <a:lnTo>
                  <a:pt x="18655" y="10800"/>
                </a:lnTo>
                <a:lnTo>
                  <a:pt x="20618" y="10800"/>
                </a:lnTo>
                <a:cubicBezTo>
                  <a:pt x="20618" y="10800"/>
                  <a:pt x="20618" y="1350"/>
                  <a:pt x="20618" y="1350"/>
                </a:cubicBezTo>
                <a:close/>
                <a:moveTo>
                  <a:pt x="13745" y="0"/>
                </a:moveTo>
                <a:lnTo>
                  <a:pt x="12764" y="0"/>
                </a:lnTo>
                <a:lnTo>
                  <a:pt x="12764" y="10800"/>
                </a:lnTo>
                <a:lnTo>
                  <a:pt x="13745" y="10800"/>
                </a:lnTo>
                <a:cubicBezTo>
                  <a:pt x="13745" y="10800"/>
                  <a:pt x="13745" y="0"/>
                  <a:pt x="13745" y="0"/>
                </a:cubicBezTo>
                <a:close/>
                <a:moveTo>
                  <a:pt x="17673" y="0"/>
                </a:moveTo>
                <a:lnTo>
                  <a:pt x="16691" y="0"/>
                </a:lnTo>
                <a:lnTo>
                  <a:pt x="16691" y="10800"/>
                </a:lnTo>
                <a:lnTo>
                  <a:pt x="17673" y="10800"/>
                </a:lnTo>
                <a:cubicBezTo>
                  <a:pt x="17673" y="10800"/>
                  <a:pt x="17673" y="0"/>
                  <a:pt x="17673" y="0"/>
                </a:cubicBezTo>
                <a:close/>
                <a:moveTo>
                  <a:pt x="1964" y="0"/>
                </a:moveTo>
                <a:cubicBezTo>
                  <a:pt x="1422" y="0"/>
                  <a:pt x="982" y="605"/>
                  <a:pt x="982" y="1350"/>
                </a:cubicBezTo>
                <a:lnTo>
                  <a:pt x="982" y="10800"/>
                </a:lnTo>
                <a:lnTo>
                  <a:pt x="1964" y="10800"/>
                </a:lnTo>
                <a:cubicBezTo>
                  <a:pt x="1964" y="10800"/>
                  <a:pt x="1964" y="0"/>
                  <a:pt x="1964" y="0"/>
                </a:cubicBezTo>
                <a:close/>
                <a:moveTo>
                  <a:pt x="3927" y="0"/>
                </a:moveTo>
                <a:lnTo>
                  <a:pt x="2945" y="0"/>
                </a:lnTo>
                <a:lnTo>
                  <a:pt x="2945" y="10800"/>
                </a:lnTo>
                <a:lnTo>
                  <a:pt x="3927" y="10800"/>
                </a:lnTo>
                <a:cubicBezTo>
                  <a:pt x="3927" y="10800"/>
                  <a:pt x="3927" y="0"/>
                  <a:pt x="3927" y="0"/>
                </a:cubicBezTo>
                <a:close/>
                <a:moveTo>
                  <a:pt x="6873" y="0"/>
                </a:moveTo>
                <a:lnTo>
                  <a:pt x="4909" y="0"/>
                </a:lnTo>
                <a:lnTo>
                  <a:pt x="4909" y="10800"/>
                </a:lnTo>
                <a:lnTo>
                  <a:pt x="6873" y="10800"/>
                </a:lnTo>
                <a:cubicBezTo>
                  <a:pt x="6873" y="10800"/>
                  <a:pt x="6873" y="0"/>
                  <a:pt x="6873" y="0"/>
                </a:cubicBezTo>
                <a:close/>
                <a:moveTo>
                  <a:pt x="8836" y="0"/>
                </a:moveTo>
                <a:lnTo>
                  <a:pt x="7855" y="0"/>
                </a:lnTo>
                <a:lnTo>
                  <a:pt x="7855" y="10800"/>
                </a:lnTo>
                <a:lnTo>
                  <a:pt x="8836" y="10800"/>
                </a:lnTo>
                <a:cubicBezTo>
                  <a:pt x="8836" y="10800"/>
                  <a:pt x="8836" y="0"/>
                  <a:pt x="8836" y="0"/>
                </a:cubicBezTo>
                <a:close/>
                <a:moveTo>
                  <a:pt x="11782" y="0"/>
                </a:moveTo>
                <a:lnTo>
                  <a:pt x="9818" y="0"/>
                </a:lnTo>
                <a:lnTo>
                  <a:pt x="9818" y="10800"/>
                </a:lnTo>
                <a:lnTo>
                  <a:pt x="11782" y="10800"/>
                </a:lnTo>
                <a:cubicBezTo>
                  <a:pt x="11782" y="10800"/>
                  <a:pt x="11782" y="0"/>
                  <a:pt x="11782" y="0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4" name="Shape 3744"/>
          <p:cNvSpPr/>
          <p:nvPr/>
        </p:nvSpPr>
        <p:spPr>
          <a:xfrm>
            <a:off x="8722102" y="2733950"/>
            <a:ext cx="237401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10309"/>
                </a:moveTo>
                <a:cubicBezTo>
                  <a:pt x="2726" y="10309"/>
                  <a:pt x="2945" y="10090"/>
                  <a:pt x="2945" y="9818"/>
                </a:cubicBezTo>
                <a:cubicBezTo>
                  <a:pt x="2945" y="9548"/>
                  <a:pt x="2726" y="9327"/>
                  <a:pt x="2455" y="9327"/>
                </a:cubicBezTo>
                <a:cubicBezTo>
                  <a:pt x="2183" y="9327"/>
                  <a:pt x="1964" y="9548"/>
                  <a:pt x="1964" y="9818"/>
                </a:cubicBezTo>
                <a:cubicBezTo>
                  <a:pt x="1964" y="10090"/>
                  <a:pt x="2183" y="10309"/>
                  <a:pt x="2455" y="10309"/>
                </a:cubicBezTo>
                <a:moveTo>
                  <a:pt x="20618" y="11782"/>
                </a:moveTo>
                <a:lnTo>
                  <a:pt x="982" y="11782"/>
                </a:ln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1782"/>
                  <a:pt x="20618" y="11782"/>
                </a:cubicBezTo>
                <a:close/>
                <a:moveTo>
                  <a:pt x="2945" y="982"/>
                </a:moveTo>
                <a:lnTo>
                  <a:pt x="14727" y="982"/>
                </a:lnTo>
                <a:lnTo>
                  <a:pt x="14727" y="4418"/>
                </a:lnTo>
                <a:cubicBezTo>
                  <a:pt x="14727" y="4690"/>
                  <a:pt x="14947" y="4909"/>
                  <a:pt x="15218" y="4909"/>
                </a:cubicBezTo>
                <a:lnTo>
                  <a:pt x="18655" y="4909"/>
                </a:lnTo>
                <a:lnTo>
                  <a:pt x="18655" y="6873"/>
                </a:lnTo>
                <a:lnTo>
                  <a:pt x="2945" y="6873"/>
                </a:lnTo>
                <a:cubicBezTo>
                  <a:pt x="2945" y="6873"/>
                  <a:pt x="2945" y="982"/>
                  <a:pt x="2945" y="982"/>
                </a:cubicBezTo>
                <a:close/>
                <a:moveTo>
                  <a:pt x="15709" y="1473"/>
                </a:moveTo>
                <a:lnTo>
                  <a:pt x="18164" y="3927"/>
                </a:lnTo>
                <a:lnTo>
                  <a:pt x="15709" y="3927"/>
                </a:lnTo>
                <a:cubicBezTo>
                  <a:pt x="15709" y="3927"/>
                  <a:pt x="15709" y="1473"/>
                  <a:pt x="15709" y="1473"/>
                </a:cubicBezTo>
                <a:close/>
                <a:moveTo>
                  <a:pt x="20618" y="6873"/>
                </a:moveTo>
                <a:lnTo>
                  <a:pt x="19636" y="6873"/>
                </a:lnTo>
                <a:lnTo>
                  <a:pt x="19636" y="3927"/>
                </a:lnTo>
                <a:lnTo>
                  <a:pt x="15709" y="0"/>
                </a:lnTo>
                <a:lnTo>
                  <a:pt x="2945" y="0"/>
                </a:lnTo>
                <a:cubicBezTo>
                  <a:pt x="2403" y="0"/>
                  <a:pt x="1964" y="440"/>
                  <a:pt x="1964" y="982"/>
                </a:cubicBezTo>
                <a:lnTo>
                  <a:pt x="1964" y="6873"/>
                </a:lnTo>
                <a:lnTo>
                  <a:pt x="982" y="6873"/>
                </a:lnTo>
                <a:cubicBezTo>
                  <a:pt x="439" y="6873"/>
                  <a:pt x="0" y="7313"/>
                  <a:pt x="0" y="7855"/>
                </a:cubicBezTo>
                <a:lnTo>
                  <a:pt x="0" y="11782"/>
                </a:lnTo>
                <a:cubicBezTo>
                  <a:pt x="0" y="12324"/>
                  <a:pt x="439" y="12764"/>
                  <a:pt x="982" y="12764"/>
                </a:cubicBezTo>
                <a:lnTo>
                  <a:pt x="1964" y="12764"/>
                </a:lnTo>
                <a:lnTo>
                  <a:pt x="1964" y="21109"/>
                </a:lnTo>
                <a:cubicBezTo>
                  <a:pt x="1964" y="21380"/>
                  <a:pt x="2183" y="21600"/>
                  <a:pt x="2455" y="21600"/>
                </a:cubicBezTo>
                <a:cubicBezTo>
                  <a:pt x="2726" y="21600"/>
                  <a:pt x="2945" y="21380"/>
                  <a:pt x="2945" y="21109"/>
                </a:cubicBezTo>
                <a:lnTo>
                  <a:pt x="2945" y="12764"/>
                </a:lnTo>
                <a:lnTo>
                  <a:pt x="3927" y="12764"/>
                </a:lnTo>
                <a:lnTo>
                  <a:pt x="3927" y="18164"/>
                </a:lnTo>
                <a:cubicBezTo>
                  <a:pt x="3927" y="18435"/>
                  <a:pt x="4147" y="18655"/>
                  <a:pt x="4418" y="18655"/>
                </a:cubicBezTo>
                <a:cubicBezTo>
                  <a:pt x="4690" y="18655"/>
                  <a:pt x="4909" y="18435"/>
                  <a:pt x="4909" y="18164"/>
                </a:cubicBezTo>
                <a:lnTo>
                  <a:pt x="4909" y="12764"/>
                </a:lnTo>
                <a:lnTo>
                  <a:pt x="5891" y="12764"/>
                </a:lnTo>
                <a:lnTo>
                  <a:pt x="5891" y="15218"/>
                </a:lnTo>
                <a:cubicBezTo>
                  <a:pt x="5891" y="15490"/>
                  <a:pt x="6110" y="15709"/>
                  <a:pt x="6382" y="15709"/>
                </a:cubicBezTo>
                <a:cubicBezTo>
                  <a:pt x="6653" y="15709"/>
                  <a:pt x="6873" y="15490"/>
                  <a:pt x="6873" y="15218"/>
                </a:cubicBezTo>
                <a:lnTo>
                  <a:pt x="6873" y="12764"/>
                </a:lnTo>
                <a:lnTo>
                  <a:pt x="7855" y="12764"/>
                </a:lnTo>
                <a:lnTo>
                  <a:pt x="7855" y="20127"/>
                </a:lnTo>
                <a:cubicBezTo>
                  <a:pt x="7855" y="20399"/>
                  <a:pt x="8074" y="20618"/>
                  <a:pt x="8345" y="20618"/>
                </a:cubicBezTo>
                <a:cubicBezTo>
                  <a:pt x="8617" y="20618"/>
                  <a:pt x="8836" y="20399"/>
                  <a:pt x="8836" y="20127"/>
                </a:cubicBezTo>
                <a:lnTo>
                  <a:pt x="8836" y="12764"/>
                </a:lnTo>
                <a:lnTo>
                  <a:pt x="10309" y="12764"/>
                </a:lnTo>
                <a:lnTo>
                  <a:pt x="10309" y="19145"/>
                </a:lnTo>
                <a:cubicBezTo>
                  <a:pt x="10309" y="19417"/>
                  <a:pt x="10529" y="19636"/>
                  <a:pt x="10800" y="19636"/>
                </a:cubicBezTo>
                <a:cubicBezTo>
                  <a:pt x="11071" y="19636"/>
                  <a:pt x="11291" y="19417"/>
                  <a:pt x="11291" y="19145"/>
                </a:cubicBezTo>
                <a:lnTo>
                  <a:pt x="11291" y="12764"/>
                </a:lnTo>
                <a:lnTo>
                  <a:pt x="12764" y="12764"/>
                </a:lnTo>
                <a:lnTo>
                  <a:pt x="12764" y="16200"/>
                </a:lnTo>
                <a:cubicBezTo>
                  <a:pt x="12764" y="16471"/>
                  <a:pt x="12983" y="16691"/>
                  <a:pt x="13255" y="16691"/>
                </a:cubicBezTo>
                <a:cubicBezTo>
                  <a:pt x="13526" y="16691"/>
                  <a:pt x="13745" y="16471"/>
                  <a:pt x="13745" y="16200"/>
                </a:cubicBezTo>
                <a:lnTo>
                  <a:pt x="13745" y="12764"/>
                </a:lnTo>
                <a:lnTo>
                  <a:pt x="14727" y="12764"/>
                </a:lnTo>
                <a:lnTo>
                  <a:pt x="14727" y="17182"/>
                </a:lnTo>
                <a:cubicBezTo>
                  <a:pt x="14727" y="17453"/>
                  <a:pt x="14947" y="17673"/>
                  <a:pt x="15218" y="17673"/>
                </a:cubicBezTo>
                <a:cubicBezTo>
                  <a:pt x="15490" y="17673"/>
                  <a:pt x="15709" y="17453"/>
                  <a:pt x="15709" y="17182"/>
                </a:cubicBezTo>
                <a:lnTo>
                  <a:pt x="15709" y="12764"/>
                </a:lnTo>
                <a:lnTo>
                  <a:pt x="16691" y="12764"/>
                </a:lnTo>
                <a:lnTo>
                  <a:pt x="16691" y="20127"/>
                </a:lnTo>
                <a:cubicBezTo>
                  <a:pt x="16691" y="20399"/>
                  <a:pt x="16910" y="20618"/>
                  <a:pt x="17182" y="20618"/>
                </a:cubicBezTo>
                <a:cubicBezTo>
                  <a:pt x="17453" y="20618"/>
                  <a:pt x="17673" y="20399"/>
                  <a:pt x="17673" y="20127"/>
                </a:cubicBezTo>
                <a:lnTo>
                  <a:pt x="17673" y="12764"/>
                </a:lnTo>
                <a:lnTo>
                  <a:pt x="18655" y="12764"/>
                </a:lnTo>
                <a:lnTo>
                  <a:pt x="18655" y="19145"/>
                </a:lnTo>
                <a:cubicBezTo>
                  <a:pt x="18655" y="19417"/>
                  <a:pt x="18874" y="19636"/>
                  <a:pt x="19145" y="19636"/>
                </a:cubicBezTo>
                <a:cubicBezTo>
                  <a:pt x="19417" y="19636"/>
                  <a:pt x="19636" y="19417"/>
                  <a:pt x="19636" y="19145"/>
                </a:cubicBezTo>
                <a:lnTo>
                  <a:pt x="19636" y="12764"/>
                </a:lnTo>
                <a:lnTo>
                  <a:pt x="20618" y="12764"/>
                </a:lnTo>
                <a:cubicBezTo>
                  <a:pt x="21160" y="12764"/>
                  <a:pt x="21600" y="12324"/>
                  <a:pt x="21600" y="11782"/>
                </a:cubicBezTo>
                <a:lnTo>
                  <a:pt x="21600" y="7855"/>
                </a:lnTo>
                <a:cubicBezTo>
                  <a:pt x="21600" y="7313"/>
                  <a:pt x="21160" y="6873"/>
                  <a:pt x="20618" y="6873"/>
                </a:cubicBezTo>
                <a:moveTo>
                  <a:pt x="4418" y="10309"/>
                </a:moveTo>
                <a:cubicBezTo>
                  <a:pt x="4690" y="10309"/>
                  <a:pt x="4909" y="10090"/>
                  <a:pt x="4909" y="9818"/>
                </a:cubicBezTo>
                <a:cubicBezTo>
                  <a:pt x="4909" y="9548"/>
                  <a:pt x="4690" y="9327"/>
                  <a:pt x="4418" y="9327"/>
                </a:cubicBezTo>
                <a:cubicBezTo>
                  <a:pt x="4147" y="9327"/>
                  <a:pt x="3927" y="9548"/>
                  <a:pt x="3927" y="9818"/>
                </a:cubicBezTo>
                <a:cubicBezTo>
                  <a:pt x="3927" y="10090"/>
                  <a:pt x="4147" y="10309"/>
                  <a:pt x="4418" y="10309"/>
                </a:cubicBezTo>
                <a:moveTo>
                  <a:pt x="12273" y="3927"/>
                </a:moveTo>
                <a:lnTo>
                  <a:pt x="5400" y="3927"/>
                </a:lnTo>
                <a:cubicBezTo>
                  <a:pt x="5129" y="3927"/>
                  <a:pt x="4909" y="4148"/>
                  <a:pt x="4909" y="4418"/>
                </a:cubicBezTo>
                <a:cubicBezTo>
                  <a:pt x="4909" y="4690"/>
                  <a:pt x="5129" y="4909"/>
                  <a:pt x="5400" y="4909"/>
                </a:cubicBezTo>
                <a:lnTo>
                  <a:pt x="12273" y="4909"/>
                </a:lnTo>
                <a:cubicBezTo>
                  <a:pt x="12544" y="4909"/>
                  <a:pt x="12764" y="4690"/>
                  <a:pt x="12764" y="4418"/>
                </a:cubicBezTo>
                <a:cubicBezTo>
                  <a:pt x="12764" y="4148"/>
                  <a:pt x="12544" y="3927"/>
                  <a:pt x="12273" y="3927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5" name="Shape 3745"/>
          <p:cNvSpPr/>
          <p:nvPr/>
        </p:nvSpPr>
        <p:spPr>
          <a:xfrm>
            <a:off x="9186112" y="2733950"/>
            <a:ext cx="215819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880" y="20122"/>
                </a:moveTo>
                <a:cubicBezTo>
                  <a:pt x="11880" y="20393"/>
                  <a:pt x="11637" y="20612"/>
                  <a:pt x="11337" y="20612"/>
                </a:cubicBezTo>
                <a:cubicBezTo>
                  <a:pt x="11181" y="20612"/>
                  <a:pt x="11043" y="20552"/>
                  <a:pt x="10944" y="20457"/>
                </a:cubicBezTo>
                <a:lnTo>
                  <a:pt x="10941" y="20460"/>
                </a:lnTo>
                <a:lnTo>
                  <a:pt x="10800" y="20342"/>
                </a:lnTo>
                <a:lnTo>
                  <a:pt x="10800" y="1256"/>
                </a:lnTo>
                <a:lnTo>
                  <a:pt x="10958" y="1126"/>
                </a:lnTo>
                <a:lnTo>
                  <a:pt x="10960" y="1128"/>
                </a:lnTo>
                <a:cubicBezTo>
                  <a:pt x="11057" y="1042"/>
                  <a:pt x="11190" y="988"/>
                  <a:pt x="11337" y="988"/>
                </a:cubicBezTo>
                <a:cubicBezTo>
                  <a:pt x="11637" y="988"/>
                  <a:pt x="11880" y="1208"/>
                  <a:pt x="11880" y="1479"/>
                </a:cubicBezTo>
                <a:cubicBezTo>
                  <a:pt x="11880" y="1479"/>
                  <a:pt x="11880" y="20122"/>
                  <a:pt x="11880" y="20122"/>
                </a:cubicBezTo>
                <a:close/>
                <a:moveTo>
                  <a:pt x="9720" y="19448"/>
                </a:moveTo>
                <a:lnTo>
                  <a:pt x="4320" y="14979"/>
                </a:lnTo>
                <a:lnTo>
                  <a:pt x="4320" y="6606"/>
                </a:lnTo>
                <a:lnTo>
                  <a:pt x="4562" y="6408"/>
                </a:lnTo>
                <a:lnTo>
                  <a:pt x="4559" y="6406"/>
                </a:lnTo>
                <a:lnTo>
                  <a:pt x="9720" y="2148"/>
                </a:lnTo>
                <a:cubicBezTo>
                  <a:pt x="9720" y="2148"/>
                  <a:pt x="9720" y="19448"/>
                  <a:pt x="9720" y="19448"/>
                </a:cubicBezTo>
                <a:close/>
                <a:moveTo>
                  <a:pt x="3240" y="14649"/>
                </a:moveTo>
                <a:cubicBezTo>
                  <a:pt x="2008" y="14285"/>
                  <a:pt x="1080" y="12700"/>
                  <a:pt x="1080" y="10800"/>
                </a:cubicBezTo>
                <a:cubicBezTo>
                  <a:pt x="1080" y="8901"/>
                  <a:pt x="2008" y="7316"/>
                  <a:pt x="3240" y="6952"/>
                </a:cubicBezTo>
                <a:cubicBezTo>
                  <a:pt x="3240" y="6952"/>
                  <a:pt x="3240" y="14649"/>
                  <a:pt x="3240" y="14649"/>
                </a:cubicBezTo>
                <a:close/>
                <a:moveTo>
                  <a:pt x="12966" y="1472"/>
                </a:moveTo>
                <a:cubicBezTo>
                  <a:pt x="12966" y="659"/>
                  <a:pt x="12238" y="0"/>
                  <a:pt x="11339" y="0"/>
                </a:cubicBezTo>
                <a:cubicBezTo>
                  <a:pt x="10880" y="0"/>
                  <a:pt x="10467" y="175"/>
                  <a:pt x="10170" y="452"/>
                </a:cubicBezTo>
                <a:lnTo>
                  <a:pt x="3565" y="5905"/>
                </a:lnTo>
                <a:cubicBezTo>
                  <a:pt x="1578" y="6051"/>
                  <a:pt x="0" y="8183"/>
                  <a:pt x="0" y="10800"/>
                </a:cubicBezTo>
                <a:cubicBezTo>
                  <a:pt x="0" y="13426"/>
                  <a:pt x="1588" y="15563"/>
                  <a:pt x="3585" y="15697"/>
                </a:cubicBezTo>
                <a:lnTo>
                  <a:pt x="10170" y="21149"/>
                </a:lnTo>
                <a:cubicBezTo>
                  <a:pt x="10466" y="21426"/>
                  <a:pt x="10879" y="21600"/>
                  <a:pt x="11339" y="21600"/>
                </a:cubicBezTo>
                <a:cubicBezTo>
                  <a:pt x="12238" y="21600"/>
                  <a:pt x="12966" y="20941"/>
                  <a:pt x="12966" y="20129"/>
                </a:cubicBezTo>
                <a:cubicBezTo>
                  <a:pt x="12966" y="20110"/>
                  <a:pt x="12961" y="20093"/>
                  <a:pt x="12960" y="20074"/>
                </a:cubicBezTo>
                <a:lnTo>
                  <a:pt x="12960" y="1527"/>
                </a:lnTo>
                <a:cubicBezTo>
                  <a:pt x="12961" y="1508"/>
                  <a:pt x="12966" y="1491"/>
                  <a:pt x="12966" y="1472"/>
                </a:cubicBezTo>
                <a:moveTo>
                  <a:pt x="19124" y="10800"/>
                </a:moveTo>
                <a:lnTo>
                  <a:pt x="21442" y="8693"/>
                </a:lnTo>
                <a:cubicBezTo>
                  <a:pt x="21540" y="8604"/>
                  <a:pt x="21600" y="8482"/>
                  <a:pt x="21600" y="8345"/>
                </a:cubicBezTo>
                <a:cubicBezTo>
                  <a:pt x="21600" y="8075"/>
                  <a:pt x="21358" y="7855"/>
                  <a:pt x="21060" y="7855"/>
                </a:cubicBezTo>
                <a:cubicBezTo>
                  <a:pt x="20911" y="7855"/>
                  <a:pt x="20776" y="7910"/>
                  <a:pt x="20678" y="7998"/>
                </a:cubicBezTo>
                <a:lnTo>
                  <a:pt x="18360" y="10106"/>
                </a:lnTo>
                <a:lnTo>
                  <a:pt x="16042" y="7998"/>
                </a:lnTo>
                <a:cubicBezTo>
                  <a:pt x="15944" y="7910"/>
                  <a:pt x="15809" y="7855"/>
                  <a:pt x="15660" y="7855"/>
                </a:cubicBezTo>
                <a:cubicBezTo>
                  <a:pt x="15362" y="7855"/>
                  <a:pt x="15120" y="8075"/>
                  <a:pt x="15120" y="8345"/>
                </a:cubicBezTo>
                <a:cubicBezTo>
                  <a:pt x="15120" y="8482"/>
                  <a:pt x="15180" y="8604"/>
                  <a:pt x="15278" y="8693"/>
                </a:cubicBezTo>
                <a:lnTo>
                  <a:pt x="17596" y="10800"/>
                </a:lnTo>
                <a:lnTo>
                  <a:pt x="15278" y="12907"/>
                </a:lnTo>
                <a:cubicBezTo>
                  <a:pt x="15180" y="12997"/>
                  <a:pt x="15120" y="13119"/>
                  <a:pt x="15120" y="13255"/>
                </a:cubicBezTo>
                <a:cubicBezTo>
                  <a:pt x="15120" y="13526"/>
                  <a:pt x="15362" y="13745"/>
                  <a:pt x="15660" y="13745"/>
                </a:cubicBezTo>
                <a:cubicBezTo>
                  <a:pt x="15809" y="13745"/>
                  <a:pt x="15944" y="13691"/>
                  <a:pt x="16042" y="13602"/>
                </a:cubicBezTo>
                <a:lnTo>
                  <a:pt x="18360" y="11494"/>
                </a:lnTo>
                <a:lnTo>
                  <a:pt x="20678" y="13602"/>
                </a:lnTo>
                <a:cubicBezTo>
                  <a:pt x="20776" y="13691"/>
                  <a:pt x="20911" y="13745"/>
                  <a:pt x="21060" y="13745"/>
                </a:cubicBezTo>
                <a:cubicBezTo>
                  <a:pt x="21358" y="13745"/>
                  <a:pt x="21600" y="13526"/>
                  <a:pt x="21600" y="13255"/>
                </a:cubicBezTo>
                <a:cubicBezTo>
                  <a:pt x="21600" y="13119"/>
                  <a:pt x="21540" y="12997"/>
                  <a:pt x="21442" y="12907"/>
                </a:cubicBezTo>
                <a:cubicBezTo>
                  <a:pt x="21442" y="12907"/>
                  <a:pt x="19124" y="10800"/>
                  <a:pt x="19124" y="10800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6" name="Shape 3746"/>
          <p:cNvSpPr/>
          <p:nvPr/>
        </p:nvSpPr>
        <p:spPr>
          <a:xfrm>
            <a:off x="9682496" y="2733950"/>
            <a:ext cx="129554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90" y="20122"/>
                </a:moveTo>
                <a:cubicBezTo>
                  <a:pt x="19790" y="20393"/>
                  <a:pt x="19385" y="20612"/>
                  <a:pt x="18886" y="20612"/>
                </a:cubicBezTo>
                <a:cubicBezTo>
                  <a:pt x="18626" y="20612"/>
                  <a:pt x="18396" y="20552"/>
                  <a:pt x="18231" y="20457"/>
                </a:cubicBezTo>
                <a:lnTo>
                  <a:pt x="18227" y="20460"/>
                </a:lnTo>
                <a:lnTo>
                  <a:pt x="17991" y="20342"/>
                </a:lnTo>
                <a:lnTo>
                  <a:pt x="17991" y="1256"/>
                </a:lnTo>
                <a:lnTo>
                  <a:pt x="18255" y="1126"/>
                </a:lnTo>
                <a:lnTo>
                  <a:pt x="18258" y="1128"/>
                </a:lnTo>
                <a:cubicBezTo>
                  <a:pt x="18421" y="1042"/>
                  <a:pt x="18641" y="988"/>
                  <a:pt x="18886" y="988"/>
                </a:cubicBezTo>
                <a:cubicBezTo>
                  <a:pt x="19385" y="988"/>
                  <a:pt x="19790" y="1208"/>
                  <a:pt x="19790" y="1479"/>
                </a:cubicBezTo>
                <a:cubicBezTo>
                  <a:pt x="19790" y="1479"/>
                  <a:pt x="19790" y="20122"/>
                  <a:pt x="19790" y="20122"/>
                </a:cubicBezTo>
                <a:close/>
                <a:moveTo>
                  <a:pt x="16192" y="19448"/>
                </a:moveTo>
                <a:lnTo>
                  <a:pt x="7196" y="14978"/>
                </a:lnTo>
                <a:lnTo>
                  <a:pt x="7196" y="6607"/>
                </a:lnTo>
                <a:lnTo>
                  <a:pt x="7599" y="6408"/>
                </a:lnTo>
                <a:lnTo>
                  <a:pt x="7595" y="6406"/>
                </a:lnTo>
                <a:lnTo>
                  <a:pt x="16192" y="2148"/>
                </a:lnTo>
                <a:cubicBezTo>
                  <a:pt x="16192" y="2148"/>
                  <a:pt x="16192" y="19448"/>
                  <a:pt x="16192" y="19448"/>
                </a:cubicBezTo>
                <a:close/>
                <a:moveTo>
                  <a:pt x="5397" y="14649"/>
                </a:moveTo>
                <a:cubicBezTo>
                  <a:pt x="3344" y="14284"/>
                  <a:pt x="1799" y="12700"/>
                  <a:pt x="1799" y="10800"/>
                </a:cubicBezTo>
                <a:cubicBezTo>
                  <a:pt x="1799" y="8901"/>
                  <a:pt x="3344" y="7316"/>
                  <a:pt x="5397" y="6952"/>
                </a:cubicBezTo>
                <a:cubicBezTo>
                  <a:pt x="5397" y="6952"/>
                  <a:pt x="5397" y="14649"/>
                  <a:pt x="5397" y="14649"/>
                </a:cubicBezTo>
                <a:close/>
                <a:moveTo>
                  <a:pt x="21589" y="1527"/>
                </a:moveTo>
                <a:cubicBezTo>
                  <a:pt x="21591" y="1508"/>
                  <a:pt x="21600" y="1491"/>
                  <a:pt x="21600" y="1472"/>
                </a:cubicBezTo>
                <a:cubicBezTo>
                  <a:pt x="21600" y="659"/>
                  <a:pt x="20386" y="0"/>
                  <a:pt x="18889" y="0"/>
                </a:cubicBezTo>
                <a:cubicBezTo>
                  <a:pt x="18123" y="0"/>
                  <a:pt x="17435" y="175"/>
                  <a:pt x="16942" y="452"/>
                </a:cubicBezTo>
                <a:lnTo>
                  <a:pt x="5939" y="5905"/>
                </a:lnTo>
                <a:cubicBezTo>
                  <a:pt x="2628" y="6051"/>
                  <a:pt x="0" y="8183"/>
                  <a:pt x="0" y="10800"/>
                </a:cubicBezTo>
                <a:cubicBezTo>
                  <a:pt x="0" y="13426"/>
                  <a:pt x="2646" y="15563"/>
                  <a:pt x="5972" y="15697"/>
                </a:cubicBezTo>
                <a:lnTo>
                  <a:pt x="16942" y="21148"/>
                </a:lnTo>
                <a:cubicBezTo>
                  <a:pt x="17434" y="21426"/>
                  <a:pt x="18123" y="21600"/>
                  <a:pt x="18889" y="21600"/>
                </a:cubicBezTo>
                <a:cubicBezTo>
                  <a:pt x="20386" y="21600"/>
                  <a:pt x="21600" y="20941"/>
                  <a:pt x="21600" y="20129"/>
                </a:cubicBezTo>
                <a:cubicBezTo>
                  <a:pt x="21600" y="20110"/>
                  <a:pt x="21591" y="20093"/>
                  <a:pt x="21589" y="20074"/>
                </a:cubicBezTo>
                <a:cubicBezTo>
                  <a:pt x="21589" y="20074"/>
                  <a:pt x="21589" y="1527"/>
                  <a:pt x="21589" y="1527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7" name="Shape 3747"/>
          <p:cNvSpPr/>
          <p:nvPr/>
        </p:nvSpPr>
        <p:spPr>
          <a:xfrm>
            <a:off x="10114134" y="2733950"/>
            <a:ext cx="172655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850" y="20122"/>
                </a:moveTo>
                <a:cubicBezTo>
                  <a:pt x="14850" y="20393"/>
                  <a:pt x="14546" y="20612"/>
                  <a:pt x="14171" y="20612"/>
                </a:cubicBezTo>
                <a:cubicBezTo>
                  <a:pt x="13977" y="20612"/>
                  <a:pt x="13804" y="20552"/>
                  <a:pt x="13680" y="20457"/>
                </a:cubicBezTo>
                <a:lnTo>
                  <a:pt x="13677" y="20460"/>
                </a:lnTo>
                <a:lnTo>
                  <a:pt x="13500" y="20342"/>
                </a:lnTo>
                <a:lnTo>
                  <a:pt x="13500" y="1256"/>
                </a:lnTo>
                <a:lnTo>
                  <a:pt x="13698" y="1126"/>
                </a:lnTo>
                <a:lnTo>
                  <a:pt x="13700" y="1128"/>
                </a:lnTo>
                <a:cubicBezTo>
                  <a:pt x="13822" y="1042"/>
                  <a:pt x="13988" y="988"/>
                  <a:pt x="14171" y="988"/>
                </a:cubicBezTo>
                <a:cubicBezTo>
                  <a:pt x="14546" y="988"/>
                  <a:pt x="14850" y="1208"/>
                  <a:pt x="14850" y="1479"/>
                </a:cubicBezTo>
                <a:cubicBezTo>
                  <a:pt x="14850" y="1479"/>
                  <a:pt x="14850" y="20122"/>
                  <a:pt x="14850" y="20122"/>
                </a:cubicBezTo>
                <a:close/>
                <a:moveTo>
                  <a:pt x="12150" y="19448"/>
                </a:moveTo>
                <a:lnTo>
                  <a:pt x="5400" y="14978"/>
                </a:lnTo>
                <a:lnTo>
                  <a:pt x="5400" y="6607"/>
                </a:lnTo>
                <a:lnTo>
                  <a:pt x="5702" y="6408"/>
                </a:lnTo>
                <a:lnTo>
                  <a:pt x="5699" y="6406"/>
                </a:lnTo>
                <a:lnTo>
                  <a:pt x="12150" y="2148"/>
                </a:lnTo>
                <a:cubicBezTo>
                  <a:pt x="12150" y="2148"/>
                  <a:pt x="12150" y="19448"/>
                  <a:pt x="12150" y="19448"/>
                </a:cubicBezTo>
                <a:close/>
                <a:moveTo>
                  <a:pt x="4050" y="14649"/>
                </a:moveTo>
                <a:cubicBezTo>
                  <a:pt x="2509" y="14284"/>
                  <a:pt x="1350" y="12700"/>
                  <a:pt x="1350" y="10800"/>
                </a:cubicBezTo>
                <a:cubicBezTo>
                  <a:pt x="1350" y="8901"/>
                  <a:pt x="2509" y="7316"/>
                  <a:pt x="4050" y="6952"/>
                </a:cubicBezTo>
                <a:cubicBezTo>
                  <a:pt x="4050" y="6952"/>
                  <a:pt x="4050" y="14649"/>
                  <a:pt x="4050" y="14649"/>
                </a:cubicBezTo>
                <a:close/>
                <a:moveTo>
                  <a:pt x="16208" y="1472"/>
                </a:moveTo>
                <a:cubicBezTo>
                  <a:pt x="16208" y="659"/>
                  <a:pt x="15297" y="0"/>
                  <a:pt x="14174" y="0"/>
                </a:cubicBezTo>
                <a:cubicBezTo>
                  <a:pt x="13599" y="0"/>
                  <a:pt x="13083" y="175"/>
                  <a:pt x="12713" y="452"/>
                </a:cubicBezTo>
                <a:lnTo>
                  <a:pt x="4456" y="5905"/>
                </a:lnTo>
                <a:cubicBezTo>
                  <a:pt x="1972" y="6051"/>
                  <a:pt x="0" y="8183"/>
                  <a:pt x="0" y="10800"/>
                </a:cubicBezTo>
                <a:cubicBezTo>
                  <a:pt x="0" y="13426"/>
                  <a:pt x="1985" y="15563"/>
                  <a:pt x="4481" y="15697"/>
                </a:cubicBezTo>
                <a:lnTo>
                  <a:pt x="12713" y="21148"/>
                </a:lnTo>
                <a:cubicBezTo>
                  <a:pt x="13083" y="21426"/>
                  <a:pt x="13599" y="21600"/>
                  <a:pt x="14174" y="21600"/>
                </a:cubicBezTo>
                <a:cubicBezTo>
                  <a:pt x="15297" y="21600"/>
                  <a:pt x="16208" y="20941"/>
                  <a:pt x="16208" y="20129"/>
                </a:cubicBezTo>
                <a:cubicBezTo>
                  <a:pt x="16208" y="20110"/>
                  <a:pt x="16201" y="20093"/>
                  <a:pt x="16200" y="20074"/>
                </a:cubicBezTo>
                <a:lnTo>
                  <a:pt x="16200" y="1527"/>
                </a:lnTo>
                <a:cubicBezTo>
                  <a:pt x="16201" y="1508"/>
                  <a:pt x="16208" y="1491"/>
                  <a:pt x="16208" y="1472"/>
                </a:cubicBezTo>
                <a:moveTo>
                  <a:pt x="18225" y="7855"/>
                </a:moveTo>
                <a:cubicBezTo>
                  <a:pt x="17852" y="7855"/>
                  <a:pt x="17550" y="8075"/>
                  <a:pt x="17550" y="8345"/>
                </a:cubicBezTo>
                <a:cubicBezTo>
                  <a:pt x="17550" y="8617"/>
                  <a:pt x="17852" y="8836"/>
                  <a:pt x="18225" y="8836"/>
                </a:cubicBezTo>
                <a:cubicBezTo>
                  <a:pt x="19344" y="8836"/>
                  <a:pt x="20250" y="9716"/>
                  <a:pt x="20250" y="10800"/>
                </a:cubicBezTo>
                <a:cubicBezTo>
                  <a:pt x="20250" y="11884"/>
                  <a:pt x="19344" y="12764"/>
                  <a:pt x="18225" y="12764"/>
                </a:cubicBezTo>
                <a:cubicBezTo>
                  <a:pt x="17852" y="12764"/>
                  <a:pt x="17550" y="12984"/>
                  <a:pt x="17550" y="13255"/>
                </a:cubicBezTo>
                <a:cubicBezTo>
                  <a:pt x="17550" y="13526"/>
                  <a:pt x="17852" y="13745"/>
                  <a:pt x="18225" y="13745"/>
                </a:cubicBezTo>
                <a:cubicBezTo>
                  <a:pt x="20089" y="13745"/>
                  <a:pt x="21600" y="12427"/>
                  <a:pt x="21600" y="10800"/>
                </a:cubicBezTo>
                <a:cubicBezTo>
                  <a:pt x="21600" y="9174"/>
                  <a:pt x="20089" y="7855"/>
                  <a:pt x="18225" y="785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8" name="Shape 3748"/>
          <p:cNvSpPr/>
          <p:nvPr/>
        </p:nvSpPr>
        <p:spPr>
          <a:xfrm>
            <a:off x="6013575" y="3187170"/>
            <a:ext cx="215819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60" y="7855"/>
                </a:moveTo>
                <a:cubicBezTo>
                  <a:pt x="15362" y="7855"/>
                  <a:pt x="15120" y="8075"/>
                  <a:pt x="15120" y="8345"/>
                </a:cubicBezTo>
                <a:cubicBezTo>
                  <a:pt x="15120" y="8617"/>
                  <a:pt x="15362" y="8836"/>
                  <a:pt x="15660" y="8836"/>
                </a:cubicBezTo>
                <a:cubicBezTo>
                  <a:pt x="16555" y="8836"/>
                  <a:pt x="17280" y="9716"/>
                  <a:pt x="17280" y="10800"/>
                </a:cubicBezTo>
                <a:cubicBezTo>
                  <a:pt x="17280" y="11884"/>
                  <a:pt x="16555" y="12764"/>
                  <a:pt x="15660" y="12764"/>
                </a:cubicBezTo>
                <a:cubicBezTo>
                  <a:pt x="15362" y="12764"/>
                  <a:pt x="15120" y="12984"/>
                  <a:pt x="15120" y="13255"/>
                </a:cubicBezTo>
                <a:cubicBezTo>
                  <a:pt x="15120" y="13526"/>
                  <a:pt x="15362" y="13745"/>
                  <a:pt x="15660" y="13745"/>
                </a:cubicBezTo>
                <a:cubicBezTo>
                  <a:pt x="17151" y="13745"/>
                  <a:pt x="18360" y="12427"/>
                  <a:pt x="18360" y="10800"/>
                </a:cubicBezTo>
                <a:cubicBezTo>
                  <a:pt x="18360" y="9174"/>
                  <a:pt x="17151" y="7855"/>
                  <a:pt x="15660" y="7855"/>
                </a:cubicBezTo>
                <a:moveTo>
                  <a:pt x="18472" y="5611"/>
                </a:moveTo>
                <a:lnTo>
                  <a:pt x="18463" y="5625"/>
                </a:lnTo>
                <a:cubicBezTo>
                  <a:pt x="18383" y="5584"/>
                  <a:pt x="18296" y="5554"/>
                  <a:pt x="18198" y="5554"/>
                </a:cubicBezTo>
                <a:cubicBezTo>
                  <a:pt x="17901" y="5554"/>
                  <a:pt x="17660" y="5774"/>
                  <a:pt x="17660" y="6044"/>
                </a:cubicBezTo>
                <a:cubicBezTo>
                  <a:pt x="17660" y="6217"/>
                  <a:pt x="17763" y="6361"/>
                  <a:pt x="17910" y="6449"/>
                </a:cubicBezTo>
                <a:lnTo>
                  <a:pt x="17909" y="6451"/>
                </a:lnTo>
                <a:cubicBezTo>
                  <a:pt x="19460" y="7271"/>
                  <a:pt x="20520" y="8909"/>
                  <a:pt x="20520" y="10800"/>
                </a:cubicBezTo>
                <a:cubicBezTo>
                  <a:pt x="20520" y="12689"/>
                  <a:pt x="19463" y="14326"/>
                  <a:pt x="17915" y="15146"/>
                </a:cubicBezTo>
                <a:lnTo>
                  <a:pt x="17920" y="15152"/>
                </a:lnTo>
                <a:cubicBezTo>
                  <a:pt x="17771" y="15239"/>
                  <a:pt x="17668" y="15384"/>
                  <a:pt x="17668" y="15557"/>
                </a:cubicBezTo>
                <a:cubicBezTo>
                  <a:pt x="17668" y="15827"/>
                  <a:pt x="17910" y="16047"/>
                  <a:pt x="18208" y="16047"/>
                </a:cubicBezTo>
                <a:cubicBezTo>
                  <a:pt x="18307" y="16047"/>
                  <a:pt x="18393" y="16017"/>
                  <a:pt x="18473" y="15975"/>
                </a:cubicBezTo>
                <a:lnTo>
                  <a:pt x="18481" y="15985"/>
                </a:lnTo>
                <a:cubicBezTo>
                  <a:pt x="20338" y="14990"/>
                  <a:pt x="21600" y="13042"/>
                  <a:pt x="21600" y="10800"/>
                </a:cubicBezTo>
                <a:cubicBezTo>
                  <a:pt x="21600" y="8556"/>
                  <a:pt x="20334" y="6606"/>
                  <a:pt x="18472" y="5611"/>
                </a:cubicBezTo>
                <a:moveTo>
                  <a:pt x="11880" y="20122"/>
                </a:moveTo>
                <a:cubicBezTo>
                  <a:pt x="11880" y="20393"/>
                  <a:pt x="11637" y="20612"/>
                  <a:pt x="11337" y="20612"/>
                </a:cubicBezTo>
                <a:cubicBezTo>
                  <a:pt x="11181" y="20612"/>
                  <a:pt x="11043" y="20552"/>
                  <a:pt x="10944" y="20457"/>
                </a:cubicBezTo>
                <a:lnTo>
                  <a:pt x="10942" y="20459"/>
                </a:lnTo>
                <a:lnTo>
                  <a:pt x="10800" y="20342"/>
                </a:lnTo>
                <a:lnTo>
                  <a:pt x="10800" y="1256"/>
                </a:lnTo>
                <a:lnTo>
                  <a:pt x="10958" y="1126"/>
                </a:lnTo>
                <a:lnTo>
                  <a:pt x="10960" y="1128"/>
                </a:lnTo>
                <a:cubicBezTo>
                  <a:pt x="11058" y="1042"/>
                  <a:pt x="11190" y="988"/>
                  <a:pt x="11337" y="988"/>
                </a:cubicBezTo>
                <a:cubicBezTo>
                  <a:pt x="11637" y="988"/>
                  <a:pt x="11880" y="1208"/>
                  <a:pt x="11880" y="1479"/>
                </a:cubicBezTo>
                <a:cubicBezTo>
                  <a:pt x="11880" y="1479"/>
                  <a:pt x="11880" y="20122"/>
                  <a:pt x="11880" y="20122"/>
                </a:cubicBezTo>
                <a:close/>
                <a:moveTo>
                  <a:pt x="9720" y="19448"/>
                </a:moveTo>
                <a:lnTo>
                  <a:pt x="4320" y="14979"/>
                </a:lnTo>
                <a:lnTo>
                  <a:pt x="4320" y="6607"/>
                </a:lnTo>
                <a:lnTo>
                  <a:pt x="4561" y="6408"/>
                </a:lnTo>
                <a:lnTo>
                  <a:pt x="4560" y="6406"/>
                </a:lnTo>
                <a:lnTo>
                  <a:pt x="9720" y="2148"/>
                </a:lnTo>
                <a:cubicBezTo>
                  <a:pt x="9720" y="2148"/>
                  <a:pt x="9720" y="19448"/>
                  <a:pt x="9720" y="19448"/>
                </a:cubicBezTo>
                <a:close/>
                <a:moveTo>
                  <a:pt x="3240" y="14649"/>
                </a:moveTo>
                <a:cubicBezTo>
                  <a:pt x="2008" y="14285"/>
                  <a:pt x="1080" y="12700"/>
                  <a:pt x="1080" y="10800"/>
                </a:cubicBezTo>
                <a:cubicBezTo>
                  <a:pt x="1080" y="8901"/>
                  <a:pt x="2008" y="7316"/>
                  <a:pt x="3240" y="6952"/>
                </a:cubicBezTo>
                <a:cubicBezTo>
                  <a:pt x="3240" y="6952"/>
                  <a:pt x="3240" y="14649"/>
                  <a:pt x="3240" y="14649"/>
                </a:cubicBezTo>
                <a:close/>
                <a:moveTo>
                  <a:pt x="12966" y="1472"/>
                </a:moveTo>
                <a:cubicBezTo>
                  <a:pt x="12966" y="659"/>
                  <a:pt x="12238" y="0"/>
                  <a:pt x="11339" y="0"/>
                </a:cubicBezTo>
                <a:cubicBezTo>
                  <a:pt x="10880" y="0"/>
                  <a:pt x="10466" y="175"/>
                  <a:pt x="10170" y="452"/>
                </a:cubicBezTo>
                <a:lnTo>
                  <a:pt x="3565" y="5905"/>
                </a:lnTo>
                <a:cubicBezTo>
                  <a:pt x="1578" y="6051"/>
                  <a:pt x="0" y="8183"/>
                  <a:pt x="0" y="10800"/>
                </a:cubicBezTo>
                <a:cubicBezTo>
                  <a:pt x="0" y="13426"/>
                  <a:pt x="1588" y="15564"/>
                  <a:pt x="3584" y="15697"/>
                </a:cubicBezTo>
                <a:lnTo>
                  <a:pt x="10170" y="21148"/>
                </a:lnTo>
                <a:cubicBezTo>
                  <a:pt x="10466" y="21426"/>
                  <a:pt x="10880" y="21600"/>
                  <a:pt x="11339" y="21600"/>
                </a:cubicBezTo>
                <a:cubicBezTo>
                  <a:pt x="12238" y="21600"/>
                  <a:pt x="12966" y="20941"/>
                  <a:pt x="12966" y="20129"/>
                </a:cubicBezTo>
                <a:cubicBezTo>
                  <a:pt x="12966" y="20110"/>
                  <a:pt x="12961" y="20093"/>
                  <a:pt x="12960" y="20074"/>
                </a:cubicBezTo>
                <a:lnTo>
                  <a:pt x="12960" y="1527"/>
                </a:lnTo>
                <a:cubicBezTo>
                  <a:pt x="12961" y="1508"/>
                  <a:pt x="12966" y="1491"/>
                  <a:pt x="12966" y="147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9" name="Shape 3749"/>
          <p:cNvSpPr/>
          <p:nvPr/>
        </p:nvSpPr>
        <p:spPr>
          <a:xfrm>
            <a:off x="6456003" y="3187170"/>
            <a:ext cx="237401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122"/>
                </a:moveTo>
                <a:cubicBezTo>
                  <a:pt x="10800" y="20393"/>
                  <a:pt x="10579" y="20612"/>
                  <a:pt x="10306" y="20612"/>
                </a:cubicBezTo>
                <a:cubicBezTo>
                  <a:pt x="10165" y="20612"/>
                  <a:pt x="10039" y="20552"/>
                  <a:pt x="9949" y="20457"/>
                </a:cubicBezTo>
                <a:lnTo>
                  <a:pt x="9947" y="20459"/>
                </a:lnTo>
                <a:lnTo>
                  <a:pt x="9818" y="20342"/>
                </a:lnTo>
                <a:lnTo>
                  <a:pt x="9818" y="1256"/>
                </a:lnTo>
                <a:lnTo>
                  <a:pt x="9962" y="1126"/>
                </a:lnTo>
                <a:lnTo>
                  <a:pt x="9963" y="1128"/>
                </a:lnTo>
                <a:cubicBezTo>
                  <a:pt x="10053" y="1042"/>
                  <a:pt x="10172" y="988"/>
                  <a:pt x="10306" y="988"/>
                </a:cubicBezTo>
                <a:cubicBezTo>
                  <a:pt x="10579" y="988"/>
                  <a:pt x="10800" y="1208"/>
                  <a:pt x="10800" y="1479"/>
                </a:cubicBezTo>
                <a:cubicBezTo>
                  <a:pt x="10800" y="1479"/>
                  <a:pt x="10800" y="20122"/>
                  <a:pt x="10800" y="20122"/>
                </a:cubicBezTo>
                <a:close/>
                <a:moveTo>
                  <a:pt x="8836" y="19448"/>
                </a:moveTo>
                <a:lnTo>
                  <a:pt x="3927" y="14979"/>
                </a:lnTo>
                <a:lnTo>
                  <a:pt x="3927" y="6607"/>
                </a:lnTo>
                <a:lnTo>
                  <a:pt x="4146" y="6408"/>
                </a:lnTo>
                <a:lnTo>
                  <a:pt x="4144" y="6406"/>
                </a:lnTo>
                <a:lnTo>
                  <a:pt x="8836" y="2148"/>
                </a:lnTo>
                <a:cubicBezTo>
                  <a:pt x="8836" y="2148"/>
                  <a:pt x="8836" y="19448"/>
                  <a:pt x="8836" y="19448"/>
                </a:cubicBezTo>
                <a:close/>
                <a:moveTo>
                  <a:pt x="2945" y="14649"/>
                </a:moveTo>
                <a:cubicBezTo>
                  <a:pt x="1825" y="14285"/>
                  <a:pt x="982" y="12700"/>
                  <a:pt x="982" y="10800"/>
                </a:cubicBezTo>
                <a:cubicBezTo>
                  <a:pt x="982" y="8901"/>
                  <a:pt x="1825" y="7316"/>
                  <a:pt x="2945" y="6952"/>
                </a:cubicBezTo>
                <a:cubicBezTo>
                  <a:pt x="2945" y="6952"/>
                  <a:pt x="2945" y="14649"/>
                  <a:pt x="2945" y="14649"/>
                </a:cubicBezTo>
                <a:close/>
                <a:moveTo>
                  <a:pt x="11787" y="1472"/>
                </a:moveTo>
                <a:cubicBezTo>
                  <a:pt x="11787" y="659"/>
                  <a:pt x="11126" y="0"/>
                  <a:pt x="10308" y="0"/>
                </a:cubicBezTo>
                <a:cubicBezTo>
                  <a:pt x="9891" y="0"/>
                  <a:pt x="9515" y="175"/>
                  <a:pt x="9246" y="452"/>
                </a:cubicBezTo>
                <a:lnTo>
                  <a:pt x="3241" y="5905"/>
                </a:lnTo>
                <a:cubicBezTo>
                  <a:pt x="1434" y="6051"/>
                  <a:pt x="0" y="8183"/>
                  <a:pt x="0" y="10800"/>
                </a:cubicBezTo>
                <a:cubicBezTo>
                  <a:pt x="0" y="13426"/>
                  <a:pt x="1443" y="15563"/>
                  <a:pt x="3259" y="15697"/>
                </a:cubicBezTo>
                <a:lnTo>
                  <a:pt x="9245" y="21148"/>
                </a:lnTo>
                <a:cubicBezTo>
                  <a:pt x="9514" y="21426"/>
                  <a:pt x="9891" y="21600"/>
                  <a:pt x="10308" y="21600"/>
                </a:cubicBezTo>
                <a:cubicBezTo>
                  <a:pt x="11126" y="21600"/>
                  <a:pt x="11787" y="20941"/>
                  <a:pt x="11787" y="20129"/>
                </a:cubicBezTo>
                <a:cubicBezTo>
                  <a:pt x="11787" y="20110"/>
                  <a:pt x="11782" y="20093"/>
                  <a:pt x="11782" y="20074"/>
                </a:cubicBezTo>
                <a:lnTo>
                  <a:pt x="11782" y="1527"/>
                </a:lnTo>
                <a:cubicBezTo>
                  <a:pt x="11782" y="1508"/>
                  <a:pt x="11787" y="1491"/>
                  <a:pt x="11787" y="1472"/>
                </a:cubicBezTo>
                <a:moveTo>
                  <a:pt x="13255" y="7855"/>
                </a:moveTo>
                <a:cubicBezTo>
                  <a:pt x="12984" y="7855"/>
                  <a:pt x="12764" y="8075"/>
                  <a:pt x="12764" y="8345"/>
                </a:cubicBezTo>
                <a:cubicBezTo>
                  <a:pt x="12764" y="8617"/>
                  <a:pt x="12984" y="8836"/>
                  <a:pt x="13255" y="8836"/>
                </a:cubicBezTo>
                <a:cubicBezTo>
                  <a:pt x="14068" y="8836"/>
                  <a:pt x="14727" y="9716"/>
                  <a:pt x="14727" y="10800"/>
                </a:cubicBezTo>
                <a:cubicBezTo>
                  <a:pt x="14727" y="11884"/>
                  <a:pt x="14068" y="12764"/>
                  <a:pt x="13255" y="12764"/>
                </a:cubicBezTo>
                <a:cubicBezTo>
                  <a:pt x="12984" y="12764"/>
                  <a:pt x="12764" y="12984"/>
                  <a:pt x="12764" y="13255"/>
                </a:cubicBezTo>
                <a:cubicBezTo>
                  <a:pt x="12764" y="13526"/>
                  <a:pt x="12984" y="13745"/>
                  <a:pt x="13255" y="13745"/>
                </a:cubicBezTo>
                <a:cubicBezTo>
                  <a:pt x="14610" y="13745"/>
                  <a:pt x="15709" y="12427"/>
                  <a:pt x="15709" y="10800"/>
                </a:cubicBezTo>
                <a:cubicBezTo>
                  <a:pt x="15709" y="9174"/>
                  <a:pt x="14610" y="7855"/>
                  <a:pt x="13255" y="7855"/>
                </a:cubicBezTo>
                <a:moveTo>
                  <a:pt x="17948" y="3495"/>
                </a:moveTo>
                <a:lnTo>
                  <a:pt x="17938" y="3509"/>
                </a:lnTo>
                <a:cubicBezTo>
                  <a:pt x="17860" y="3458"/>
                  <a:pt x="17773" y="3421"/>
                  <a:pt x="17674" y="3421"/>
                </a:cubicBezTo>
                <a:cubicBezTo>
                  <a:pt x="17403" y="3421"/>
                  <a:pt x="17184" y="3642"/>
                  <a:pt x="17184" y="3912"/>
                </a:cubicBezTo>
                <a:cubicBezTo>
                  <a:pt x="17184" y="4073"/>
                  <a:pt x="17266" y="4209"/>
                  <a:pt x="17386" y="4298"/>
                </a:cubicBezTo>
                <a:cubicBezTo>
                  <a:pt x="19337" y="5712"/>
                  <a:pt x="20618" y="8096"/>
                  <a:pt x="20618" y="10800"/>
                </a:cubicBezTo>
                <a:cubicBezTo>
                  <a:pt x="20618" y="13505"/>
                  <a:pt x="19336" y="15889"/>
                  <a:pt x="17385" y="17303"/>
                </a:cubicBezTo>
                <a:lnTo>
                  <a:pt x="17389" y="17309"/>
                </a:lnTo>
                <a:cubicBezTo>
                  <a:pt x="17275" y="17399"/>
                  <a:pt x="17197" y="17532"/>
                  <a:pt x="17197" y="17688"/>
                </a:cubicBezTo>
                <a:cubicBezTo>
                  <a:pt x="17197" y="17959"/>
                  <a:pt x="17417" y="18179"/>
                  <a:pt x="17688" y="18179"/>
                </a:cubicBezTo>
                <a:cubicBezTo>
                  <a:pt x="17787" y="18179"/>
                  <a:pt x="17875" y="18143"/>
                  <a:pt x="17952" y="18092"/>
                </a:cubicBezTo>
                <a:lnTo>
                  <a:pt x="17957" y="18098"/>
                </a:lnTo>
                <a:cubicBezTo>
                  <a:pt x="17982" y="18080"/>
                  <a:pt x="18004" y="18058"/>
                  <a:pt x="18029" y="18040"/>
                </a:cubicBezTo>
                <a:cubicBezTo>
                  <a:pt x="18031" y="18037"/>
                  <a:pt x="18034" y="18036"/>
                  <a:pt x="18037" y="18033"/>
                </a:cubicBezTo>
                <a:cubicBezTo>
                  <a:pt x="20189" y="16435"/>
                  <a:pt x="21600" y="13794"/>
                  <a:pt x="21600" y="10800"/>
                </a:cubicBezTo>
                <a:cubicBezTo>
                  <a:pt x="21600" y="7763"/>
                  <a:pt x="20152" y="5086"/>
                  <a:pt x="17948" y="3495"/>
                </a:cubicBezTo>
                <a:moveTo>
                  <a:pt x="15811" y="5611"/>
                </a:moveTo>
                <a:lnTo>
                  <a:pt x="15803" y="5625"/>
                </a:lnTo>
                <a:cubicBezTo>
                  <a:pt x="15730" y="5584"/>
                  <a:pt x="15651" y="5553"/>
                  <a:pt x="15562" y="5553"/>
                </a:cubicBezTo>
                <a:cubicBezTo>
                  <a:pt x="15292" y="5553"/>
                  <a:pt x="15072" y="5774"/>
                  <a:pt x="15072" y="6044"/>
                </a:cubicBezTo>
                <a:cubicBezTo>
                  <a:pt x="15072" y="6217"/>
                  <a:pt x="15166" y="6361"/>
                  <a:pt x="15300" y="6449"/>
                </a:cubicBezTo>
                <a:lnTo>
                  <a:pt x="15299" y="6451"/>
                </a:lnTo>
                <a:cubicBezTo>
                  <a:pt x="16709" y="7271"/>
                  <a:pt x="17673" y="8909"/>
                  <a:pt x="17673" y="10800"/>
                </a:cubicBezTo>
                <a:cubicBezTo>
                  <a:pt x="17673" y="12689"/>
                  <a:pt x="16712" y="14326"/>
                  <a:pt x="15305" y="15146"/>
                </a:cubicBezTo>
                <a:lnTo>
                  <a:pt x="15309" y="15152"/>
                </a:lnTo>
                <a:cubicBezTo>
                  <a:pt x="15174" y="15239"/>
                  <a:pt x="15080" y="15384"/>
                  <a:pt x="15080" y="15556"/>
                </a:cubicBezTo>
                <a:cubicBezTo>
                  <a:pt x="15080" y="15827"/>
                  <a:pt x="15300" y="16047"/>
                  <a:pt x="15571" y="16047"/>
                </a:cubicBezTo>
                <a:cubicBezTo>
                  <a:pt x="15661" y="16047"/>
                  <a:pt x="15739" y="16017"/>
                  <a:pt x="15812" y="15975"/>
                </a:cubicBezTo>
                <a:lnTo>
                  <a:pt x="15819" y="15985"/>
                </a:lnTo>
                <a:cubicBezTo>
                  <a:pt x="17507" y="14990"/>
                  <a:pt x="18655" y="13042"/>
                  <a:pt x="18655" y="10800"/>
                </a:cubicBezTo>
                <a:cubicBezTo>
                  <a:pt x="18655" y="8556"/>
                  <a:pt x="17503" y="6606"/>
                  <a:pt x="15811" y="5611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0" name="Shape 3750"/>
          <p:cNvSpPr/>
          <p:nvPr/>
        </p:nvSpPr>
        <p:spPr>
          <a:xfrm>
            <a:off x="6909223" y="3197961"/>
            <a:ext cx="237401" cy="2158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4" extrusionOk="0">
                <a:moveTo>
                  <a:pt x="17182" y="13452"/>
                </a:moveTo>
                <a:cubicBezTo>
                  <a:pt x="16640" y="13452"/>
                  <a:pt x="16200" y="13935"/>
                  <a:pt x="16200" y="14529"/>
                </a:cubicBezTo>
                <a:cubicBezTo>
                  <a:pt x="16200" y="15123"/>
                  <a:pt x="16640" y="15605"/>
                  <a:pt x="17182" y="15605"/>
                </a:cubicBezTo>
                <a:cubicBezTo>
                  <a:pt x="17724" y="15605"/>
                  <a:pt x="18164" y="15123"/>
                  <a:pt x="18164" y="14529"/>
                </a:cubicBezTo>
                <a:cubicBezTo>
                  <a:pt x="18164" y="13935"/>
                  <a:pt x="17724" y="13452"/>
                  <a:pt x="17182" y="13452"/>
                </a:cubicBezTo>
                <a:moveTo>
                  <a:pt x="15218" y="15605"/>
                </a:moveTo>
                <a:cubicBezTo>
                  <a:pt x="14676" y="15605"/>
                  <a:pt x="14236" y="16087"/>
                  <a:pt x="14236" y="16681"/>
                </a:cubicBezTo>
                <a:cubicBezTo>
                  <a:pt x="14236" y="17276"/>
                  <a:pt x="14676" y="17757"/>
                  <a:pt x="15218" y="17757"/>
                </a:cubicBezTo>
                <a:cubicBezTo>
                  <a:pt x="15760" y="17757"/>
                  <a:pt x="16200" y="17276"/>
                  <a:pt x="16200" y="16681"/>
                </a:cubicBezTo>
                <a:cubicBezTo>
                  <a:pt x="16200" y="16087"/>
                  <a:pt x="15760" y="15605"/>
                  <a:pt x="15218" y="15605"/>
                </a:cubicBezTo>
                <a:moveTo>
                  <a:pt x="16200" y="20448"/>
                </a:moveTo>
                <a:cubicBezTo>
                  <a:pt x="14668" y="20448"/>
                  <a:pt x="13319" y="19593"/>
                  <a:pt x="12527" y="18295"/>
                </a:cubicBezTo>
                <a:lnTo>
                  <a:pt x="9073" y="18295"/>
                </a:lnTo>
                <a:cubicBezTo>
                  <a:pt x="8281" y="19593"/>
                  <a:pt x="6932" y="20448"/>
                  <a:pt x="5400" y="20448"/>
                </a:cubicBezTo>
                <a:cubicBezTo>
                  <a:pt x="2959" y="20448"/>
                  <a:pt x="982" y="18280"/>
                  <a:pt x="982" y="15605"/>
                </a:cubicBezTo>
                <a:cubicBezTo>
                  <a:pt x="982" y="12930"/>
                  <a:pt x="2959" y="10762"/>
                  <a:pt x="5400" y="10762"/>
                </a:cubicBezTo>
                <a:lnTo>
                  <a:pt x="16200" y="10762"/>
                </a:lnTo>
                <a:cubicBezTo>
                  <a:pt x="18641" y="10762"/>
                  <a:pt x="20618" y="12930"/>
                  <a:pt x="20618" y="15605"/>
                </a:cubicBezTo>
                <a:cubicBezTo>
                  <a:pt x="20618" y="18280"/>
                  <a:pt x="18641" y="20448"/>
                  <a:pt x="16200" y="20448"/>
                </a:cubicBezTo>
                <a:moveTo>
                  <a:pt x="16200" y="9686"/>
                </a:moveTo>
                <a:lnTo>
                  <a:pt x="11319" y="9686"/>
                </a:lnTo>
                <a:cubicBezTo>
                  <a:pt x="10837" y="8713"/>
                  <a:pt x="11227" y="8217"/>
                  <a:pt x="11943" y="7448"/>
                </a:cubicBezTo>
                <a:cubicBezTo>
                  <a:pt x="12527" y="6820"/>
                  <a:pt x="13255" y="6039"/>
                  <a:pt x="13255" y="4844"/>
                </a:cubicBezTo>
                <a:cubicBezTo>
                  <a:pt x="13255" y="1855"/>
                  <a:pt x="10169" y="129"/>
                  <a:pt x="10037" y="56"/>
                </a:cubicBezTo>
                <a:cubicBezTo>
                  <a:pt x="9796" y="-76"/>
                  <a:pt x="9501" y="32"/>
                  <a:pt x="9380" y="297"/>
                </a:cubicBezTo>
                <a:cubicBezTo>
                  <a:pt x="9258" y="563"/>
                  <a:pt x="9357" y="886"/>
                  <a:pt x="9598" y="1019"/>
                </a:cubicBezTo>
                <a:cubicBezTo>
                  <a:pt x="9625" y="1034"/>
                  <a:pt x="12273" y="2523"/>
                  <a:pt x="12273" y="4844"/>
                </a:cubicBezTo>
                <a:cubicBezTo>
                  <a:pt x="12273" y="5587"/>
                  <a:pt x="11779" y="6117"/>
                  <a:pt x="11255" y="6680"/>
                </a:cubicBezTo>
                <a:cubicBezTo>
                  <a:pt x="10584" y="7401"/>
                  <a:pt x="9775" y="8296"/>
                  <a:pt x="10277" y="9686"/>
                </a:cubicBezTo>
                <a:lnTo>
                  <a:pt x="5400" y="9686"/>
                </a:lnTo>
                <a:cubicBezTo>
                  <a:pt x="2418" y="9686"/>
                  <a:pt x="0" y="12336"/>
                  <a:pt x="0" y="15605"/>
                </a:cubicBezTo>
                <a:cubicBezTo>
                  <a:pt x="0" y="18874"/>
                  <a:pt x="2418" y="21524"/>
                  <a:pt x="5400" y="21524"/>
                </a:cubicBezTo>
                <a:cubicBezTo>
                  <a:pt x="7077" y="21524"/>
                  <a:pt x="8575" y="20686"/>
                  <a:pt x="9566" y="19372"/>
                </a:cubicBezTo>
                <a:lnTo>
                  <a:pt x="12034" y="19372"/>
                </a:lnTo>
                <a:cubicBezTo>
                  <a:pt x="13025" y="20686"/>
                  <a:pt x="14523" y="21524"/>
                  <a:pt x="16200" y="21524"/>
                </a:cubicBezTo>
                <a:cubicBezTo>
                  <a:pt x="19182" y="21524"/>
                  <a:pt x="21600" y="18874"/>
                  <a:pt x="21600" y="15605"/>
                </a:cubicBezTo>
                <a:cubicBezTo>
                  <a:pt x="21600" y="12336"/>
                  <a:pt x="19182" y="9686"/>
                  <a:pt x="16200" y="9686"/>
                </a:cubicBezTo>
                <a:moveTo>
                  <a:pt x="6873" y="15067"/>
                </a:moveTo>
                <a:lnTo>
                  <a:pt x="5891" y="15067"/>
                </a:lnTo>
                <a:lnTo>
                  <a:pt x="5891" y="13990"/>
                </a:lnTo>
                <a:cubicBezTo>
                  <a:pt x="5891" y="13694"/>
                  <a:pt x="5671" y="13452"/>
                  <a:pt x="5400" y="13452"/>
                </a:cubicBezTo>
                <a:cubicBezTo>
                  <a:pt x="5129" y="13452"/>
                  <a:pt x="4909" y="13694"/>
                  <a:pt x="4909" y="13990"/>
                </a:cubicBezTo>
                <a:lnTo>
                  <a:pt x="4909" y="15067"/>
                </a:lnTo>
                <a:lnTo>
                  <a:pt x="3927" y="15067"/>
                </a:lnTo>
                <a:cubicBezTo>
                  <a:pt x="3656" y="15067"/>
                  <a:pt x="3436" y="15307"/>
                  <a:pt x="3436" y="15605"/>
                </a:cubicBezTo>
                <a:cubicBezTo>
                  <a:pt x="3436" y="15902"/>
                  <a:pt x="3656" y="16143"/>
                  <a:pt x="3927" y="16143"/>
                </a:cubicBezTo>
                <a:lnTo>
                  <a:pt x="4909" y="16143"/>
                </a:lnTo>
                <a:lnTo>
                  <a:pt x="4909" y="17219"/>
                </a:lnTo>
                <a:cubicBezTo>
                  <a:pt x="4909" y="17517"/>
                  <a:pt x="5129" y="17757"/>
                  <a:pt x="5400" y="17757"/>
                </a:cubicBezTo>
                <a:cubicBezTo>
                  <a:pt x="5671" y="17757"/>
                  <a:pt x="5891" y="17517"/>
                  <a:pt x="5891" y="17219"/>
                </a:cubicBezTo>
                <a:lnTo>
                  <a:pt x="5891" y="16143"/>
                </a:lnTo>
                <a:lnTo>
                  <a:pt x="6873" y="16143"/>
                </a:lnTo>
                <a:cubicBezTo>
                  <a:pt x="7144" y="16143"/>
                  <a:pt x="7364" y="15902"/>
                  <a:pt x="7364" y="15605"/>
                </a:cubicBezTo>
                <a:cubicBezTo>
                  <a:pt x="7364" y="15307"/>
                  <a:pt x="7144" y="15067"/>
                  <a:pt x="6873" y="15067"/>
                </a:cubicBezTo>
                <a:moveTo>
                  <a:pt x="12273" y="12376"/>
                </a:moveTo>
                <a:cubicBezTo>
                  <a:pt x="12002" y="12376"/>
                  <a:pt x="11782" y="12617"/>
                  <a:pt x="11782" y="12914"/>
                </a:cubicBezTo>
                <a:cubicBezTo>
                  <a:pt x="11782" y="13212"/>
                  <a:pt x="12002" y="13452"/>
                  <a:pt x="12273" y="13452"/>
                </a:cubicBezTo>
                <a:cubicBezTo>
                  <a:pt x="12544" y="13452"/>
                  <a:pt x="12764" y="13212"/>
                  <a:pt x="12764" y="12914"/>
                </a:cubicBezTo>
                <a:cubicBezTo>
                  <a:pt x="12764" y="12617"/>
                  <a:pt x="12544" y="12376"/>
                  <a:pt x="12273" y="12376"/>
                </a:cubicBezTo>
                <a:moveTo>
                  <a:pt x="9327" y="12376"/>
                </a:moveTo>
                <a:cubicBezTo>
                  <a:pt x="9056" y="12376"/>
                  <a:pt x="8836" y="12617"/>
                  <a:pt x="8836" y="12914"/>
                </a:cubicBezTo>
                <a:cubicBezTo>
                  <a:pt x="8836" y="13212"/>
                  <a:pt x="9056" y="13452"/>
                  <a:pt x="9327" y="13452"/>
                </a:cubicBezTo>
                <a:cubicBezTo>
                  <a:pt x="9598" y="13452"/>
                  <a:pt x="9818" y="13212"/>
                  <a:pt x="9818" y="12914"/>
                </a:cubicBezTo>
                <a:cubicBezTo>
                  <a:pt x="9818" y="12617"/>
                  <a:pt x="9598" y="12376"/>
                  <a:pt x="9327" y="12376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1" name="Shape 3751"/>
          <p:cNvSpPr/>
          <p:nvPr/>
        </p:nvSpPr>
        <p:spPr>
          <a:xfrm>
            <a:off x="7362443" y="3187170"/>
            <a:ext cx="237401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255" y="15709"/>
                </a:moveTo>
                <a:lnTo>
                  <a:pt x="10309" y="15709"/>
                </a:lnTo>
                <a:cubicBezTo>
                  <a:pt x="10038" y="15709"/>
                  <a:pt x="9818" y="15930"/>
                  <a:pt x="9818" y="16200"/>
                </a:cubicBezTo>
                <a:cubicBezTo>
                  <a:pt x="9818" y="16471"/>
                  <a:pt x="10038" y="16691"/>
                  <a:pt x="10309" y="16691"/>
                </a:cubicBezTo>
                <a:lnTo>
                  <a:pt x="13255" y="16691"/>
                </a:lnTo>
                <a:cubicBezTo>
                  <a:pt x="13525" y="16691"/>
                  <a:pt x="13745" y="16471"/>
                  <a:pt x="13745" y="16200"/>
                </a:cubicBezTo>
                <a:cubicBezTo>
                  <a:pt x="13745" y="15930"/>
                  <a:pt x="13525" y="15709"/>
                  <a:pt x="13255" y="15709"/>
                </a:cubicBezTo>
                <a:moveTo>
                  <a:pt x="9818" y="12273"/>
                </a:moveTo>
                <a:cubicBezTo>
                  <a:pt x="9818" y="12113"/>
                  <a:pt x="9736" y="11976"/>
                  <a:pt x="9617" y="11887"/>
                </a:cubicBezTo>
                <a:lnTo>
                  <a:pt x="9622" y="11881"/>
                </a:lnTo>
                <a:lnTo>
                  <a:pt x="5695" y="8935"/>
                </a:lnTo>
                <a:lnTo>
                  <a:pt x="5690" y="8942"/>
                </a:lnTo>
                <a:cubicBezTo>
                  <a:pt x="5608" y="8880"/>
                  <a:pt x="5511" y="8836"/>
                  <a:pt x="5400" y="8836"/>
                </a:cubicBezTo>
                <a:cubicBezTo>
                  <a:pt x="5129" y="8836"/>
                  <a:pt x="4909" y="9057"/>
                  <a:pt x="4909" y="9327"/>
                </a:cubicBezTo>
                <a:cubicBezTo>
                  <a:pt x="4909" y="9488"/>
                  <a:pt x="4991" y="9624"/>
                  <a:pt x="5110" y="9714"/>
                </a:cubicBezTo>
                <a:lnTo>
                  <a:pt x="5105" y="9720"/>
                </a:lnTo>
                <a:lnTo>
                  <a:pt x="8509" y="12273"/>
                </a:lnTo>
                <a:lnTo>
                  <a:pt x="5105" y="14826"/>
                </a:lnTo>
                <a:lnTo>
                  <a:pt x="5110" y="14833"/>
                </a:lnTo>
                <a:cubicBezTo>
                  <a:pt x="4991" y="14922"/>
                  <a:pt x="4909" y="15058"/>
                  <a:pt x="4909" y="15218"/>
                </a:cubicBezTo>
                <a:cubicBezTo>
                  <a:pt x="4909" y="15490"/>
                  <a:pt x="5129" y="15709"/>
                  <a:pt x="5400" y="15709"/>
                </a:cubicBezTo>
                <a:cubicBezTo>
                  <a:pt x="5511" y="15709"/>
                  <a:pt x="5607" y="15666"/>
                  <a:pt x="5690" y="15605"/>
                </a:cubicBezTo>
                <a:lnTo>
                  <a:pt x="5695" y="15611"/>
                </a:lnTo>
                <a:lnTo>
                  <a:pt x="9622" y="12666"/>
                </a:lnTo>
                <a:lnTo>
                  <a:pt x="9617" y="12659"/>
                </a:lnTo>
                <a:cubicBezTo>
                  <a:pt x="9736" y="12569"/>
                  <a:pt x="9818" y="12434"/>
                  <a:pt x="9818" y="12273"/>
                </a:cubicBezTo>
                <a:moveTo>
                  <a:pt x="20618" y="19636"/>
                </a:moveTo>
                <a:cubicBezTo>
                  <a:pt x="20618" y="20178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2" name="Shape 3752"/>
          <p:cNvSpPr/>
          <p:nvPr/>
        </p:nvSpPr>
        <p:spPr>
          <a:xfrm>
            <a:off x="7815663" y="3187170"/>
            <a:ext cx="237401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9636"/>
                </a:moveTo>
                <a:lnTo>
                  <a:pt x="11291" y="19636"/>
                </a:lnTo>
                <a:cubicBezTo>
                  <a:pt x="11562" y="19636"/>
                  <a:pt x="11782" y="19417"/>
                  <a:pt x="11782" y="19146"/>
                </a:cubicBezTo>
                <a:cubicBezTo>
                  <a:pt x="11782" y="18874"/>
                  <a:pt x="11562" y="18655"/>
                  <a:pt x="11291" y="18655"/>
                </a:cubicBezTo>
                <a:lnTo>
                  <a:pt x="6382" y="18655"/>
                </a:lnTo>
                <a:cubicBezTo>
                  <a:pt x="6111" y="18655"/>
                  <a:pt x="5891" y="18874"/>
                  <a:pt x="5891" y="19146"/>
                </a:cubicBezTo>
                <a:cubicBezTo>
                  <a:pt x="5891" y="19417"/>
                  <a:pt x="6111" y="19636"/>
                  <a:pt x="6382" y="19636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17673"/>
                </a:lnTo>
                <a:lnTo>
                  <a:pt x="20618" y="17673"/>
                </a:lnTo>
                <a:cubicBezTo>
                  <a:pt x="20618" y="17673"/>
                  <a:pt x="20618" y="19636"/>
                  <a:pt x="20618" y="19636"/>
                </a:cubicBezTo>
                <a:close/>
                <a:moveTo>
                  <a:pt x="2822" y="10800"/>
                </a:moveTo>
                <a:lnTo>
                  <a:pt x="18778" y="10800"/>
                </a:lnTo>
                <a:lnTo>
                  <a:pt x="20461" y="16691"/>
                </a:lnTo>
                <a:lnTo>
                  <a:pt x="1139" y="16691"/>
                </a:lnTo>
                <a:cubicBezTo>
                  <a:pt x="1139" y="16691"/>
                  <a:pt x="2822" y="10800"/>
                  <a:pt x="2822" y="10800"/>
                </a:cubicBezTo>
                <a:close/>
                <a:moveTo>
                  <a:pt x="21600" y="17182"/>
                </a:moveTo>
                <a:cubicBezTo>
                  <a:pt x="21600" y="17118"/>
                  <a:pt x="21586" y="17057"/>
                  <a:pt x="21563" y="17001"/>
                </a:cubicBezTo>
                <a:lnTo>
                  <a:pt x="21565" y="17000"/>
                </a:lnTo>
                <a:lnTo>
                  <a:pt x="19602" y="10127"/>
                </a:lnTo>
                <a:lnTo>
                  <a:pt x="19599" y="10128"/>
                </a:lnTo>
                <a:cubicBezTo>
                  <a:pt x="19527" y="9947"/>
                  <a:pt x="19352" y="9818"/>
                  <a:pt x="19145" y="9818"/>
                </a:cubicBezTo>
                <a:lnTo>
                  <a:pt x="18164" y="9818"/>
                </a:lnTo>
                <a:lnTo>
                  <a:pt x="18164" y="3927"/>
                </a:lnTo>
                <a:cubicBezTo>
                  <a:pt x="18164" y="3657"/>
                  <a:pt x="17944" y="3436"/>
                  <a:pt x="17673" y="3436"/>
                </a:cubicBezTo>
                <a:cubicBezTo>
                  <a:pt x="17402" y="3436"/>
                  <a:pt x="17182" y="3657"/>
                  <a:pt x="17182" y="3927"/>
                </a:cubicBezTo>
                <a:lnTo>
                  <a:pt x="17182" y="9818"/>
                </a:lnTo>
                <a:lnTo>
                  <a:pt x="4418" y="9818"/>
                </a:lnTo>
                <a:lnTo>
                  <a:pt x="4418" y="3927"/>
                </a:lnTo>
                <a:cubicBezTo>
                  <a:pt x="4418" y="3657"/>
                  <a:pt x="4198" y="3436"/>
                  <a:pt x="3927" y="3436"/>
                </a:cubicBezTo>
                <a:cubicBezTo>
                  <a:pt x="3656" y="3436"/>
                  <a:pt x="3436" y="3657"/>
                  <a:pt x="3436" y="3927"/>
                </a:cubicBezTo>
                <a:lnTo>
                  <a:pt x="3436" y="9818"/>
                </a:lnTo>
                <a:lnTo>
                  <a:pt x="2455" y="9818"/>
                </a:lnTo>
                <a:cubicBezTo>
                  <a:pt x="2248" y="9818"/>
                  <a:pt x="2072" y="9947"/>
                  <a:pt x="2001" y="10128"/>
                </a:cubicBezTo>
                <a:lnTo>
                  <a:pt x="1999" y="10127"/>
                </a:lnTo>
                <a:lnTo>
                  <a:pt x="35" y="17000"/>
                </a:lnTo>
                <a:lnTo>
                  <a:pt x="37" y="17001"/>
                </a:lnTo>
                <a:cubicBezTo>
                  <a:pt x="14" y="17057"/>
                  <a:pt x="0" y="17118"/>
                  <a:pt x="0" y="17182"/>
                </a:cubicBezTo>
                <a:lnTo>
                  <a:pt x="0" y="18164"/>
                </a:lnTo>
                <a:lnTo>
                  <a:pt x="68" y="18164"/>
                </a:lnTo>
                <a:cubicBezTo>
                  <a:pt x="25" y="18321"/>
                  <a:pt x="0" y="18485"/>
                  <a:pt x="0" y="18655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8655"/>
                </a:lnTo>
                <a:cubicBezTo>
                  <a:pt x="21600" y="18485"/>
                  <a:pt x="21575" y="18321"/>
                  <a:pt x="21532" y="18164"/>
                </a:cubicBezTo>
                <a:lnTo>
                  <a:pt x="21600" y="18164"/>
                </a:lnTo>
                <a:cubicBezTo>
                  <a:pt x="21600" y="18164"/>
                  <a:pt x="21600" y="17182"/>
                  <a:pt x="21600" y="17182"/>
                </a:cubicBezTo>
                <a:close/>
                <a:moveTo>
                  <a:pt x="4418" y="19636"/>
                </a:moveTo>
                <a:cubicBezTo>
                  <a:pt x="4689" y="19636"/>
                  <a:pt x="4909" y="19417"/>
                  <a:pt x="4909" y="19146"/>
                </a:cubicBezTo>
                <a:cubicBezTo>
                  <a:pt x="4909" y="18874"/>
                  <a:pt x="4689" y="18655"/>
                  <a:pt x="4418" y="18655"/>
                </a:cubicBezTo>
                <a:cubicBezTo>
                  <a:pt x="4147" y="18655"/>
                  <a:pt x="3927" y="18874"/>
                  <a:pt x="3927" y="19146"/>
                </a:cubicBezTo>
                <a:cubicBezTo>
                  <a:pt x="3927" y="19417"/>
                  <a:pt x="4147" y="19636"/>
                  <a:pt x="4418" y="19636"/>
                </a:cubicBezTo>
                <a:moveTo>
                  <a:pt x="2455" y="19636"/>
                </a:moveTo>
                <a:cubicBezTo>
                  <a:pt x="2725" y="19636"/>
                  <a:pt x="2945" y="19417"/>
                  <a:pt x="2945" y="19146"/>
                </a:cubicBezTo>
                <a:cubicBezTo>
                  <a:pt x="2945" y="18874"/>
                  <a:pt x="2725" y="18655"/>
                  <a:pt x="2455" y="18655"/>
                </a:cubicBezTo>
                <a:cubicBezTo>
                  <a:pt x="2184" y="18655"/>
                  <a:pt x="1964" y="18874"/>
                  <a:pt x="1964" y="19146"/>
                </a:cubicBezTo>
                <a:cubicBezTo>
                  <a:pt x="1964" y="19417"/>
                  <a:pt x="2184" y="19636"/>
                  <a:pt x="2455" y="19636"/>
                </a:cubicBezTo>
                <a:moveTo>
                  <a:pt x="12003" y="3573"/>
                </a:moveTo>
                <a:lnTo>
                  <a:pt x="12664" y="2838"/>
                </a:lnTo>
                <a:cubicBezTo>
                  <a:pt x="12214" y="2308"/>
                  <a:pt x="11550" y="1964"/>
                  <a:pt x="10800" y="1964"/>
                </a:cubicBezTo>
                <a:cubicBezTo>
                  <a:pt x="9997" y="1964"/>
                  <a:pt x="9290" y="2356"/>
                  <a:pt x="8843" y="2952"/>
                </a:cubicBezTo>
                <a:lnTo>
                  <a:pt x="9545" y="3655"/>
                </a:lnTo>
                <a:cubicBezTo>
                  <a:pt x="9804" y="3231"/>
                  <a:pt x="10267" y="2945"/>
                  <a:pt x="10800" y="2945"/>
                </a:cubicBezTo>
                <a:cubicBezTo>
                  <a:pt x="11298" y="2945"/>
                  <a:pt x="11736" y="3195"/>
                  <a:pt x="12003" y="3573"/>
                </a:cubicBezTo>
                <a:moveTo>
                  <a:pt x="10309" y="4418"/>
                </a:moveTo>
                <a:cubicBezTo>
                  <a:pt x="10309" y="4690"/>
                  <a:pt x="10529" y="4909"/>
                  <a:pt x="10800" y="4909"/>
                </a:cubicBezTo>
                <a:cubicBezTo>
                  <a:pt x="11071" y="4909"/>
                  <a:pt x="11291" y="4690"/>
                  <a:pt x="11291" y="4418"/>
                </a:cubicBezTo>
                <a:cubicBezTo>
                  <a:pt x="11291" y="4148"/>
                  <a:pt x="11071" y="3927"/>
                  <a:pt x="10800" y="3927"/>
                </a:cubicBezTo>
                <a:cubicBezTo>
                  <a:pt x="10529" y="3927"/>
                  <a:pt x="10309" y="4148"/>
                  <a:pt x="10309" y="4418"/>
                </a:cubicBezTo>
                <a:moveTo>
                  <a:pt x="10800" y="982"/>
                </a:moveTo>
                <a:cubicBezTo>
                  <a:pt x="11802" y="982"/>
                  <a:pt x="12701" y="1414"/>
                  <a:pt x="13330" y="2099"/>
                </a:cubicBezTo>
                <a:lnTo>
                  <a:pt x="13989" y="1366"/>
                </a:lnTo>
                <a:cubicBezTo>
                  <a:pt x="13185" y="525"/>
                  <a:pt x="12055" y="0"/>
                  <a:pt x="10800" y="0"/>
                </a:cubicBezTo>
                <a:cubicBezTo>
                  <a:pt x="9455" y="0"/>
                  <a:pt x="8252" y="603"/>
                  <a:pt x="7442" y="1551"/>
                </a:cubicBezTo>
                <a:lnTo>
                  <a:pt x="8138" y="2246"/>
                </a:lnTo>
                <a:cubicBezTo>
                  <a:pt x="8768" y="1476"/>
                  <a:pt x="9726" y="982"/>
                  <a:pt x="10800" y="9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3" name="Shape 3753"/>
          <p:cNvSpPr/>
          <p:nvPr/>
        </p:nvSpPr>
        <p:spPr>
          <a:xfrm>
            <a:off x="8268882" y="3187170"/>
            <a:ext cx="237401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6691"/>
                </a:moveTo>
                <a:cubicBezTo>
                  <a:pt x="20618" y="17775"/>
                  <a:pt x="19739" y="18655"/>
                  <a:pt x="18655" y="18655"/>
                </a:cubicBezTo>
                <a:lnTo>
                  <a:pt x="17673" y="18655"/>
                </a:lnTo>
                <a:lnTo>
                  <a:pt x="17673" y="14727"/>
                </a:lnTo>
                <a:cubicBezTo>
                  <a:pt x="17673" y="14186"/>
                  <a:pt x="17233" y="13745"/>
                  <a:pt x="16691" y="13745"/>
                </a:cubicBezTo>
                <a:lnTo>
                  <a:pt x="4909" y="13745"/>
                </a:lnTo>
                <a:cubicBezTo>
                  <a:pt x="4367" y="13745"/>
                  <a:pt x="3927" y="14186"/>
                  <a:pt x="3927" y="14727"/>
                </a:cubicBezTo>
                <a:lnTo>
                  <a:pt x="3927" y="18655"/>
                </a:lnTo>
                <a:lnTo>
                  <a:pt x="2945" y="18655"/>
                </a:lnTo>
                <a:cubicBezTo>
                  <a:pt x="1861" y="18655"/>
                  <a:pt x="982" y="17775"/>
                  <a:pt x="982" y="16691"/>
                </a:cubicBezTo>
                <a:lnTo>
                  <a:pt x="982" y="8836"/>
                </a:lnTo>
                <a:cubicBezTo>
                  <a:pt x="982" y="7752"/>
                  <a:pt x="1861" y="6873"/>
                  <a:pt x="2945" y="6873"/>
                </a:cubicBezTo>
                <a:lnTo>
                  <a:pt x="18655" y="6873"/>
                </a:lnTo>
                <a:cubicBezTo>
                  <a:pt x="19739" y="6873"/>
                  <a:pt x="20618" y="7752"/>
                  <a:pt x="20618" y="8836"/>
                </a:cubicBezTo>
                <a:cubicBezTo>
                  <a:pt x="20618" y="8836"/>
                  <a:pt x="20618" y="16691"/>
                  <a:pt x="20618" y="16691"/>
                </a:cubicBezTo>
                <a:close/>
                <a:moveTo>
                  <a:pt x="16691" y="20618"/>
                </a:moveTo>
                <a:lnTo>
                  <a:pt x="4909" y="20618"/>
                </a:lnTo>
                <a:lnTo>
                  <a:pt x="4909" y="14727"/>
                </a:lnTo>
                <a:lnTo>
                  <a:pt x="16691" y="14727"/>
                </a:lnTo>
                <a:cubicBezTo>
                  <a:pt x="16691" y="14727"/>
                  <a:pt x="16691" y="20618"/>
                  <a:pt x="16691" y="20618"/>
                </a:cubicBezTo>
                <a:close/>
                <a:moveTo>
                  <a:pt x="4909" y="982"/>
                </a:moveTo>
                <a:lnTo>
                  <a:pt x="16691" y="982"/>
                </a:lnTo>
                <a:lnTo>
                  <a:pt x="16691" y="5891"/>
                </a:lnTo>
                <a:lnTo>
                  <a:pt x="4909" y="5891"/>
                </a:lnTo>
                <a:cubicBezTo>
                  <a:pt x="4909" y="5891"/>
                  <a:pt x="4909" y="982"/>
                  <a:pt x="4909" y="982"/>
                </a:cubicBezTo>
                <a:close/>
                <a:moveTo>
                  <a:pt x="18655" y="5891"/>
                </a:moveTo>
                <a:lnTo>
                  <a:pt x="17673" y="5891"/>
                </a:lnTo>
                <a:lnTo>
                  <a:pt x="17673" y="982"/>
                </a:lnTo>
                <a:cubicBezTo>
                  <a:pt x="17673" y="440"/>
                  <a:pt x="17233" y="0"/>
                  <a:pt x="16691" y="0"/>
                </a:cubicBezTo>
                <a:lnTo>
                  <a:pt x="4909" y="0"/>
                </a:lnTo>
                <a:cubicBezTo>
                  <a:pt x="4367" y="0"/>
                  <a:pt x="3927" y="440"/>
                  <a:pt x="3927" y="982"/>
                </a:cubicBezTo>
                <a:lnTo>
                  <a:pt x="3927" y="5891"/>
                </a:lnTo>
                <a:lnTo>
                  <a:pt x="2945" y="5891"/>
                </a:lnTo>
                <a:cubicBezTo>
                  <a:pt x="1318" y="5891"/>
                  <a:pt x="0" y="7210"/>
                  <a:pt x="0" y="8836"/>
                </a:cubicBezTo>
                <a:lnTo>
                  <a:pt x="0" y="16691"/>
                </a:lnTo>
                <a:cubicBezTo>
                  <a:pt x="0" y="18318"/>
                  <a:pt x="1318" y="19636"/>
                  <a:pt x="2945" y="19636"/>
                </a:cubicBezTo>
                <a:lnTo>
                  <a:pt x="3927" y="19636"/>
                </a:lnTo>
                <a:lnTo>
                  <a:pt x="3927" y="20618"/>
                </a:lnTo>
                <a:cubicBezTo>
                  <a:pt x="3927" y="21161"/>
                  <a:pt x="4367" y="21600"/>
                  <a:pt x="4909" y="21600"/>
                </a:cubicBezTo>
                <a:lnTo>
                  <a:pt x="16691" y="21600"/>
                </a:lnTo>
                <a:cubicBezTo>
                  <a:pt x="17233" y="21600"/>
                  <a:pt x="17673" y="21161"/>
                  <a:pt x="17673" y="20618"/>
                </a:cubicBezTo>
                <a:lnTo>
                  <a:pt x="17673" y="19636"/>
                </a:lnTo>
                <a:lnTo>
                  <a:pt x="18655" y="19636"/>
                </a:lnTo>
                <a:cubicBezTo>
                  <a:pt x="20282" y="19636"/>
                  <a:pt x="21600" y="18318"/>
                  <a:pt x="21600" y="16691"/>
                </a:cubicBezTo>
                <a:lnTo>
                  <a:pt x="21600" y="8836"/>
                </a:lnTo>
                <a:cubicBezTo>
                  <a:pt x="21600" y="7210"/>
                  <a:pt x="20282" y="5891"/>
                  <a:pt x="18655" y="5891"/>
                </a:cubicBezTo>
                <a:moveTo>
                  <a:pt x="17673" y="8836"/>
                </a:moveTo>
                <a:cubicBezTo>
                  <a:pt x="17131" y="8836"/>
                  <a:pt x="16691" y="9276"/>
                  <a:pt x="16691" y="9818"/>
                </a:cubicBezTo>
                <a:cubicBezTo>
                  <a:pt x="16691" y="10360"/>
                  <a:pt x="17131" y="10800"/>
                  <a:pt x="17673" y="10800"/>
                </a:cubicBezTo>
                <a:cubicBezTo>
                  <a:pt x="18214" y="10800"/>
                  <a:pt x="18655" y="10360"/>
                  <a:pt x="18655" y="9818"/>
                </a:cubicBezTo>
                <a:cubicBezTo>
                  <a:pt x="18655" y="9276"/>
                  <a:pt x="18214" y="8836"/>
                  <a:pt x="17673" y="8836"/>
                </a:cubicBezTo>
                <a:moveTo>
                  <a:pt x="14727" y="8836"/>
                </a:moveTo>
                <a:cubicBezTo>
                  <a:pt x="14186" y="8836"/>
                  <a:pt x="13745" y="9276"/>
                  <a:pt x="13745" y="9818"/>
                </a:cubicBezTo>
                <a:cubicBezTo>
                  <a:pt x="13745" y="10360"/>
                  <a:pt x="14186" y="10800"/>
                  <a:pt x="14727" y="10800"/>
                </a:cubicBezTo>
                <a:cubicBezTo>
                  <a:pt x="15269" y="10800"/>
                  <a:pt x="15709" y="10360"/>
                  <a:pt x="15709" y="9818"/>
                </a:cubicBezTo>
                <a:cubicBezTo>
                  <a:pt x="15709" y="9276"/>
                  <a:pt x="15269" y="8836"/>
                  <a:pt x="14727" y="8836"/>
                </a:cubicBezTo>
                <a:moveTo>
                  <a:pt x="7364" y="16691"/>
                </a:moveTo>
                <a:lnTo>
                  <a:pt x="12273" y="16691"/>
                </a:lnTo>
                <a:cubicBezTo>
                  <a:pt x="12544" y="16691"/>
                  <a:pt x="12764" y="16471"/>
                  <a:pt x="12764" y="16200"/>
                </a:cubicBezTo>
                <a:cubicBezTo>
                  <a:pt x="12764" y="15930"/>
                  <a:pt x="12544" y="15709"/>
                  <a:pt x="12273" y="15709"/>
                </a:cubicBezTo>
                <a:lnTo>
                  <a:pt x="7364" y="15709"/>
                </a:lnTo>
                <a:cubicBezTo>
                  <a:pt x="7092" y="15709"/>
                  <a:pt x="6873" y="15930"/>
                  <a:pt x="6873" y="16200"/>
                </a:cubicBezTo>
                <a:cubicBezTo>
                  <a:pt x="6873" y="16471"/>
                  <a:pt x="7092" y="16691"/>
                  <a:pt x="7364" y="16691"/>
                </a:cubicBezTo>
                <a:moveTo>
                  <a:pt x="7364" y="18655"/>
                </a:moveTo>
                <a:lnTo>
                  <a:pt x="14236" y="18655"/>
                </a:lnTo>
                <a:cubicBezTo>
                  <a:pt x="14508" y="18655"/>
                  <a:pt x="14727" y="18435"/>
                  <a:pt x="14727" y="18164"/>
                </a:cubicBezTo>
                <a:cubicBezTo>
                  <a:pt x="14727" y="17893"/>
                  <a:pt x="14508" y="17673"/>
                  <a:pt x="14236" y="17673"/>
                </a:cubicBezTo>
                <a:lnTo>
                  <a:pt x="7364" y="17673"/>
                </a:lnTo>
                <a:cubicBezTo>
                  <a:pt x="7092" y="17673"/>
                  <a:pt x="6873" y="17893"/>
                  <a:pt x="6873" y="18164"/>
                </a:cubicBezTo>
                <a:cubicBezTo>
                  <a:pt x="6873" y="18435"/>
                  <a:pt x="7092" y="18655"/>
                  <a:pt x="7364" y="1865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4" name="Shape 3754"/>
          <p:cNvSpPr/>
          <p:nvPr/>
        </p:nvSpPr>
        <p:spPr>
          <a:xfrm>
            <a:off x="8754475" y="3187170"/>
            <a:ext cx="172653" cy="2373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5" h="21528" extrusionOk="0">
                <a:moveTo>
                  <a:pt x="13441" y="9294"/>
                </a:moveTo>
                <a:lnTo>
                  <a:pt x="13441" y="9785"/>
                </a:lnTo>
                <a:lnTo>
                  <a:pt x="1344" y="9785"/>
                </a:lnTo>
                <a:lnTo>
                  <a:pt x="1344" y="9294"/>
                </a:lnTo>
                <a:cubicBezTo>
                  <a:pt x="1344" y="7028"/>
                  <a:pt x="3696" y="5163"/>
                  <a:pt x="6720" y="4919"/>
                </a:cubicBezTo>
                <a:lnTo>
                  <a:pt x="6720" y="9784"/>
                </a:lnTo>
                <a:lnTo>
                  <a:pt x="8065" y="9784"/>
                </a:lnTo>
                <a:lnTo>
                  <a:pt x="8065" y="4919"/>
                </a:lnTo>
                <a:cubicBezTo>
                  <a:pt x="11089" y="5163"/>
                  <a:pt x="13441" y="7028"/>
                  <a:pt x="13441" y="9294"/>
                </a:cubicBezTo>
                <a:moveTo>
                  <a:pt x="13441" y="16145"/>
                </a:moveTo>
                <a:cubicBezTo>
                  <a:pt x="13441" y="18578"/>
                  <a:pt x="10733" y="20549"/>
                  <a:pt x="7393" y="20549"/>
                </a:cubicBezTo>
                <a:cubicBezTo>
                  <a:pt x="4052" y="20549"/>
                  <a:pt x="1344" y="18578"/>
                  <a:pt x="1344" y="16145"/>
                </a:cubicBezTo>
                <a:lnTo>
                  <a:pt x="1344" y="10762"/>
                </a:lnTo>
                <a:lnTo>
                  <a:pt x="13441" y="10762"/>
                </a:lnTo>
                <a:cubicBezTo>
                  <a:pt x="13441" y="10762"/>
                  <a:pt x="13441" y="16145"/>
                  <a:pt x="13441" y="16145"/>
                </a:cubicBezTo>
                <a:close/>
                <a:moveTo>
                  <a:pt x="21134" y="48"/>
                </a:moveTo>
                <a:cubicBezTo>
                  <a:pt x="20801" y="-72"/>
                  <a:pt x="20436" y="42"/>
                  <a:pt x="20232" y="267"/>
                </a:cubicBezTo>
                <a:cubicBezTo>
                  <a:pt x="18723" y="1944"/>
                  <a:pt x="16716" y="3504"/>
                  <a:pt x="13069" y="2007"/>
                </a:cubicBezTo>
                <a:cubicBezTo>
                  <a:pt x="10993" y="1153"/>
                  <a:pt x="9603" y="1430"/>
                  <a:pt x="8642" y="1862"/>
                </a:cubicBezTo>
                <a:cubicBezTo>
                  <a:pt x="7655" y="2307"/>
                  <a:pt x="6969" y="3089"/>
                  <a:pt x="6778" y="3935"/>
                </a:cubicBezTo>
                <a:cubicBezTo>
                  <a:pt x="2984" y="4162"/>
                  <a:pt x="0" y="6473"/>
                  <a:pt x="0" y="9294"/>
                </a:cubicBezTo>
                <a:lnTo>
                  <a:pt x="0" y="16145"/>
                </a:lnTo>
                <a:cubicBezTo>
                  <a:pt x="0" y="19119"/>
                  <a:pt x="3310" y="21528"/>
                  <a:pt x="7393" y="21528"/>
                </a:cubicBezTo>
                <a:cubicBezTo>
                  <a:pt x="11475" y="21528"/>
                  <a:pt x="14785" y="19119"/>
                  <a:pt x="14785" y="16145"/>
                </a:cubicBezTo>
                <a:lnTo>
                  <a:pt x="14785" y="9294"/>
                </a:lnTo>
                <a:cubicBezTo>
                  <a:pt x="14785" y="6507"/>
                  <a:pt x="11875" y="4215"/>
                  <a:pt x="8146" y="3940"/>
                </a:cubicBezTo>
                <a:cubicBezTo>
                  <a:pt x="8301" y="3479"/>
                  <a:pt x="8690" y="2991"/>
                  <a:pt x="9348" y="2695"/>
                </a:cubicBezTo>
                <a:cubicBezTo>
                  <a:pt x="10308" y="2263"/>
                  <a:pt x="10946" y="2328"/>
                  <a:pt x="12468" y="2881"/>
                </a:cubicBezTo>
                <a:cubicBezTo>
                  <a:pt x="15022" y="3811"/>
                  <a:pt x="16657" y="3571"/>
                  <a:pt x="17947" y="3205"/>
                </a:cubicBezTo>
                <a:cubicBezTo>
                  <a:pt x="19526" y="2759"/>
                  <a:pt x="20650" y="1847"/>
                  <a:pt x="21434" y="705"/>
                </a:cubicBezTo>
                <a:cubicBezTo>
                  <a:pt x="21600" y="463"/>
                  <a:pt x="21466" y="170"/>
                  <a:pt x="21134" y="48"/>
                </a:cubicBezTo>
                <a:moveTo>
                  <a:pt x="7393" y="18592"/>
                </a:moveTo>
                <a:cubicBezTo>
                  <a:pt x="8134" y="18592"/>
                  <a:pt x="8737" y="18153"/>
                  <a:pt x="8737" y="17613"/>
                </a:cubicBezTo>
                <a:cubicBezTo>
                  <a:pt x="8737" y="17073"/>
                  <a:pt x="8134" y="16635"/>
                  <a:pt x="7393" y="16635"/>
                </a:cubicBezTo>
                <a:cubicBezTo>
                  <a:pt x="6650" y="16635"/>
                  <a:pt x="6048" y="17073"/>
                  <a:pt x="6048" y="17613"/>
                </a:cubicBezTo>
                <a:cubicBezTo>
                  <a:pt x="6048" y="18153"/>
                  <a:pt x="6650" y="18592"/>
                  <a:pt x="7393" y="1859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5" name="Shape 3755"/>
          <p:cNvSpPr/>
          <p:nvPr/>
        </p:nvSpPr>
        <p:spPr>
          <a:xfrm>
            <a:off x="9175322" y="3187170"/>
            <a:ext cx="237401" cy="237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40" extrusionOk="0">
                <a:moveTo>
                  <a:pt x="4418" y="19096"/>
                </a:moveTo>
                <a:lnTo>
                  <a:pt x="5400" y="19096"/>
                </a:lnTo>
                <a:lnTo>
                  <a:pt x="5400" y="18117"/>
                </a:lnTo>
                <a:lnTo>
                  <a:pt x="4418" y="18117"/>
                </a:lnTo>
                <a:cubicBezTo>
                  <a:pt x="4418" y="18117"/>
                  <a:pt x="4418" y="19096"/>
                  <a:pt x="4418" y="19096"/>
                </a:cubicBezTo>
                <a:close/>
                <a:moveTo>
                  <a:pt x="6382" y="16160"/>
                </a:moveTo>
                <a:lnTo>
                  <a:pt x="5400" y="16160"/>
                </a:lnTo>
                <a:lnTo>
                  <a:pt x="5400" y="17138"/>
                </a:lnTo>
                <a:lnTo>
                  <a:pt x="6382" y="17138"/>
                </a:lnTo>
                <a:cubicBezTo>
                  <a:pt x="6382" y="17138"/>
                  <a:pt x="6382" y="16160"/>
                  <a:pt x="6382" y="16160"/>
                </a:cubicBezTo>
                <a:close/>
                <a:moveTo>
                  <a:pt x="2455" y="19096"/>
                </a:moveTo>
                <a:lnTo>
                  <a:pt x="3436" y="19096"/>
                </a:lnTo>
                <a:lnTo>
                  <a:pt x="3436" y="18117"/>
                </a:lnTo>
                <a:lnTo>
                  <a:pt x="2455" y="18117"/>
                </a:lnTo>
                <a:cubicBezTo>
                  <a:pt x="2455" y="18117"/>
                  <a:pt x="2455" y="19096"/>
                  <a:pt x="2455" y="19096"/>
                </a:cubicBezTo>
                <a:close/>
                <a:moveTo>
                  <a:pt x="4418" y="16160"/>
                </a:moveTo>
                <a:lnTo>
                  <a:pt x="2455" y="16160"/>
                </a:lnTo>
                <a:lnTo>
                  <a:pt x="2455" y="17138"/>
                </a:lnTo>
                <a:lnTo>
                  <a:pt x="4418" y="17138"/>
                </a:lnTo>
                <a:cubicBezTo>
                  <a:pt x="4418" y="17138"/>
                  <a:pt x="4418" y="16160"/>
                  <a:pt x="4418" y="16160"/>
                </a:cubicBezTo>
                <a:close/>
                <a:moveTo>
                  <a:pt x="3436" y="12248"/>
                </a:moveTo>
                <a:lnTo>
                  <a:pt x="2455" y="12248"/>
                </a:lnTo>
                <a:lnTo>
                  <a:pt x="2455" y="13226"/>
                </a:lnTo>
                <a:lnTo>
                  <a:pt x="3436" y="13226"/>
                </a:lnTo>
                <a:cubicBezTo>
                  <a:pt x="3436" y="13226"/>
                  <a:pt x="3436" y="12248"/>
                  <a:pt x="3436" y="12248"/>
                </a:cubicBezTo>
                <a:close/>
                <a:moveTo>
                  <a:pt x="3436" y="14204"/>
                </a:moveTo>
                <a:lnTo>
                  <a:pt x="2455" y="14204"/>
                </a:lnTo>
                <a:lnTo>
                  <a:pt x="2455" y="15182"/>
                </a:lnTo>
                <a:lnTo>
                  <a:pt x="3436" y="15182"/>
                </a:lnTo>
                <a:cubicBezTo>
                  <a:pt x="3436" y="15182"/>
                  <a:pt x="3436" y="14204"/>
                  <a:pt x="3436" y="14204"/>
                </a:cubicBezTo>
                <a:close/>
                <a:moveTo>
                  <a:pt x="6382" y="19096"/>
                </a:moveTo>
                <a:lnTo>
                  <a:pt x="13255" y="19096"/>
                </a:lnTo>
                <a:lnTo>
                  <a:pt x="13255" y="18117"/>
                </a:lnTo>
                <a:lnTo>
                  <a:pt x="6382" y="18117"/>
                </a:lnTo>
                <a:cubicBezTo>
                  <a:pt x="6382" y="18117"/>
                  <a:pt x="6382" y="19096"/>
                  <a:pt x="6382" y="19096"/>
                </a:cubicBezTo>
                <a:close/>
                <a:moveTo>
                  <a:pt x="18164" y="15182"/>
                </a:moveTo>
                <a:lnTo>
                  <a:pt x="19145" y="15182"/>
                </a:lnTo>
                <a:lnTo>
                  <a:pt x="19145" y="14204"/>
                </a:lnTo>
                <a:lnTo>
                  <a:pt x="18164" y="14204"/>
                </a:lnTo>
                <a:cubicBezTo>
                  <a:pt x="18164" y="14204"/>
                  <a:pt x="18164" y="15182"/>
                  <a:pt x="18164" y="15182"/>
                </a:cubicBezTo>
                <a:close/>
                <a:moveTo>
                  <a:pt x="5400" y="14204"/>
                </a:moveTo>
                <a:lnTo>
                  <a:pt x="4418" y="14204"/>
                </a:lnTo>
                <a:lnTo>
                  <a:pt x="4418" y="15182"/>
                </a:lnTo>
                <a:lnTo>
                  <a:pt x="5400" y="15182"/>
                </a:lnTo>
                <a:cubicBezTo>
                  <a:pt x="5400" y="15182"/>
                  <a:pt x="5400" y="14204"/>
                  <a:pt x="5400" y="14204"/>
                </a:cubicBezTo>
                <a:close/>
                <a:moveTo>
                  <a:pt x="14236" y="16160"/>
                </a:moveTo>
                <a:lnTo>
                  <a:pt x="13255" y="16160"/>
                </a:lnTo>
                <a:lnTo>
                  <a:pt x="13255" y="17138"/>
                </a:lnTo>
                <a:lnTo>
                  <a:pt x="14236" y="17138"/>
                </a:lnTo>
                <a:cubicBezTo>
                  <a:pt x="14236" y="17138"/>
                  <a:pt x="14236" y="16160"/>
                  <a:pt x="14236" y="16160"/>
                </a:cubicBezTo>
                <a:close/>
                <a:moveTo>
                  <a:pt x="20618" y="19584"/>
                </a:moveTo>
                <a:cubicBezTo>
                  <a:pt x="20618" y="20123"/>
                  <a:pt x="20178" y="20562"/>
                  <a:pt x="19636" y="20562"/>
                </a:cubicBezTo>
                <a:lnTo>
                  <a:pt x="1964" y="20562"/>
                </a:lnTo>
                <a:cubicBezTo>
                  <a:pt x="1421" y="20562"/>
                  <a:pt x="982" y="20123"/>
                  <a:pt x="982" y="19584"/>
                </a:cubicBezTo>
                <a:lnTo>
                  <a:pt x="982" y="11759"/>
                </a:lnTo>
                <a:cubicBezTo>
                  <a:pt x="982" y="11219"/>
                  <a:pt x="1421" y="10781"/>
                  <a:pt x="1964" y="10781"/>
                </a:cubicBezTo>
                <a:lnTo>
                  <a:pt x="19636" y="10781"/>
                </a:lnTo>
                <a:cubicBezTo>
                  <a:pt x="20178" y="10781"/>
                  <a:pt x="20618" y="11219"/>
                  <a:pt x="20618" y="11759"/>
                </a:cubicBezTo>
                <a:cubicBezTo>
                  <a:pt x="20618" y="11759"/>
                  <a:pt x="20618" y="19584"/>
                  <a:pt x="20618" y="19584"/>
                </a:cubicBezTo>
                <a:close/>
                <a:moveTo>
                  <a:pt x="19636" y="9802"/>
                </a:moveTo>
                <a:lnTo>
                  <a:pt x="10965" y="9802"/>
                </a:lnTo>
                <a:cubicBezTo>
                  <a:pt x="10831" y="9457"/>
                  <a:pt x="10774" y="9056"/>
                  <a:pt x="10870" y="8651"/>
                </a:cubicBezTo>
                <a:cubicBezTo>
                  <a:pt x="11059" y="7853"/>
                  <a:pt x="11782" y="7223"/>
                  <a:pt x="12961" y="6833"/>
                </a:cubicBezTo>
                <a:cubicBezTo>
                  <a:pt x="14940" y="6175"/>
                  <a:pt x="15841" y="4938"/>
                  <a:pt x="16249" y="4015"/>
                </a:cubicBezTo>
                <a:cubicBezTo>
                  <a:pt x="16747" y="2886"/>
                  <a:pt x="16801" y="1546"/>
                  <a:pt x="16396" y="334"/>
                </a:cubicBezTo>
                <a:cubicBezTo>
                  <a:pt x="16310" y="79"/>
                  <a:pt x="16032" y="-60"/>
                  <a:pt x="15774" y="25"/>
                </a:cubicBezTo>
                <a:cubicBezTo>
                  <a:pt x="15517" y="111"/>
                  <a:pt x="15378" y="387"/>
                  <a:pt x="15464" y="643"/>
                </a:cubicBezTo>
                <a:cubicBezTo>
                  <a:pt x="16091" y="2518"/>
                  <a:pt x="15480" y="4964"/>
                  <a:pt x="12650" y="5904"/>
                </a:cubicBezTo>
                <a:cubicBezTo>
                  <a:pt x="10733" y="6541"/>
                  <a:pt x="10105" y="7627"/>
                  <a:pt x="9915" y="8427"/>
                </a:cubicBezTo>
                <a:cubicBezTo>
                  <a:pt x="9809" y="8876"/>
                  <a:pt x="9824" y="9351"/>
                  <a:pt x="9937" y="9802"/>
                </a:cubicBezTo>
                <a:lnTo>
                  <a:pt x="1964" y="9802"/>
                </a:lnTo>
                <a:cubicBezTo>
                  <a:pt x="879" y="9802"/>
                  <a:pt x="0" y="10678"/>
                  <a:pt x="0" y="11759"/>
                </a:cubicBezTo>
                <a:lnTo>
                  <a:pt x="0" y="19584"/>
                </a:lnTo>
                <a:cubicBezTo>
                  <a:pt x="0" y="20664"/>
                  <a:pt x="879" y="21540"/>
                  <a:pt x="1964" y="21540"/>
                </a:cubicBezTo>
                <a:lnTo>
                  <a:pt x="19636" y="21540"/>
                </a:lnTo>
                <a:cubicBezTo>
                  <a:pt x="20721" y="21540"/>
                  <a:pt x="21600" y="20664"/>
                  <a:pt x="21600" y="19584"/>
                </a:cubicBezTo>
                <a:lnTo>
                  <a:pt x="21600" y="11759"/>
                </a:lnTo>
                <a:cubicBezTo>
                  <a:pt x="21600" y="10678"/>
                  <a:pt x="20721" y="9802"/>
                  <a:pt x="19636" y="9802"/>
                </a:cubicBezTo>
                <a:moveTo>
                  <a:pt x="17182" y="17138"/>
                </a:moveTo>
                <a:lnTo>
                  <a:pt x="19145" y="17138"/>
                </a:lnTo>
                <a:lnTo>
                  <a:pt x="19145" y="16160"/>
                </a:lnTo>
                <a:lnTo>
                  <a:pt x="17182" y="16160"/>
                </a:lnTo>
                <a:cubicBezTo>
                  <a:pt x="17182" y="16160"/>
                  <a:pt x="17182" y="17138"/>
                  <a:pt x="17182" y="17138"/>
                </a:cubicBezTo>
                <a:close/>
                <a:moveTo>
                  <a:pt x="14236" y="19096"/>
                </a:moveTo>
                <a:lnTo>
                  <a:pt x="15218" y="19096"/>
                </a:lnTo>
                <a:lnTo>
                  <a:pt x="15218" y="18117"/>
                </a:lnTo>
                <a:lnTo>
                  <a:pt x="14236" y="18117"/>
                </a:lnTo>
                <a:cubicBezTo>
                  <a:pt x="14236" y="18117"/>
                  <a:pt x="14236" y="19096"/>
                  <a:pt x="14236" y="19096"/>
                </a:cubicBezTo>
                <a:close/>
                <a:moveTo>
                  <a:pt x="16200" y="19096"/>
                </a:moveTo>
                <a:lnTo>
                  <a:pt x="17182" y="19096"/>
                </a:lnTo>
                <a:lnTo>
                  <a:pt x="17182" y="18117"/>
                </a:lnTo>
                <a:lnTo>
                  <a:pt x="16200" y="18117"/>
                </a:lnTo>
                <a:cubicBezTo>
                  <a:pt x="16200" y="18117"/>
                  <a:pt x="16200" y="19096"/>
                  <a:pt x="16200" y="19096"/>
                </a:cubicBezTo>
                <a:close/>
                <a:moveTo>
                  <a:pt x="18164" y="19096"/>
                </a:moveTo>
                <a:lnTo>
                  <a:pt x="19145" y="19096"/>
                </a:lnTo>
                <a:lnTo>
                  <a:pt x="19145" y="18117"/>
                </a:lnTo>
                <a:lnTo>
                  <a:pt x="18164" y="18117"/>
                </a:lnTo>
                <a:cubicBezTo>
                  <a:pt x="18164" y="18117"/>
                  <a:pt x="18164" y="19096"/>
                  <a:pt x="18164" y="19096"/>
                </a:cubicBezTo>
                <a:close/>
                <a:moveTo>
                  <a:pt x="16200" y="16160"/>
                </a:moveTo>
                <a:lnTo>
                  <a:pt x="15218" y="16160"/>
                </a:lnTo>
                <a:lnTo>
                  <a:pt x="15218" y="17138"/>
                </a:lnTo>
                <a:lnTo>
                  <a:pt x="16200" y="17138"/>
                </a:lnTo>
                <a:cubicBezTo>
                  <a:pt x="16200" y="17138"/>
                  <a:pt x="16200" y="16160"/>
                  <a:pt x="16200" y="16160"/>
                </a:cubicBezTo>
                <a:close/>
                <a:moveTo>
                  <a:pt x="18164" y="13226"/>
                </a:moveTo>
                <a:lnTo>
                  <a:pt x="19145" y="13226"/>
                </a:lnTo>
                <a:lnTo>
                  <a:pt x="19145" y="12248"/>
                </a:lnTo>
                <a:lnTo>
                  <a:pt x="18164" y="12248"/>
                </a:lnTo>
                <a:cubicBezTo>
                  <a:pt x="18164" y="12248"/>
                  <a:pt x="18164" y="13226"/>
                  <a:pt x="18164" y="13226"/>
                </a:cubicBezTo>
                <a:close/>
                <a:moveTo>
                  <a:pt x="13255" y="12248"/>
                </a:moveTo>
                <a:lnTo>
                  <a:pt x="12273" y="12248"/>
                </a:lnTo>
                <a:lnTo>
                  <a:pt x="12273" y="13226"/>
                </a:lnTo>
                <a:lnTo>
                  <a:pt x="13255" y="13226"/>
                </a:lnTo>
                <a:cubicBezTo>
                  <a:pt x="13255" y="13226"/>
                  <a:pt x="13255" y="12248"/>
                  <a:pt x="13255" y="12248"/>
                </a:cubicBezTo>
                <a:close/>
                <a:moveTo>
                  <a:pt x="13255" y="14204"/>
                </a:moveTo>
                <a:lnTo>
                  <a:pt x="12273" y="14204"/>
                </a:lnTo>
                <a:lnTo>
                  <a:pt x="12273" y="15182"/>
                </a:lnTo>
                <a:lnTo>
                  <a:pt x="13255" y="15182"/>
                </a:lnTo>
                <a:cubicBezTo>
                  <a:pt x="13255" y="15182"/>
                  <a:pt x="13255" y="14204"/>
                  <a:pt x="13255" y="14204"/>
                </a:cubicBezTo>
                <a:close/>
                <a:moveTo>
                  <a:pt x="15218" y="14204"/>
                </a:moveTo>
                <a:lnTo>
                  <a:pt x="14236" y="14204"/>
                </a:lnTo>
                <a:lnTo>
                  <a:pt x="14236" y="15182"/>
                </a:lnTo>
                <a:lnTo>
                  <a:pt x="15218" y="15182"/>
                </a:lnTo>
                <a:cubicBezTo>
                  <a:pt x="15218" y="15182"/>
                  <a:pt x="15218" y="14204"/>
                  <a:pt x="15218" y="14204"/>
                </a:cubicBezTo>
                <a:close/>
                <a:moveTo>
                  <a:pt x="17182" y="14204"/>
                </a:moveTo>
                <a:lnTo>
                  <a:pt x="16200" y="14204"/>
                </a:lnTo>
                <a:lnTo>
                  <a:pt x="16200" y="15182"/>
                </a:lnTo>
                <a:lnTo>
                  <a:pt x="17182" y="15182"/>
                </a:lnTo>
                <a:cubicBezTo>
                  <a:pt x="17182" y="15182"/>
                  <a:pt x="17182" y="14204"/>
                  <a:pt x="17182" y="14204"/>
                </a:cubicBezTo>
                <a:close/>
                <a:moveTo>
                  <a:pt x="15218" y="12248"/>
                </a:moveTo>
                <a:lnTo>
                  <a:pt x="14236" y="12248"/>
                </a:lnTo>
                <a:lnTo>
                  <a:pt x="14236" y="13226"/>
                </a:lnTo>
                <a:lnTo>
                  <a:pt x="15218" y="13226"/>
                </a:lnTo>
                <a:cubicBezTo>
                  <a:pt x="15218" y="13226"/>
                  <a:pt x="15218" y="12248"/>
                  <a:pt x="15218" y="12248"/>
                </a:cubicBezTo>
                <a:close/>
                <a:moveTo>
                  <a:pt x="17182" y="12248"/>
                </a:moveTo>
                <a:lnTo>
                  <a:pt x="16200" y="12248"/>
                </a:lnTo>
                <a:lnTo>
                  <a:pt x="16200" y="13226"/>
                </a:lnTo>
                <a:lnTo>
                  <a:pt x="17182" y="13226"/>
                </a:lnTo>
                <a:cubicBezTo>
                  <a:pt x="17182" y="13226"/>
                  <a:pt x="17182" y="12248"/>
                  <a:pt x="17182" y="12248"/>
                </a:cubicBezTo>
                <a:close/>
                <a:moveTo>
                  <a:pt x="11291" y="12248"/>
                </a:moveTo>
                <a:lnTo>
                  <a:pt x="10309" y="12248"/>
                </a:lnTo>
                <a:lnTo>
                  <a:pt x="10309" y="13226"/>
                </a:lnTo>
                <a:lnTo>
                  <a:pt x="11291" y="13226"/>
                </a:lnTo>
                <a:cubicBezTo>
                  <a:pt x="11291" y="13226"/>
                  <a:pt x="11291" y="12248"/>
                  <a:pt x="11291" y="12248"/>
                </a:cubicBezTo>
                <a:close/>
                <a:moveTo>
                  <a:pt x="5400" y="12248"/>
                </a:moveTo>
                <a:lnTo>
                  <a:pt x="4418" y="12248"/>
                </a:lnTo>
                <a:lnTo>
                  <a:pt x="4418" y="13226"/>
                </a:lnTo>
                <a:lnTo>
                  <a:pt x="5400" y="13226"/>
                </a:lnTo>
                <a:cubicBezTo>
                  <a:pt x="5400" y="13226"/>
                  <a:pt x="5400" y="12248"/>
                  <a:pt x="5400" y="12248"/>
                </a:cubicBezTo>
                <a:close/>
                <a:moveTo>
                  <a:pt x="7364" y="17138"/>
                </a:moveTo>
                <a:lnTo>
                  <a:pt x="8345" y="17138"/>
                </a:lnTo>
                <a:lnTo>
                  <a:pt x="8345" y="16160"/>
                </a:lnTo>
                <a:lnTo>
                  <a:pt x="7364" y="16160"/>
                </a:lnTo>
                <a:cubicBezTo>
                  <a:pt x="7364" y="16160"/>
                  <a:pt x="7364" y="17138"/>
                  <a:pt x="7364" y="17138"/>
                </a:cubicBezTo>
                <a:close/>
                <a:moveTo>
                  <a:pt x="7364" y="14204"/>
                </a:moveTo>
                <a:lnTo>
                  <a:pt x="6382" y="14204"/>
                </a:lnTo>
                <a:lnTo>
                  <a:pt x="6382" y="15182"/>
                </a:lnTo>
                <a:lnTo>
                  <a:pt x="7364" y="15182"/>
                </a:lnTo>
                <a:cubicBezTo>
                  <a:pt x="7364" y="15182"/>
                  <a:pt x="7364" y="14204"/>
                  <a:pt x="7364" y="14204"/>
                </a:cubicBezTo>
                <a:close/>
                <a:moveTo>
                  <a:pt x="7364" y="12248"/>
                </a:moveTo>
                <a:lnTo>
                  <a:pt x="6382" y="12248"/>
                </a:lnTo>
                <a:lnTo>
                  <a:pt x="6382" y="13226"/>
                </a:lnTo>
                <a:lnTo>
                  <a:pt x="7364" y="13226"/>
                </a:lnTo>
                <a:cubicBezTo>
                  <a:pt x="7364" y="13226"/>
                  <a:pt x="7364" y="12248"/>
                  <a:pt x="7364" y="12248"/>
                </a:cubicBezTo>
                <a:close/>
                <a:moveTo>
                  <a:pt x="9327" y="14204"/>
                </a:moveTo>
                <a:lnTo>
                  <a:pt x="8345" y="14204"/>
                </a:lnTo>
                <a:lnTo>
                  <a:pt x="8345" y="15182"/>
                </a:lnTo>
                <a:lnTo>
                  <a:pt x="9327" y="15182"/>
                </a:lnTo>
                <a:cubicBezTo>
                  <a:pt x="9327" y="15182"/>
                  <a:pt x="9327" y="14204"/>
                  <a:pt x="9327" y="14204"/>
                </a:cubicBezTo>
                <a:close/>
                <a:moveTo>
                  <a:pt x="11291" y="14204"/>
                </a:moveTo>
                <a:lnTo>
                  <a:pt x="10309" y="14204"/>
                </a:lnTo>
                <a:lnTo>
                  <a:pt x="10309" y="15182"/>
                </a:lnTo>
                <a:lnTo>
                  <a:pt x="11291" y="15182"/>
                </a:lnTo>
                <a:cubicBezTo>
                  <a:pt x="11291" y="15182"/>
                  <a:pt x="11291" y="14204"/>
                  <a:pt x="11291" y="14204"/>
                </a:cubicBezTo>
                <a:close/>
                <a:moveTo>
                  <a:pt x="9327" y="12248"/>
                </a:moveTo>
                <a:lnTo>
                  <a:pt x="8345" y="12248"/>
                </a:lnTo>
                <a:lnTo>
                  <a:pt x="8345" y="13226"/>
                </a:lnTo>
                <a:lnTo>
                  <a:pt x="9327" y="13226"/>
                </a:lnTo>
                <a:cubicBezTo>
                  <a:pt x="9327" y="13226"/>
                  <a:pt x="9327" y="12248"/>
                  <a:pt x="9327" y="12248"/>
                </a:cubicBezTo>
                <a:close/>
                <a:moveTo>
                  <a:pt x="11291" y="17138"/>
                </a:moveTo>
                <a:lnTo>
                  <a:pt x="12273" y="17138"/>
                </a:lnTo>
                <a:lnTo>
                  <a:pt x="12273" y="16160"/>
                </a:lnTo>
                <a:lnTo>
                  <a:pt x="11291" y="16160"/>
                </a:lnTo>
                <a:cubicBezTo>
                  <a:pt x="11291" y="16160"/>
                  <a:pt x="11291" y="17138"/>
                  <a:pt x="11291" y="17138"/>
                </a:cubicBezTo>
                <a:close/>
                <a:moveTo>
                  <a:pt x="9327" y="17138"/>
                </a:moveTo>
                <a:lnTo>
                  <a:pt x="10309" y="17138"/>
                </a:lnTo>
                <a:lnTo>
                  <a:pt x="10309" y="16160"/>
                </a:lnTo>
                <a:lnTo>
                  <a:pt x="9327" y="16160"/>
                </a:lnTo>
                <a:cubicBezTo>
                  <a:pt x="9327" y="16160"/>
                  <a:pt x="9327" y="17138"/>
                  <a:pt x="9327" y="17138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6" name="Shape 3756"/>
          <p:cNvSpPr/>
          <p:nvPr/>
        </p:nvSpPr>
        <p:spPr>
          <a:xfrm>
            <a:off x="9628541" y="3187170"/>
            <a:ext cx="237401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145"/>
                </a:moveTo>
                <a:cubicBezTo>
                  <a:pt x="20618" y="19959"/>
                  <a:pt x="19959" y="20618"/>
                  <a:pt x="19145" y="20618"/>
                </a:cubicBezTo>
                <a:cubicBezTo>
                  <a:pt x="18332" y="20618"/>
                  <a:pt x="17673" y="19959"/>
                  <a:pt x="17673" y="19145"/>
                </a:cubicBezTo>
                <a:lnTo>
                  <a:pt x="17673" y="14236"/>
                </a:lnTo>
                <a:cubicBezTo>
                  <a:pt x="17673" y="13423"/>
                  <a:pt x="18332" y="12764"/>
                  <a:pt x="19145" y="12764"/>
                </a:cubicBezTo>
                <a:cubicBezTo>
                  <a:pt x="19959" y="12764"/>
                  <a:pt x="20618" y="13423"/>
                  <a:pt x="20618" y="14236"/>
                </a:cubicBezTo>
                <a:cubicBezTo>
                  <a:pt x="20618" y="14236"/>
                  <a:pt x="20618" y="19145"/>
                  <a:pt x="20618" y="19145"/>
                </a:cubicBezTo>
                <a:close/>
                <a:moveTo>
                  <a:pt x="3927" y="14236"/>
                </a:moveTo>
                <a:lnTo>
                  <a:pt x="3927" y="19145"/>
                </a:lnTo>
                <a:cubicBezTo>
                  <a:pt x="3927" y="19959"/>
                  <a:pt x="3268" y="20618"/>
                  <a:pt x="2455" y="20618"/>
                </a:cubicBezTo>
                <a:cubicBezTo>
                  <a:pt x="1641" y="20618"/>
                  <a:pt x="982" y="19959"/>
                  <a:pt x="982" y="19145"/>
                </a:cubicBezTo>
                <a:lnTo>
                  <a:pt x="982" y="14236"/>
                </a:lnTo>
                <a:cubicBezTo>
                  <a:pt x="982" y="13423"/>
                  <a:pt x="1641" y="12764"/>
                  <a:pt x="2455" y="12764"/>
                </a:cubicBezTo>
                <a:cubicBezTo>
                  <a:pt x="3268" y="12764"/>
                  <a:pt x="3927" y="13423"/>
                  <a:pt x="3927" y="14236"/>
                </a:cubicBezTo>
                <a:moveTo>
                  <a:pt x="19636" y="11832"/>
                </a:moveTo>
                <a:lnTo>
                  <a:pt x="19636" y="5891"/>
                </a:lnTo>
                <a:cubicBezTo>
                  <a:pt x="19636" y="2638"/>
                  <a:pt x="16999" y="0"/>
                  <a:pt x="13745" y="0"/>
                </a:cubicBezTo>
                <a:lnTo>
                  <a:pt x="7855" y="0"/>
                </a:lnTo>
                <a:cubicBezTo>
                  <a:pt x="4601" y="0"/>
                  <a:pt x="1964" y="2638"/>
                  <a:pt x="1964" y="5891"/>
                </a:cubicBezTo>
                <a:lnTo>
                  <a:pt x="1964" y="11832"/>
                </a:lnTo>
                <a:cubicBezTo>
                  <a:pt x="843" y="12059"/>
                  <a:pt x="0" y="13049"/>
                  <a:pt x="0" y="14236"/>
                </a:cubicBezTo>
                <a:lnTo>
                  <a:pt x="0" y="19145"/>
                </a:lnTo>
                <a:cubicBezTo>
                  <a:pt x="0" y="20501"/>
                  <a:pt x="1099" y="21600"/>
                  <a:pt x="2455" y="21600"/>
                </a:cubicBezTo>
                <a:cubicBezTo>
                  <a:pt x="3810" y="21600"/>
                  <a:pt x="4909" y="20501"/>
                  <a:pt x="4909" y="19145"/>
                </a:cubicBezTo>
                <a:lnTo>
                  <a:pt x="4909" y="14236"/>
                </a:lnTo>
                <a:cubicBezTo>
                  <a:pt x="4909" y="13049"/>
                  <a:pt x="4066" y="12059"/>
                  <a:pt x="2945" y="11832"/>
                </a:cubicBezTo>
                <a:lnTo>
                  <a:pt x="2945" y="5891"/>
                </a:lnTo>
                <a:cubicBezTo>
                  <a:pt x="2945" y="3180"/>
                  <a:pt x="5144" y="982"/>
                  <a:pt x="7855" y="982"/>
                </a:cubicBezTo>
                <a:lnTo>
                  <a:pt x="13745" y="982"/>
                </a:lnTo>
                <a:cubicBezTo>
                  <a:pt x="16457" y="982"/>
                  <a:pt x="18655" y="3180"/>
                  <a:pt x="18655" y="5891"/>
                </a:cubicBezTo>
                <a:lnTo>
                  <a:pt x="18655" y="11832"/>
                </a:lnTo>
                <a:cubicBezTo>
                  <a:pt x="17534" y="12059"/>
                  <a:pt x="16691" y="13049"/>
                  <a:pt x="16691" y="14236"/>
                </a:cubicBezTo>
                <a:lnTo>
                  <a:pt x="16691" y="19145"/>
                </a:lnTo>
                <a:cubicBezTo>
                  <a:pt x="16691" y="20501"/>
                  <a:pt x="17790" y="21600"/>
                  <a:pt x="19145" y="21600"/>
                </a:cubicBezTo>
                <a:cubicBezTo>
                  <a:pt x="20501" y="21600"/>
                  <a:pt x="21600" y="20501"/>
                  <a:pt x="21600" y="19145"/>
                </a:cubicBezTo>
                <a:lnTo>
                  <a:pt x="21600" y="14236"/>
                </a:lnTo>
                <a:cubicBezTo>
                  <a:pt x="21600" y="13049"/>
                  <a:pt x="20757" y="12059"/>
                  <a:pt x="19636" y="1183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7" name="Shape 3757"/>
          <p:cNvSpPr/>
          <p:nvPr/>
        </p:nvSpPr>
        <p:spPr>
          <a:xfrm>
            <a:off x="10081761" y="3187170"/>
            <a:ext cx="237401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7673"/>
                </a:moveTo>
                <a:cubicBezTo>
                  <a:pt x="20618" y="18214"/>
                  <a:pt x="20178" y="18655"/>
                  <a:pt x="19636" y="18655"/>
                </a:cubicBezTo>
                <a:lnTo>
                  <a:pt x="19636" y="14727"/>
                </a:lnTo>
                <a:cubicBezTo>
                  <a:pt x="20178" y="14727"/>
                  <a:pt x="20618" y="15167"/>
                  <a:pt x="20618" y="15709"/>
                </a:cubicBezTo>
                <a:cubicBezTo>
                  <a:pt x="20618" y="15709"/>
                  <a:pt x="20618" y="17673"/>
                  <a:pt x="20618" y="17673"/>
                </a:cubicBezTo>
                <a:close/>
                <a:moveTo>
                  <a:pt x="18655" y="19145"/>
                </a:moveTo>
                <a:cubicBezTo>
                  <a:pt x="18655" y="19959"/>
                  <a:pt x="17995" y="20618"/>
                  <a:pt x="17182" y="20618"/>
                </a:cubicBezTo>
                <a:cubicBezTo>
                  <a:pt x="16368" y="20618"/>
                  <a:pt x="15709" y="19959"/>
                  <a:pt x="15709" y="19145"/>
                </a:cubicBezTo>
                <a:lnTo>
                  <a:pt x="15709" y="14236"/>
                </a:lnTo>
                <a:cubicBezTo>
                  <a:pt x="15709" y="13423"/>
                  <a:pt x="16368" y="12764"/>
                  <a:pt x="17182" y="12764"/>
                </a:cubicBezTo>
                <a:cubicBezTo>
                  <a:pt x="17995" y="12764"/>
                  <a:pt x="18655" y="13423"/>
                  <a:pt x="18655" y="14236"/>
                </a:cubicBezTo>
                <a:cubicBezTo>
                  <a:pt x="18655" y="14236"/>
                  <a:pt x="18655" y="19145"/>
                  <a:pt x="18655" y="19145"/>
                </a:cubicBezTo>
                <a:close/>
                <a:moveTo>
                  <a:pt x="4418" y="12764"/>
                </a:moveTo>
                <a:cubicBezTo>
                  <a:pt x="5231" y="12764"/>
                  <a:pt x="5891" y="13423"/>
                  <a:pt x="5891" y="14236"/>
                </a:cubicBezTo>
                <a:lnTo>
                  <a:pt x="5891" y="19145"/>
                </a:lnTo>
                <a:cubicBezTo>
                  <a:pt x="5891" y="19959"/>
                  <a:pt x="5231" y="20618"/>
                  <a:pt x="4418" y="20618"/>
                </a:cubicBezTo>
                <a:cubicBezTo>
                  <a:pt x="3605" y="20618"/>
                  <a:pt x="2945" y="19959"/>
                  <a:pt x="2945" y="19145"/>
                </a:cubicBezTo>
                <a:lnTo>
                  <a:pt x="2945" y="14236"/>
                </a:lnTo>
                <a:cubicBezTo>
                  <a:pt x="2945" y="13423"/>
                  <a:pt x="3605" y="12764"/>
                  <a:pt x="4418" y="12764"/>
                </a:cubicBezTo>
                <a:moveTo>
                  <a:pt x="1964" y="18655"/>
                </a:moveTo>
                <a:cubicBezTo>
                  <a:pt x="1422" y="18655"/>
                  <a:pt x="982" y="18214"/>
                  <a:pt x="982" y="17673"/>
                </a:cubicBezTo>
                <a:lnTo>
                  <a:pt x="982" y="15709"/>
                </a:lnTo>
                <a:cubicBezTo>
                  <a:pt x="982" y="15167"/>
                  <a:pt x="1422" y="14727"/>
                  <a:pt x="1964" y="14727"/>
                </a:cubicBezTo>
                <a:cubicBezTo>
                  <a:pt x="1964" y="14727"/>
                  <a:pt x="1964" y="18655"/>
                  <a:pt x="1964" y="18655"/>
                </a:cubicBezTo>
                <a:close/>
                <a:moveTo>
                  <a:pt x="19636" y="13745"/>
                </a:moveTo>
                <a:lnTo>
                  <a:pt x="19636" y="5891"/>
                </a:lnTo>
                <a:cubicBezTo>
                  <a:pt x="19636" y="2638"/>
                  <a:pt x="16999" y="0"/>
                  <a:pt x="13745" y="0"/>
                </a:cubicBezTo>
                <a:lnTo>
                  <a:pt x="7855" y="0"/>
                </a:lnTo>
                <a:cubicBezTo>
                  <a:pt x="4601" y="0"/>
                  <a:pt x="1964" y="2638"/>
                  <a:pt x="1964" y="5891"/>
                </a:cubicBezTo>
                <a:lnTo>
                  <a:pt x="1964" y="13745"/>
                </a:lnTo>
                <a:cubicBezTo>
                  <a:pt x="879" y="13745"/>
                  <a:pt x="0" y="14625"/>
                  <a:pt x="0" y="15709"/>
                </a:cubicBezTo>
                <a:lnTo>
                  <a:pt x="0" y="17673"/>
                </a:lnTo>
                <a:cubicBezTo>
                  <a:pt x="0" y="18757"/>
                  <a:pt x="879" y="19636"/>
                  <a:pt x="1964" y="19636"/>
                </a:cubicBezTo>
                <a:lnTo>
                  <a:pt x="2013" y="19636"/>
                </a:lnTo>
                <a:cubicBezTo>
                  <a:pt x="2241" y="20757"/>
                  <a:pt x="3231" y="21600"/>
                  <a:pt x="4418" y="21600"/>
                </a:cubicBezTo>
                <a:cubicBezTo>
                  <a:pt x="5774" y="21600"/>
                  <a:pt x="6873" y="20501"/>
                  <a:pt x="6873" y="19145"/>
                </a:cubicBezTo>
                <a:lnTo>
                  <a:pt x="6873" y="14236"/>
                </a:lnTo>
                <a:cubicBezTo>
                  <a:pt x="6873" y="12881"/>
                  <a:pt x="5774" y="11782"/>
                  <a:pt x="4418" y="11782"/>
                </a:cubicBezTo>
                <a:cubicBezTo>
                  <a:pt x="3863" y="11782"/>
                  <a:pt x="3357" y="11974"/>
                  <a:pt x="2945" y="12284"/>
                </a:cubicBezTo>
                <a:lnTo>
                  <a:pt x="2945" y="5891"/>
                </a:lnTo>
                <a:cubicBezTo>
                  <a:pt x="2945" y="3180"/>
                  <a:pt x="5144" y="982"/>
                  <a:pt x="7855" y="982"/>
                </a:cubicBezTo>
                <a:lnTo>
                  <a:pt x="13745" y="982"/>
                </a:lnTo>
                <a:cubicBezTo>
                  <a:pt x="16456" y="982"/>
                  <a:pt x="18655" y="3180"/>
                  <a:pt x="18655" y="5891"/>
                </a:cubicBezTo>
                <a:lnTo>
                  <a:pt x="18655" y="12284"/>
                </a:lnTo>
                <a:cubicBezTo>
                  <a:pt x="18243" y="11974"/>
                  <a:pt x="17737" y="11782"/>
                  <a:pt x="17182" y="11782"/>
                </a:cubicBezTo>
                <a:cubicBezTo>
                  <a:pt x="15826" y="11782"/>
                  <a:pt x="14727" y="12881"/>
                  <a:pt x="14727" y="14236"/>
                </a:cubicBezTo>
                <a:lnTo>
                  <a:pt x="14727" y="19145"/>
                </a:lnTo>
                <a:cubicBezTo>
                  <a:pt x="14727" y="20501"/>
                  <a:pt x="15826" y="21600"/>
                  <a:pt x="17182" y="21600"/>
                </a:cubicBezTo>
                <a:cubicBezTo>
                  <a:pt x="18369" y="21600"/>
                  <a:pt x="19359" y="20757"/>
                  <a:pt x="19587" y="19636"/>
                </a:cubicBezTo>
                <a:lnTo>
                  <a:pt x="19636" y="19636"/>
                </a:lnTo>
                <a:cubicBezTo>
                  <a:pt x="20721" y="19636"/>
                  <a:pt x="21600" y="18757"/>
                  <a:pt x="21600" y="17673"/>
                </a:cubicBezTo>
                <a:lnTo>
                  <a:pt x="21600" y="15709"/>
                </a:lnTo>
                <a:cubicBezTo>
                  <a:pt x="21600" y="14625"/>
                  <a:pt x="20721" y="13745"/>
                  <a:pt x="19636" y="1374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8" name="Shape 3758"/>
          <p:cNvSpPr/>
          <p:nvPr/>
        </p:nvSpPr>
        <p:spPr>
          <a:xfrm>
            <a:off x="6002784" y="3640390"/>
            <a:ext cx="237401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16200"/>
                </a:moveTo>
                <a:lnTo>
                  <a:pt x="15709" y="16200"/>
                </a:lnTo>
                <a:lnTo>
                  <a:pt x="15709" y="14727"/>
                </a:lnTo>
                <a:lnTo>
                  <a:pt x="18655" y="14727"/>
                </a:lnTo>
                <a:cubicBezTo>
                  <a:pt x="18655" y="14727"/>
                  <a:pt x="18655" y="16200"/>
                  <a:pt x="18655" y="16200"/>
                </a:cubicBezTo>
                <a:close/>
                <a:moveTo>
                  <a:pt x="18655" y="18655"/>
                </a:moveTo>
                <a:lnTo>
                  <a:pt x="15709" y="18655"/>
                </a:lnTo>
                <a:lnTo>
                  <a:pt x="15709" y="17182"/>
                </a:lnTo>
                <a:lnTo>
                  <a:pt x="18655" y="17182"/>
                </a:lnTo>
                <a:cubicBezTo>
                  <a:pt x="18655" y="17182"/>
                  <a:pt x="18655" y="18655"/>
                  <a:pt x="18655" y="18655"/>
                </a:cubicBezTo>
                <a:close/>
                <a:moveTo>
                  <a:pt x="17182" y="20618"/>
                </a:moveTo>
                <a:cubicBezTo>
                  <a:pt x="16542" y="20618"/>
                  <a:pt x="16002" y="20208"/>
                  <a:pt x="15800" y="19636"/>
                </a:cubicBezTo>
                <a:lnTo>
                  <a:pt x="18564" y="19636"/>
                </a:lnTo>
                <a:cubicBezTo>
                  <a:pt x="18362" y="20208"/>
                  <a:pt x="17822" y="20618"/>
                  <a:pt x="17182" y="20618"/>
                </a:cubicBezTo>
                <a:moveTo>
                  <a:pt x="17182" y="12764"/>
                </a:moveTo>
                <a:cubicBezTo>
                  <a:pt x="17822" y="12764"/>
                  <a:pt x="18362" y="13175"/>
                  <a:pt x="18564" y="13745"/>
                </a:cubicBezTo>
                <a:lnTo>
                  <a:pt x="15800" y="13745"/>
                </a:lnTo>
                <a:cubicBezTo>
                  <a:pt x="16002" y="13175"/>
                  <a:pt x="16542" y="12764"/>
                  <a:pt x="17182" y="12764"/>
                </a:cubicBezTo>
                <a:moveTo>
                  <a:pt x="5891" y="16200"/>
                </a:moveTo>
                <a:lnTo>
                  <a:pt x="2945" y="16200"/>
                </a:lnTo>
                <a:lnTo>
                  <a:pt x="2945" y="14727"/>
                </a:lnTo>
                <a:lnTo>
                  <a:pt x="5891" y="14727"/>
                </a:lnTo>
                <a:cubicBezTo>
                  <a:pt x="5891" y="14727"/>
                  <a:pt x="5891" y="16200"/>
                  <a:pt x="5891" y="16200"/>
                </a:cubicBezTo>
                <a:close/>
                <a:moveTo>
                  <a:pt x="4418" y="12764"/>
                </a:moveTo>
                <a:cubicBezTo>
                  <a:pt x="5058" y="12764"/>
                  <a:pt x="5598" y="13175"/>
                  <a:pt x="5800" y="13745"/>
                </a:cubicBezTo>
                <a:lnTo>
                  <a:pt x="3036" y="13745"/>
                </a:lnTo>
                <a:cubicBezTo>
                  <a:pt x="3238" y="13175"/>
                  <a:pt x="3778" y="12764"/>
                  <a:pt x="4418" y="12764"/>
                </a:cubicBezTo>
                <a:moveTo>
                  <a:pt x="5891" y="18655"/>
                </a:moveTo>
                <a:lnTo>
                  <a:pt x="2945" y="18655"/>
                </a:lnTo>
                <a:lnTo>
                  <a:pt x="2945" y="17182"/>
                </a:lnTo>
                <a:lnTo>
                  <a:pt x="5891" y="17182"/>
                </a:lnTo>
                <a:cubicBezTo>
                  <a:pt x="5891" y="17182"/>
                  <a:pt x="5891" y="18655"/>
                  <a:pt x="5891" y="18655"/>
                </a:cubicBezTo>
                <a:close/>
                <a:moveTo>
                  <a:pt x="4418" y="20618"/>
                </a:moveTo>
                <a:cubicBezTo>
                  <a:pt x="3778" y="20618"/>
                  <a:pt x="3238" y="20208"/>
                  <a:pt x="3036" y="19636"/>
                </a:cubicBezTo>
                <a:lnTo>
                  <a:pt x="5800" y="19636"/>
                </a:lnTo>
                <a:cubicBezTo>
                  <a:pt x="5598" y="20208"/>
                  <a:pt x="5058" y="20618"/>
                  <a:pt x="4418" y="20618"/>
                </a:cubicBezTo>
                <a:moveTo>
                  <a:pt x="19636" y="13745"/>
                </a:moveTo>
                <a:lnTo>
                  <a:pt x="19636" y="8836"/>
                </a:lnTo>
                <a:cubicBezTo>
                  <a:pt x="19636" y="3956"/>
                  <a:pt x="15680" y="0"/>
                  <a:pt x="10800" y="0"/>
                </a:cubicBezTo>
                <a:cubicBezTo>
                  <a:pt x="5920" y="0"/>
                  <a:pt x="1964" y="3956"/>
                  <a:pt x="1964" y="8836"/>
                </a:cubicBezTo>
                <a:lnTo>
                  <a:pt x="1964" y="13745"/>
                </a:lnTo>
                <a:cubicBezTo>
                  <a:pt x="879" y="13745"/>
                  <a:pt x="0" y="14625"/>
                  <a:pt x="0" y="15709"/>
                </a:cubicBezTo>
                <a:lnTo>
                  <a:pt x="0" y="17673"/>
                </a:lnTo>
                <a:cubicBezTo>
                  <a:pt x="0" y="18757"/>
                  <a:pt x="879" y="19636"/>
                  <a:pt x="1964" y="19636"/>
                </a:cubicBezTo>
                <a:lnTo>
                  <a:pt x="2013" y="19636"/>
                </a:lnTo>
                <a:cubicBezTo>
                  <a:pt x="2241" y="20757"/>
                  <a:pt x="3231" y="21600"/>
                  <a:pt x="4418" y="21600"/>
                </a:cubicBezTo>
                <a:cubicBezTo>
                  <a:pt x="5774" y="21600"/>
                  <a:pt x="6873" y="20501"/>
                  <a:pt x="6873" y="19145"/>
                </a:cubicBezTo>
                <a:lnTo>
                  <a:pt x="6873" y="14236"/>
                </a:lnTo>
                <a:cubicBezTo>
                  <a:pt x="6873" y="12881"/>
                  <a:pt x="5774" y="11782"/>
                  <a:pt x="4418" y="11782"/>
                </a:cubicBezTo>
                <a:cubicBezTo>
                  <a:pt x="3864" y="11782"/>
                  <a:pt x="3356" y="11972"/>
                  <a:pt x="2945" y="12281"/>
                </a:cubicBezTo>
                <a:lnTo>
                  <a:pt x="2945" y="8836"/>
                </a:lnTo>
                <a:cubicBezTo>
                  <a:pt x="2945" y="4499"/>
                  <a:pt x="6462" y="982"/>
                  <a:pt x="10800" y="982"/>
                </a:cubicBezTo>
                <a:cubicBezTo>
                  <a:pt x="15138" y="982"/>
                  <a:pt x="18655" y="4499"/>
                  <a:pt x="18655" y="8836"/>
                </a:cubicBezTo>
                <a:lnTo>
                  <a:pt x="18655" y="12281"/>
                </a:lnTo>
                <a:cubicBezTo>
                  <a:pt x="18244" y="11972"/>
                  <a:pt x="17736" y="11782"/>
                  <a:pt x="17182" y="11782"/>
                </a:cubicBezTo>
                <a:cubicBezTo>
                  <a:pt x="15827" y="11782"/>
                  <a:pt x="14727" y="12881"/>
                  <a:pt x="14727" y="14236"/>
                </a:cubicBezTo>
                <a:lnTo>
                  <a:pt x="14727" y="19145"/>
                </a:lnTo>
                <a:cubicBezTo>
                  <a:pt x="14727" y="20501"/>
                  <a:pt x="15827" y="21600"/>
                  <a:pt x="17182" y="21600"/>
                </a:cubicBezTo>
                <a:cubicBezTo>
                  <a:pt x="18369" y="21600"/>
                  <a:pt x="19360" y="20757"/>
                  <a:pt x="19587" y="19636"/>
                </a:cubicBezTo>
                <a:lnTo>
                  <a:pt x="19636" y="19636"/>
                </a:lnTo>
                <a:cubicBezTo>
                  <a:pt x="20721" y="19636"/>
                  <a:pt x="21600" y="18757"/>
                  <a:pt x="21600" y="17673"/>
                </a:cubicBezTo>
                <a:lnTo>
                  <a:pt x="21600" y="15709"/>
                </a:lnTo>
                <a:cubicBezTo>
                  <a:pt x="21600" y="14625"/>
                  <a:pt x="20721" y="13745"/>
                  <a:pt x="19636" y="1374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9" name="Shape 3759"/>
          <p:cNvSpPr/>
          <p:nvPr/>
        </p:nvSpPr>
        <p:spPr>
          <a:xfrm>
            <a:off x="6456003" y="3640390"/>
            <a:ext cx="237401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0309"/>
                </a:moveTo>
                <a:cubicBezTo>
                  <a:pt x="20618" y="10851"/>
                  <a:pt x="20179" y="11291"/>
                  <a:pt x="19636" y="11291"/>
                </a:cubicBezTo>
                <a:lnTo>
                  <a:pt x="19636" y="7364"/>
                </a:lnTo>
                <a:cubicBezTo>
                  <a:pt x="20179" y="7364"/>
                  <a:pt x="20618" y="7804"/>
                  <a:pt x="20618" y="8345"/>
                </a:cubicBezTo>
                <a:cubicBezTo>
                  <a:pt x="20618" y="8345"/>
                  <a:pt x="20618" y="10309"/>
                  <a:pt x="20618" y="10309"/>
                </a:cubicBezTo>
                <a:close/>
                <a:moveTo>
                  <a:pt x="18655" y="17182"/>
                </a:moveTo>
                <a:cubicBezTo>
                  <a:pt x="18655" y="17453"/>
                  <a:pt x="18434" y="17673"/>
                  <a:pt x="18164" y="17673"/>
                </a:cubicBezTo>
                <a:cubicBezTo>
                  <a:pt x="17893" y="17673"/>
                  <a:pt x="17673" y="17453"/>
                  <a:pt x="17673" y="17182"/>
                </a:cubicBezTo>
                <a:lnTo>
                  <a:pt x="17673" y="1473"/>
                </a:lnTo>
                <a:cubicBezTo>
                  <a:pt x="17673" y="1202"/>
                  <a:pt x="17893" y="982"/>
                  <a:pt x="18164" y="982"/>
                </a:cubicBezTo>
                <a:cubicBezTo>
                  <a:pt x="18434" y="982"/>
                  <a:pt x="18655" y="1202"/>
                  <a:pt x="18655" y="1473"/>
                </a:cubicBezTo>
                <a:cubicBezTo>
                  <a:pt x="18655" y="1473"/>
                  <a:pt x="18655" y="17182"/>
                  <a:pt x="18655" y="17182"/>
                </a:cubicBezTo>
                <a:close/>
                <a:moveTo>
                  <a:pt x="16691" y="15788"/>
                </a:moveTo>
                <a:lnTo>
                  <a:pt x="2945" y="11745"/>
                </a:lnTo>
                <a:lnTo>
                  <a:pt x="2945" y="6910"/>
                </a:lnTo>
                <a:lnTo>
                  <a:pt x="16691" y="2867"/>
                </a:lnTo>
                <a:cubicBezTo>
                  <a:pt x="16691" y="2867"/>
                  <a:pt x="16691" y="15788"/>
                  <a:pt x="16691" y="15788"/>
                </a:cubicBezTo>
                <a:close/>
                <a:moveTo>
                  <a:pt x="8251" y="18655"/>
                </a:moveTo>
                <a:lnTo>
                  <a:pt x="5357" y="18655"/>
                </a:lnTo>
                <a:lnTo>
                  <a:pt x="4126" y="13116"/>
                </a:lnTo>
                <a:lnTo>
                  <a:pt x="7167" y="14010"/>
                </a:lnTo>
                <a:cubicBezTo>
                  <a:pt x="7167" y="14010"/>
                  <a:pt x="8251" y="18655"/>
                  <a:pt x="8251" y="18655"/>
                </a:cubicBezTo>
                <a:close/>
                <a:moveTo>
                  <a:pt x="8709" y="20618"/>
                </a:moveTo>
                <a:lnTo>
                  <a:pt x="5794" y="20618"/>
                </a:lnTo>
                <a:lnTo>
                  <a:pt x="5576" y="19636"/>
                </a:lnTo>
                <a:lnTo>
                  <a:pt x="8479" y="19636"/>
                </a:lnTo>
                <a:cubicBezTo>
                  <a:pt x="8479" y="19636"/>
                  <a:pt x="8709" y="20618"/>
                  <a:pt x="8709" y="20618"/>
                </a:cubicBezTo>
                <a:close/>
                <a:moveTo>
                  <a:pt x="1964" y="11782"/>
                </a:moveTo>
                <a:lnTo>
                  <a:pt x="982" y="11782"/>
                </a:lnTo>
                <a:lnTo>
                  <a:pt x="982" y="6873"/>
                </a:lnTo>
                <a:lnTo>
                  <a:pt x="1964" y="6873"/>
                </a:lnTo>
                <a:cubicBezTo>
                  <a:pt x="1964" y="6873"/>
                  <a:pt x="1964" y="11782"/>
                  <a:pt x="1964" y="11782"/>
                </a:cubicBezTo>
                <a:close/>
                <a:moveTo>
                  <a:pt x="19636" y="6382"/>
                </a:moveTo>
                <a:lnTo>
                  <a:pt x="19636" y="1473"/>
                </a:lnTo>
                <a:cubicBezTo>
                  <a:pt x="19636" y="660"/>
                  <a:pt x="18977" y="0"/>
                  <a:pt x="18164" y="0"/>
                </a:cubicBezTo>
                <a:cubicBezTo>
                  <a:pt x="17350" y="0"/>
                  <a:pt x="16691" y="660"/>
                  <a:pt x="16691" y="1473"/>
                </a:cubicBezTo>
                <a:lnTo>
                  <a:pt x="16691" y="1844"/>
                </a:lnTo>
                <a:lnTo>
                  <a:pt x="2459" y="6030"/>
                </a:lnTo>
                <a:cubicBezTo>
                  <a:pt x="2313" y="5944"/>
                  <a:pt x="2145" y="5891"/>
                  <a:pt x="1964" y="5891"/>
                </a:cubicBez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11782"/>
                </a:lnTo>
                <a:cubicBezTo>
                  <a:pt x="0" y="12324"/>
                  <a:pt x="440" y="12764"/>
                  <a:pt x="982" y="12764"/>
                </a:cubicBezTo>
                <a:lnTo>
                  <a:pt x="1964" y="12764"/>
                </a:lnTo>
                <a:cubicBezTo>
                  <a:pt x="2145" y="12764"/>
                  <a:pt x="2313" y="12711"/>
                  <a:pt x="2458" y="12626"/>
                </a:cubicBezTo>
                <a:lnTo>
                  <a:pt x="3050" y="12799"/>
                </a:lnTo>
                <a:lnTo>
                  <a:pt x="4921" y="21216"/>
                </a:lnTo>
                <a:lnTo>
                  <a:pt x="4930" y="21214"/>
                </a:lnTo>
                <a:cubicBezTo>
                  <a:pt x="4980" y="21433"/>
                  <a:pt x="5166" y="21600"/>
                  <a:pt x="5400" y="21600"/>
                </a:cubicBezTo>
                <a:lnTo>
                  <a:pt x="9327" y="21600"/>
                </a:lnTo>
                <a:cubicBezTo>
                  <a:pt x="9598" y="21600"/>
                  <a:pt x="9818" y="21380"/>
                  <a:pt x="9818" y="21109"/>
                </a:cubicBezTo>
                <a:cubicBezTo>
                  <a:pt x="9818" y="21073"/>
                  <a:pt x="9805" y="21039"/>
                  <a:pt x="9797" y="21005"/>
                </a:cubicBezTo>
                <a:lnTo>
                  <a:pt x="9806" y="21003"/>
                </a:lnTo>
                <a:lnTo>
                  <a:pt x="8249" y="14329"/>
                </a:lnTo>
                <a:lnTo>
                  <a:pt x="16691" y="16812"/>
                </a:lnTo>
                <a:lnTo>
                  <a:pt x="16691" y="17182"/>
                </a:lnTo>
                <a:cubicBezTo>
                  <a:pt x="16691" y="17996"/>
                  <a:pt x="17350" y="18655"/>
                  <a:pt x="18164" y="18655"/>
                </a:cubicBezTo>
                <a:cubicBezTo>
                  <a:pt x="18977" y="18655"/>
                  <a:pt x="19636" y="17996"/>
                  <a:pt x="19636" y="17182"/>
                </a:cubicBezTo>
                <a:lnTo>
                  <a:pt x="19636" y="12273"/>
                </a:lnTo>
                <a:cubicBezTo>
                  <a:pt x="20721" y="12273"/>
                  <a:pt x="21600" y="11394"/>
                  <a:pt x="21600" y="10309"/>
                </a:cubicBezTo>
                <a:lnTo>
                  <a:pt x="21600" y="8345"/>
                </a:lnTo>
                <a:cubicBezTo>
                  <a:pt x="21600" y="7261"/>
                  <a:pt x="20721" y="6382"/>
                  <a:pt x="19636" y="63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0" name="Shape 3760"/>
          <p:cNvSpPr/>
          <p:nvPr/>
        </p:nvSpPr>
        <p:spPr>
          <a:xfrm>
            <a:off x="6909223" y="3640390"/>
            <a:ext cx="237401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11291"/>
                </a:moveTo>
                <a:lnTo>
                  <a:pt x="18655" y="7364"/>
                </a:lnTo>
                <a:cubicBezTo>
                  <a:pt x="19739" y="7364"/>
                  <a:pt x="20618" y="8243"/>
                  <a:pt x="20618" y="9327"/>
                </a:cubicBezTo>
                <a:cubicBezTo>
                  <a:pt x="20618" y="10412"/>
                  <a:pt x="19739" y="11291"/>
                  <a:pt x="18655" y="11291"/>
                </a:cubicBezTo>
                <a:moveTo>
                  <a:pt x="17673" y="17182"/>
                </a:moveTo>
                <a:cubicBezTo>
                  <a:pt x="17673" y="17453"/>
                  <a:pt x="17453" y="17673"/>
                  <a:pt x="17182" y="17673"/>
                </a:cubicBezTo>
                <a:cubicBezTo>
                  <a:pt x="16911" y="17673"/>
                  <a:pt x="16691" y="17453"/>
                  <a:pt x="16691" y="17182"/>
                </a:cubicBezTo>
                <a:lnTo>
                  <a:pt x="16691" y="1473"/>
                </a:lnTo>
                <a:cubicBezTo>
                  <a:pt x="16691" y="1202"/>
                  <a:pt x="16911" y="982"/>
                  <a:pt x="17182" y="982"/>
                </a:cubicBezTo>
                <a:cubicBezTo>
                  <a:pt x="17453" y="982"/>
                  <a:pt x="17673" y="1202"/>
                  <a:pt x="17673" y="1473"/>
                </a:cubicBezTo>
                <a:cubicBezTo>
                  <a:pt x="17673" y="1473"/>
                  <a:pt x="17673" y="17182"/>
                  <a:pt x="17673" y="17182"/>
                </a:cubicBezTo>
                <a:close/>
                <a:moveTo>
                  <a:pt x="15709" y="15780"/>
                </a:moveTo>
                <a:lnTo>
                  <a:pt x="8836" y="13719"/>
                </a:lnTo>
                <a:lnTo>
                  <a:pt x="8836" y="4937"/>
                </a:lnTo>
                <a:lnTo>
                  <a:pt x="15709" y="2875"/>
                </a:lnTo>
                <a:cubicBezTo>
                  <a:pt x="15709" y="2875"/>
                  <a:pt x="15709" y="15780"/>
                  <a:pt x="15709" y="15780"/>
                </a:cubicBezTo>
                <a:close/>
                <a:moveTo>
                  <a:pt x="9479" y="19636"/>
                </a:moveTo>
                <a:lnTo>
                  <a:pt x="9697" y="20618"/>
                </a:lnTo>
                <a:lnTo>
                  <a:pt x="6775" y="20618"/>
                </a:lnTo>
                <a:lnTo>
                  <a:pt x="6558" y="19636"/>
                </a:lnTo>
                <a:cubicBezTo>
                  <a:pt x="6558" y="19636"/>
                  <a:pt x="9479" y="19636"/>
                  <a:pt x="9479" y="19636"/>
                </a:cubicBezTo>
                <a:close/>
                <a:moveTo>
                  <a:pt x="6339" y="18655"/>
                </a:moveTo>
                <a:lnTo>
                  <a:pt x="5356" y="14232"/>
                </a:lnTo>
                <a:lnTo>
                  <a:pt x="8175" y="14545"/>
                </a:lnTo>
                <a:lnTo>
                  <a:pt x="8359" y="14601"/>
                </a:lnTo>
                <a:lnTo>
                  <a:pt x="9261" y="18655"/>
                </a:lnTo>
                <a:cubicBezTo>
                  <a:pt x="9261" y="18655"/>
                  <a:pt x="6339" y="18655"/>
                  <a:pt x="6339" y="18655"/>
                </a:cubicBezTo>
                <a:close/>
                <a:moveTo>
                  <a:pt x="982" y="12764"/>
                </a:moveTo>
                <a:lnTo>
                  <a:pt x="982" y="10800"/>
                </a:lnTo>
                <a:lnTo>
                  <a:pt x="3436" y="10800"/>
                </a:lnTo>
                <a:cubicBezTo>
                  <a:pt x="3707" y="10800"/>
                  <a:pt x="3927" y="10580"/>
                  <a:pt x="3927" y="10309"/>
                </a:cubicBezTo>
                <a:cubicBezTo>
                  <a:pt x="3927" y="10038"/>
                  <a:pt x="3707" y="9818"/>
                  <a:pt x="3436" y="9818"/>
                </a:cubicBezTo>
                <a:lnTo>
                  <a:pt x="982" y="9818"/>
                </a:lnTo>
                <a:lnTo>
                  <a:pt x="982" y="8836"/>
                </a:lnTo>
                <a:lnTo>
                  <a:pt x="2455" y="8836"/>
                </a:lnTo>
                <a:cubicBezTo>
                  <a:pt x="2725" y="8836"/>
                  <a:pt x="2945" y="8617"/>
                  <a:pt x="2945" y="8345"/>
                </a:cubicBezTo>
                <a:cubicBezTo>
                  <a:pt x="2945" y="8075"/>
                  <a:pt x="2725" y="7855"/>
                  <a:pt x="2455" y="7855"/>
                </a:cubicBezTo>
                <a:lnTo>
                  <a:pt x="982" y="7855"/>
                </a:lnTo>
                <a:lnTo>
                  <a:pt x="982" y="5891"/>
                </a:lnTo>
                <a:lnTo>
                  <a:pt x="7855" y="5128"/>
                </a:lnTo>
                <a:lnTo>
                  <a:pt x="7855" y="13528"/>
                </a:lnTo>
                <a:cubicBezTo>
                  <a:pt x="7855" y="13528"/>
                  <a:pt x="982" y="12764"/>
                  <a:pt x="982" y="12764"/>
                </a:cubicBezTo>
                <a:close/>
                <a:moveTo>
                  <a:pt x="18655" y="6382"/>
                </a:moveTo>
                <a:lnTo>
                  <a:pt x="18655" y="1473"/>
                </a:lnTo>
                <a:cubicBezTo>
                  <a:pt x="18655" y="660"/>
                  <a:pt x="17995" y="0"/>
                  <a:pt x="17182" y="0"/>
                </a:cubicBezTo>
                <a:cubicBezTo>
                  <a:pt x="16368" y="0"/>
                  <a:pt x="15709" y="660"/>
                  <a:pt x="15709" y="1473"/>
                </a:cubicBezTo>
                <a:lnTo>
                  <a:pt x="15709" y="1850"/>
                </a:lnTo>
                <a:lnTo>
                  <a:pt x="8175" y="4110"/>
                </a:ln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12764"/>
                </a:lnTo>
                <a:cubicBezTo>
                  <a:pt x="0" y="13305"/>
                  <a:pt x="440" y="13745"/>
                  <a:pt x="982" y="13745"/>
                </a:cubicBezTo>
                <a:lnTo>
                  <a:pt x="4325" y="14117"/>
                </a:lnTo>
                <a:lnTo>
                  <a:pt x="5903" y="21216"/>
                </a:lnTo>
                <a:lnTo>
                  <a:pt x="5912" y="21214"/>
                </a:lnTo>
                <a:cubicBezTo>
                  <a:pt x="5961" y="21433"/>
                  <a:pt x="6147" y="21600"/>
                  <a:pt x="6382" y="21600"/>
                </a:cubicBezTo>
                <a:lnTo>
                  <a:pt x="10309" y="21600"/>
                </a:lnTo>
                <a:cubicBezTo>
                  <a:pt x="10580" y="21600"/>
                  <a:pt x="10800" y="21380"/>
                  <a:pt x="10800" y="21109"/>
                </a:cubicBezTo>
                <a:cubicBezTo>
                  <a:pt x="10800" y="21073"/>
                  <a:pt x="10787" y="21039"/>
                  <a:pt x="10779" y="21005"/>
                </a:cubicBezTo>
                <a:lnTo>
                  <a:pt x="10788" y="21003"/>
                </a:lnTo>
                <a:lnTo>
                  <a:pt x="9437" y="14924"/>
                </a:lnTo>
                <a:lnTo>
                  <a:pt x="15709" y="16805"/>
                </a:lnTo>
                <a:lnTo>
                  <a:pt x="15709" y="17182"/>
                </a:lnTo>
                <a:cubicBezTo>
                  <a:pt x="15709" y="17996"/>
                  <a:pt x="16368" y="18655"/>
                  <a:pt x="17182" y="18655"/>
                </a:cubicBezTo>
                <a:cubicBezTo>
                  <a:pt x="17995" y="18655"/>
                  <a:pt x="18655" y="17996"/>
                  <a:pt x="18655" y="17182"/>
                </a:cubicBezTo>
                <a:lnTo>
                  <a:pt x="18655" y="12273"/>
                </a:lnTo>
                <a:cubicBezTo>
                  <a:pt x="20281" y="12273"/>
                  <a:pt x="21600" y="10954"/>
                  <a:pt x="21600" y="9327"/>
                </a:cubicBezTo>
                <a:cubicBezTo>
                  <a:pt x="21600" y="7701"/>
                  <a:pt x="20281" y="6382"/>
                  <a:pt x="18655" y="63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1" name="Shape 3761"/>
          <p:cNvSpPr/>
          <p:nvPr/>
        </p:nvSpPr>
        <p:spPr>
          <a:xfrm>
            <a:off x="7362443" y="3651181"/>
            <a:ext cx="237401" cy="2158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1880"/>
                </a:moveTo>
                <a:cubicBezTo>
                  <a:pt x="20618" y="12476"/>
                  <a:pt x="20179" y="12960"/>
                  <a:pt x="19636" y="12960"/>
                </a:cubicBezTo>
                <a:lnTo>
                  <a:pt x="19636" y="8640"/>
                </a:lnTo>
                <a:cubicBezTo>
                  <a:pt x="20179" y="8640"/>
                  <a:pt x="20618" y="9124"/>
                  <a:pt x="20618" y="9720"/>
                </a:cubicBezTo>
                <a:cubicBezTo>
                  <a:pt x="20618" y="9720"/>
                  <a:pt x="20618" y="11880"/>
                  <a:pt x="20618" y="11880"/>
                </a:cubicBezTo>
                <a:close/>
                <a:moveTo>
                  <a:pt x="18655" y="19980"/>
                </a:moveTo>
                <a:cubicBezTo>
                  <a:pt x="18655" y="20278"/>
                  <a:pt x="18434" y="20520"/>
                  <a:pt x="18164" y="20520"/>
                </a:cubicBezTo>
                <a:cubicBezTo>
                  <a:pt x="17893" y="20520"/>
                  <a:pt x="17673" y="20278"/>
                  <a:pt x="17673" y="19980"/>
                </a:cubicBezTo>
                <a:lnTo>
                  <a:pt x="17673" y="1620"/>
                </a:lnTo>
                <a:cubicBezTo>
                  <a:pt x="17673" y="1323"/>
                  <a:pt x="17893" y="1080"/>
                  <a:pt x="18164" y="1080"/>
                </a:cubicBezTo>
                <a:cubicBezTo>
                  <a:pt x="18434" y="1080"/>
                  <a:pt x="18655" y="1323"/>
                  <a:pt x="18655" y="1620"/>
                </a:cubicBezTo>
                <a:cubicBezTo>
                  <a:pt x="18655" y="1620"/>
                  <a:pt x="18655" y="19980"/>
                  <a:pt x="18655" y="19980"/>
                </a:cubicBezTo>
                <a:close/>
                <a:moveTo>
                  <a:pt x="16691" y="18404"/>
                </a:moveTo>
                <a:lnTo>
                  <a:pt x="2944" y="13512"/>
                </a:lnTo>
                <a:cubicBezTo>
                  <a:pt x="2944" y="13507"/>
                  <a:pt x="2945" y="13504"/>
                  <a:pt x="2945" y="13500"/>
                </a:cubicBezTo>
                <a:lnTo>
                  <a:pt x="2945" y="8100"/>
                </a:lnTo>
                <a:cubicBezTo>
                  <a:pt x="2945" y="8097"/>
                  <a:pt x="2944" y="8093"/>
                  <a:pt x="2944" y="8088"/>
                </a:cubicBezTo>
                <a:lnTo>
                  <a:pt x="16691" y="3197"/>
                </a:lnTo>
                <a:cubicBezTo>
                  <a:pt x="16691" y="3197"/>
                  <a:pt x="16691" y="18404"/>
                  <a:pt x="16691" y="18404"/>
                </a:cubicBezTo>
                <a:close/>
                <a:moveTo>
                  <a:pt x="12480" y="18726"/>
                </a:moveTo>
                <a:cubicBezTo>
                  <a:pt x="12316" y="19293"/>
                  <a:pt x="11764" y="19609"/>
                  <a:pt x="11247" y="19427"/>
                </a:cubicBezTo>
                <a:lnTo>
                  <a:pt x="6101" y="17625"/>
                </a:lnTo>
                <a:cubicBezTo>
                  <a:pt x="5585" y="17445"/>
                  <a:pt x="5299" y="16837"/>
                  <a:pt x="5464" y="16269"/>
                </a:cubicBezTo>
                <a:lnTo>
                  <a:pt x="5655" y="15610"/>
                </a:lnTo>
                <a:lnTo>
                  <a:pt x="12661" y="18104"/>
                </a:lnTo>
                <a:cubicBezTo>
                  <a:pt x="12661" y="18104"/>
                  <a:pt x="12480" y="18726"/>
                  <a:pt x="12480" y="18726"/>
                </a:cubicBezTo>
                <a:close/>
                <a:moveTo>
                  <a:pt x="1964" y="13500"/>
                </a:moveTo>
                <a:lnTo>
                  <a:pt x="982" y="13500"/>
                </a:lnTo>
                <a:lnTo>
                  <a:pt x="982" y="8100"/>
                </a:lnTo>
                <a:lnTo>
                  <a:pt x="1964" y="8100"/>
                </a:lnTo>
                <a:cubicBezTo>
                  <a:pt x="1964" y="8100"/>
                  <a:pt x="1964" y="13500"/>
                  <a:pt x="1964" y="13500"/>
                </a:cubicBezTo>
                <a:close/>
                <a:moveTo>
                  <a:pt x="19636" y="7560"/>
                </a:moveTo>
                <a:lnTo>
                  <a:pt x="19636" y="1620"/>
                </a:lnTo>
                <a:cubicBezTo>
                  <a:pt x="19636" y="726"/>
                  <a:pt x="18977" y="0"/>
                  <a:pt x="18164" y="0"/>
                </a:cubicBezTo>
                <a:cubicBezTo>
                  <a:pt x="17350" y="0"/>
                  <a:pt x="16691" y="726"/>
                  <a:pt x="16691" y="1620"/>
                </a:cubicBezTo>
                <a:lnTo>
                  <a:pt x="16691" y="2062"/>
                </a:lnTo>
                <a:lnTo>
                  <a:pt x="2411" y="7143"/>
                </a:lnTo>
                <a:cubicBezTo>
                  <a:pt x="2277" y="7067"/>
                  <a:pt x="2126" y="7020"/>
                  <a:pt x="1964" y="7020"/>
                </a:cubicBezTo>
                <a:lnTo>
                  <a:pt x="982" y="7020"/>
                </a:lnTo>
                <a:cubicBezTo>
                  <a:pt x="440" y="7020"/>
                  <a:pt x="0" y="7504"/>
                  <a:pt x="0" y="8100"/>
                </a:cubicBezTo>
                <a:lnTo>
                  <a:pt x="0" y="13500"/>
                </a:lnTo>
                <a:cubicBezTo>
                  <a:pt x="0" y="14097"/>
                  <a:pt x="440" y="14580"/>
                  <a:pt x="982" y="14580"/>
                </a:cubicBezTo>
                <a:lnTo>
                  <a:pt x="1964" y="14580"/>
                </a:lnTo>
                <a:cubicBezTo>
                  <a:pt x="2126" y="14580"/>
                  <a:pt x="2277" y="14533"/>
                  <a:pt x="2411" y="14457"/>
                </a:cubicBezTo>
                <a:lnTo>
                  <a:pt x="4720" y="15278"/>
                </a:lnTo>
                <a:lnTo>
                  <a:pt x="4529" y="15941"/>
                </a:lnTo>
                <a:cubicBezTo>
                  <a:pt x="4199" y="17078"/>
                  <a:pt x="4770" y="18292"/>
                  <a:pt x="5803" y="18654"/>
                </a:cubicBezTo>
                <a:lnTo>
                  <a:pt x="10949" y="20457"/>
                </a:lnTo>
                <a:cubicBezTo>
                  <a:pt x="11983" y="20818"/>
                  <a:pt x="13087" y="20190"/>
                  <a:pt x="13416" y="19053"/>
                </a:cubicBezTo>
                <a:lnTo>
                  <a:pt x="13594" y="18437"/>
                </a:lnTo>
                <a:lnTo>
                  <a:pt x="16691" y="19538"/>
                </a:lnTo>
                <a:lnTo>
                  <a:pt x="16691" y="19980"/>
                </a:lnTo>
                <a:cubicBezTo>
                  <a:pt x="16691" y="20875"/>
                  <a:pt x="17350" y="21600"/>
                  <a:pt x="18164" y="21600"/>
                </a:cubicBezTo>
                <a:cubicBezTo>
                  <a:pt x="18977" y="21600"/>
                  <a:pt x="19636" y="20875"/>
                  <a:pt x="19636" y="19980"/>
                </a:cubicBezTo>
                <a:lnTo>
                  <a:pt x="19636" y="14040"/>
                </a:lnTo>
                <a:cubicBezTo>
                  <a:pt x="20721" y="14040"/>
                  <a:pt x="21600" y="13073"/>
                  <a:pt x="21600" y="11880"/>
                </a:cubicBezTo>
                <a:lnTo>
                  <a:pt x="21600" y="9720"/>
                </a:lnTo>
                <a:cubicBezTo>
                  <a:pt x="21600" y="8527"/>
                  <a:pt x="20721" y="7560"/>
                  <a:pt x="19636" y="756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2" name="Shape 3762"/>
          <p:cNvSpPr/>
          <p:nvPr/>
        </p:nvSpPr>
        <p:spPr>
          <a:xfrm>
            <a:off x="7869617" y="3640390"/>
            <a:ext cx="129492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00" y="19924"/>
                </a:moveTo>
                <a:lnTo>
                  <a:pt x="12600" y="12476"/>
                </a:lnTo>
                <a:lnTo>
                  <a:pt x="19427" y="16200"/>
                </a:lnTo>
                <a:cubicBezTo>
                  <a:pt x="19427" y="16200"/>
                  <a:pt x="12600" y="19924"/>
                  <a:pt x="12600" y="19924"/>
                </a:cubicBezTo>
                <a:close/>
                <a:moveTo>
                  <a:pt x="12600" y="1676"/>
                </a:moveTo>
                <a:lnTo>
                  <a:pt x="19427" y="5400"/>
                </a:lnTo>
                <a:lnTo>
                  <a:pt x="12600" y="9125"/>
                </a:lnTo>
                <a:cubicBezTo>
                  <a:pt x="12600" y="9125"/>
                  <a:pt x="12600" y="1676"/>
                  <a:pt x="12600" y="1676"/>
                </a:cubicBezTo>
                <a:close/>
                <a:moveTo>
                  <a:pt x="21352" y="15862"/>
                </a:moveTo>
                <a:lnTo>
                  <a:pt x="21337" y="15854"/>
                </a:lnTo>
                <a:cubicBezTo>
                  <a:pt x="21336" y="15854"/>
                  <a:pt x="21335" y="15853"/>
                  <a:pt x="21335" y="15852"/>
                </a:cubicBezTo>
                <a:lnTo>
                  <a:pt x="12600" y="11089"/>
                </a:lnTo>
                <a:lnTo>
                  <a:pt x="12600" y="10512"/>
                </a:lnTo>
                <a:lnTo>
                  <a:pt x="21335" y="5748"/>
                </a:lnTo>
                <a:lnTo>
                  <a:pt x="21336" y="5747"/>
                </a:lnTo>
                <a:lnTo>
                  <a:pt x="21352" y="5738"/>
                </a:lnTo>
                <a:lnTo>
                  <a:pt x="21349" y="5738"/>
                </a:lnTo>
                <a:cubicBezTo>
                  <a:pt x="21503" y="5649"/>
                  <a:pt x="21600" y="5531"/>
                  <a:pt x="21600" y="5400"/>
                </a:cubicBezTo>
                <a:cubicBezTo>
                  <a:pt x="21600" y="5265"/>
                  <a:pt x="21500" y="5142"/>
                  <a:pt x="21336" y="5053"/>
                </a:cubicBezTo>
                <a:lnTo>
                  <a:pt x="12336" y="144"/>
                </a:lnTo>
                <a:cubicBezTo>
                  <a:pt x="12174" y="56"/>
                  <a:pt x="11949" y="0"/>
                  <a:pt x="11700" y="0"/>
                </a:cubicBezTo>
                <a:cubicBezTo>
                  <a:pt x="11203" y="0"/>
                  <a:pt x="10800" y="221"/>
                  <a:pt x="10800" y="491"/>
                </a:cubicBezTo>
                <a:lnTo>
                  <a:pt x="10800" y="10106"/>
                </a:lnTo>
                <a:lnTo>
                  <a:pt x="1551" y="5062"/>
                </a:lnTo>
                <a:lnTo>
                  <a:pt x="1550" y="5063"/>
                </a:lnTo>
                <a:cubicBezTo>
                  <a:pt x="1385" y="4969"/>
                  <a:pt x="1157" y="4909"/>
                  <a:pt x="900" y="4909"/>
                </a:cubicBezTo>
                <a:cubicBezTo>
                  <a:pt x="403" y="4909"/>
                  <a:pt x="0" y="5130"/>
                  <a:pt x="0" y="5400"/>
                </a:cubicBezTo>
                <a:cubicBezTo>
                  <a:pt x="0" y="5531"/>
                  <a:pt x="98" y="5649"/>
                  <a:pt x="250" y="5738"/>
                </a:cubicBezTo>
                <a:lnTo>
                  <a:pt x="249" y="5738"/>
                </a:lnTo>
                <a:lnTo>
                  <a:pt x="264" y="5747"/>
                </a:lnTo>
                <a:lnTo>
                  <a:pt x="264" y="5748"/>
                </a:lnTo>
                <a:lnTo>
                  <a:pt x="9527" y="10800"/>
                </a:lnTo>
                <a:lnTo>
                  <a:pt x="265" y="15853"/>
                </a:lnTo>
                <a:cubicBezTo>
                  <a:pt x="265" y="15853"/>
                  <a:pt x="264" y="15854"/>
                  <a:pt x="263" y="15854"/>
                </a:cubicBezTo>
                <a:lnTo>
                  <a:pt x="249" y="15862"/>
                </a:lnTo>
                <a:lnTo>
                  <a:pt x="250" y="15863"/>
                </a:lnTo>
                <a:cubicBezTo>
                  <a:pt x="98" y="15952"/>
                  <a:pt x="0" y="16070"/>
                  <a:pt x="0" y="16200"/>
                </a:cubicBezTo>
                <a:cubicBezTo>
                  <a:pt x="0" y="16471"/>
                  <a:pt x="403" y="16691"/>
                  <a:pt x="900" y="16691"/>
                </a:cubicBezTo>
                <a:cubicBezTo>
                  <a:pt x="1157" y="16691"/>
                  <a:pt x="1385" y="16631"/>
                  <a:pt x="1550" y="16537"/>
                </a:cubicBezTo>
                <a:lnTo>
                  <a:pt x="1551" y="16538"/>
                </a:lnTo>
                <a:lnTo>
                  <a:pt x="10800" y="11494"/>
                </a:lnTo>
                <a:lnTo>
                  <a:pt x="10800" y="21109"/>
                </a:lnTo>
                <a:cubicBezTo>
                  <a:pt x="10800" y="21380"/>
                  <a:pt x="11203" y="21600"/>
                  <a:pt x="11700" y="21600"/>
                </a:cubicBezTo>
                <a:cubicBezTo>
                  <a:pt x="11949" y="21600"/>
                  <a:pt x="12174" y="21545"/>
                  <a:pt x="12336" y="21456"/>
                </a:cubicBezTo>
                <a:lnTo>
                  <a:pt x="21336" y="16547"/>
                </a:lnTo>
                <a:cubicBezTo>
                  <a:pt x="21500" y="16459"/>
                  <a:pt x="21600" y="16336"/>
                  <a:pt x="21600" y="16200"/>
                </a:cubicBezTo>
                <a:cubicBezTo>
                  <a:pt x="21600" y="16070"/>
                  <a:pt x="21503" y="15952"/>
                  <a:pt x="21349" y="15863"/>
                </a:cubicBezTo>
                <a:cubicBezTo>
                  <a:pt x="21349" y="15863"/>
                  <a:pt x="21352" y="15862"/>
                  <a:pt x="21352" y="15862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3" name="Shape 3763"/>
          <p:cNvSpPr/>
          <p:nvPr/>
        </p:nvSpPr>
        <p:spPr>
          <a:xfrm>
            <a:off x="8290464" y="3640390"/>
            <a:ext cx="194237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200" y="16691"/>
                </a:moveTo>
                <a:lnTo>
                  <a:pt x="15600" y="16691"/>
                </a:lnTo>
                <a:lnTo>
                  <a:pt x="15600" y="14727"/>
                </a:lnTo>
                <a:lnTo>
                  <a:pt x="13200" y="14727"/>
                </a:lnTo>
                <a:cubicBezTo>
                  <a:pt x="13200" y="14727"/>
                  <a:pt x="13200" y="16691"/>
                  <a:pt x="13200" y="16691"/>
                </a:cubicBezTo>
                <a:close/>
                <a:moveTo>
                  <a:pt x="9600" y="10800"/>
                </a:moveTo>
                <a:lnTo>
                  <a:pt x="12000" y="10800"/>
                </a:lnTo>
                <a:lnTo>
                  <a:pt x="12000" y="8836"/>
                </a:lnTo>
                <a:lnTo>
                  <a:pt x="9600" y="8836"/>
                </a:lnTo>
                <a:cubicBezTo>
                  <a:pt x="9600" y="8836"/>
                  <a:pt x="9600" y="10800"/>
                  <a:pt x="9600" y="10800"/>
                </a:cubicBezTo>
                <a:close/>
                <a:moveTo>
                  <a:pt x="13200" y="19636"/>
                </a:moveTo>
                <a:lnTo>
                  <a:pt x="15600" y="19636"/>
                </a:lnTo>
                <a:lnTo>
                  <a:pt x="15600" y="17673"/>
                </a:lnTo>
                <a:lnTo>
                  <a:pt x="13200" y="17673"/>
                </a:lnTo>
                <a:cubicBezTo>
                  <a:pt x="13200" y="17673"/>
                  <a:pt x="13200" y="19636"/>
                  <a:pt x="13200" y="19636"/>
                </a:cubicBezTo>
                <a:close/>
                <a:moveTo>
                  <a:pt x="13200" y="13745"/>
                </a:moveTo>
                <a:lnTo>
                  <a:pt x="15600" y="13745"/>
                </a:lnTo>
                <a:lnTo>
                  <a:pt x="15600" y="11782"/>
                </a:lnTo>
                <a:lnTo>
                  <a:pt x="13200" y="11782"/>
                </a:lnTo>
                <a:cubicBezTo>
                  <a:pt x="13200" y="11782"/>
                  <a:pt x="13200" y="13745"/>
                  <a:pt x="13200" y="13745"/>
                </a:cubicBezTo>
                <a:close/>
                <a:moveTo>
                  <a:pt x="16800" y="10800"/>
                </a:moveTo>
                <a:lnTo>
                  <a:pt x="19200" y="10800"/>
                </a:lnTo>
                <a:lnTo>
                  <a:pt x="19200" y="8836"/>
                </a:lnTo>
                <a:lnTo>
                  <a:pt x="16800" y="8836"/>
                </a:lnTo>
                <a:cubicBezTo>
                  <a:pt x="16800" y="8836"/>
                  <a:pt x="16800" y="10800"/>
                  <a:pt x="16800" y="10800"/>
                </a:cubicBezTo>
                <a:close/>
                <a:moveTo>
                  <a:pt x="20400" y="19636"/>
                </a:moveTo>
                <a:cubicBezTo>
                  <a:pt x="20400" y="20178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8" y="20618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  <a:moveTo>
                  <a:pt x="13200" y="10800"/>
                </a:moveTo>
                <a:lnTo>
                  <a:pt x="15600" y="10800"/>
                </a:lnTo>
                <a:lnTo>
                  <a:pt x="15600" y="8836"/>
                </a:lnTo>
                <a:lnTo>
                  <a:pt x="13200" y="8836"/>
                </a:lnTo>
                <a:cubicBezTo>
                  <a:pt x="13200" y="8836"/>
                  <a:pt x="13200" y="10800"/>
                  <a:pt x="13200" y="10800"/>
                </a:cubicBezTo>
                <a:close/>
                <a:moveTo>
                  <a:pt x="3600" y="2945"/>
                </a:moveTo>
                <a:lnTo>
                  <a:pt x="18000" y="2945"/>
                </a:lnTo>
                <a:lnTo>
                  <a:pt x="18000" y="6873"/>
                </a:lnTo>
                <a:lnTo>
                  <a:pt x="3600" y="6873"/>
                </a:lnTo>
                <a:cubicBezTo>
                  <a:pt x="3600" y="6873"/>
                  <a:pt x="3600" y="2945"/>
                  <a:pt x="3600" y="2945"/>
                </a:cubicBezTo>
                <a:close/>
                <a:moveTo>
                  <a:pt x="2400" y="7855"/>
                </a:moveTo>
                <a:lnTo>
                  <a:pt x="19200" y="7855"/>
                </a:lnTo>
                <a:lnTo>
                  <a:pt x="19200" y="1964"/>
                </a:lnTo>
                <a:lnTo>
                  <a:pt x="2400" y="1964"/>
                </a:lnTo>
                <a:cubicBezTo>
                  <a:pt x="2400" y="1964"/>
                  <a:pt x="2400" y="7855"/>
                  <a:pt x="2400" y="7855"/>
                </a:cubicBezTo>
                <a:close/>
                <a:moveTo>
                  <a:pt x="9600" y="13745"/>
                </a:moveTo>
                <a:lnTo>
                  <a:pt x="12000" y="13745"/>
                </a:lnTo>
                <a:lnTo>
                  <a:pt x="12000" y="11782"/>
                </a:lnTo>
                <a:lnTo>
                  <a:pt x="9600" y="11782"/>
                </a:lnTo>
                <a:cubicBezTo>
                  <a:pt x="9600" y="11782"/>
                  <a:pt x="9600" y="13745"/>
                  <a:pt x="9600" y="13745"/>
                </a:cubicBezTo>
                <a:close/>
                <a:moveTo>
                  <a:pt x="16800" y="19636"/>
                </a:moveTo>
                <a:lnTo>
                  <a:pt x="19200" y="19636"/>
                </a:lnTo>
                <a:lnTo>
                  <a:pt x="19200" y="11782"/>
                </a:lnTo>
                <a:lnTo>
                  <a:pt x="16800" y="11782"/>
                </a:lnTo>
                <a:cubicBezTo>
                  <a:pt x="16800" y="11782"/>
                  <a:pt x="16800" y="19636"/>
                  <a:pt x="16800" y="19636"/>
                </a:cubicBezTo>
                <a:close/>
                <a:moveTo>
                  <a:pt x="2400" y="16691"/>
                </a:moveTo>
                <a:lnTo>
                  <a:pt x="4800" y="16691"/>
                </a:lnTo>
                <a:lnTo>
                  <a:pt x="4800" y="14727"/>
                </a:lnTo>
                <a:lnTo>
                  <a:pt x="2400" y="14727"/>
                </a:lnTo>
                <a:cubicBezTo>
                  <a:pt x="2400" y="14727"/>
                  <a:pt x="2400" y="16691"/>
                  <a:pt x="2400" y="16691"/>
                </a:cubicBezTo>
                <a:close/>
                <a:moveTo>
                  <a:pt x="2400" y="10800"/>
                </a:moveTo>
                <a:lnTo>
                  <a:pt x="4800" y="10800"/>
                </a:lnTo>
                <a:lnTo>
                  <a:pt x="4800" y="8836"/>
                </a:lnTo>
                <a:lnTo>
                  <a:pt x="2400" y="8836"/>
                </a:lnTo>
                <a:cubicBezTo>
                  <a:pt x="2400" y="8836"/>
                  <a:pt x="2400" y="10800"/>
                  <a:pt x="2400" y="10800"/>
                </a:cubicBezTo>
                <a:close/>
                <a:moveTo>
                  <a:pt x="2400" y="19636"/>
                </a:moveTo>
                <a:lnTo>
                  <a:pt x="4800" y="19636"/>
                </a:lnTo>
                <a:lnTo>
                  <a:pt x="4800" y="17673"/>
                </a:lnTo>
                <a:lnTo>
                  <a:pt x="2400" y="17673"/>
                </a:lnTo>
                <a:cubicBezTo>
                  <a:pt x="2400" y="17673"/>
                  <a:pt x="2400" y="19636"/>
                  <a:pt x="2400" y="19636"/>
                </a:cubicBezTo>
                <a:close/>
                <a:moveTo>
                  <a:pt x="2400" y="13745"/>
                </a:moveTo>
                <a:lnTo>
                  <a:pt x="4800" y="13745"/>
                </a:lnTo>
                <a:lnTo>
                  <a:pt x="4800" y="11782"/>
                </a:lnTo>
                <a:lnTo>
                  <a:pt x="2400" y="11782"/>
                </a:lnTo>
                <a:cubicBezTo>
                  <a:pt x="2400" y="11782"/>
                  <a:pt x="2400" y="13745"/>
                  <a:pt x="2400" y="13745"/>
                </a:cubicBezTo>
                <a:close/>
                <a:moveTo>
                  <a:pt x="9600" y="16691"/>
                </a:moveTo>
                <a:lnTo>
                  <a:pt x="12000" y="16691"/>
                </a:lnTo>
                <a:lnTo>
                  <a:pt x="12000" y="14727"/>
                </a:lnTo>
                <a:lnTo>
                  <a:pt x="9600" y="14727"/>
                </a:lnTo>
                <a:cubicBezTo>
                  <a:pt x="9600" y="14727"/>
                  <a:pt x="9600" y="16691"/>
                  <a:pt x="9600" y="16691"/>
                </a:cubicBezTo>
                <a:close/>
                <a:moveTo>
                  <a:pt x="6000" y="19636"/>
                </a:moveTo>
                <a:lnTo>
                  <a:pt x="8400" y="19636"/>
                </a:lnTo>
                <a:lnTo>
                  <a:pt x="8400" y="17673"/>
                </a:lnTo>
                <a:lnTo>
                  <a:pt x="6000" y="17673"/>
                </a:lnTo>
                <a:cubicBezTo>
                  <a:pt x="6000" y="17673"/>
                  <a:pt x="6000" y="19636"/>
                  <a:pt x="6000" y="19636"/>
                </a:cubicBezTo>
                <a:close/>
                <a:moveTo>
                  <a:pt x="9600" y="19636"/>
                </a:moveTo>
                <a:lnTo>
                  <a:pt x="12000" y="19636"/>
                </a:lnTo>
                <a:lnTo>
                  <a:pt x="12000" y="17673"/>
                </a:lnTo>
                <a:lnTo>
                  <a:pt x="9600" y="17673"/>
                </a:lnTo>
                <a:cubicBezTo>
                  <a:pt x="9600" y="17673"/>
                  <a:pt x="9600" y="19636"/>
                  <a:pt x="9600" y="19636"/>
                </a:cubicBezTo>
                <a:close/>
                <a:moveTo>
                  <a:pt x="6000" y="16691"/>
                </a:moveTo>
                <a:lnTo>
                  <a:pt x="8400" y="16691"/>
                </a:lnTo>
                <a:lnTo>
                  <a:pt x="8400" y="14727"/>
                </a:lnTo>
                <a:lnTo>
                  <a:pt x="6000" y="14727"/>
                </a:lnTo>
                <a:cubicBezTo>
                  <a:pt x="6000" y="14727"/>
                  <a:pt x="6000" y="16691"/>
                  <a:pt x="6000" y="16691"/>
                </a:cubicBezTo>
                <a:close/>
                <a:moveTo>
                  <a:pt x="6000" y="13745"/>
                </a:moveTo>
                <a:lnTo>
                  <a:pt x="8400" y="13745"/>
                </a:lnTo>
                <a:lnTo>
                  <a:pt x="8400" y="11782"/>
                </a:lnTo>
                <a:lnTo>
                  <a:pt x="6000" y="11782"/>
                </a:lnTo>
                <a:cubicBezTo>
                  <a:pt x="6000" y="11782"/>
                  <a:pt x="6000" y="13745"/>
                  <a:pt x="6000" y="13745"/>
                </a:cubicBezTo>
                <a:close/>
                <a:moveTo>
                  <a:pt x="6000" y="10800"/>
                </a:moveTo>
                <a:lnTo>
                  <a:pt x="8400" y="10800"/>
                </a:lnTo>
                <a:lnTo>
                  <a:pt x="8400" y="8836"/>
                </a:lnTo>
                <a:lnTo>
                  <a:pt x="6000" y="8836"/>
                </a:lnTo>
                <a:cubicBezTo>
                  <a:pt x="6000" y="8836"/>
                  <a:pt x="6000" y="10800"/>
                  <a:pt x="6000" y="10800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4" name="Shape 3764"/>
          <p:cNvSpPr/>
          <p:nvPr/>
        </p:nvSpPr>
        <p:spPr>
          <a:xfrm>
            <a:off x="8722102" y="3640390"/>
            <a:ext cx="237401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82" y="11782"/>
                </a:moveTo>
                <a:lnTo>
                  <a:pt x="9818" y="11782"/>
                </a:lnTo>
                <a:lnTo>
                  <a:pt x="9818" y="13745"/>
                </a:lnTo>
                <a:lnTo>
                  <a:pt x="11782" y="13745"/>
                </a:lnTo>
                <a:cubicBezTo>
                  <a:pt x="11782" y="13745"/>
                  <a:pt x="11782" y="11782"/>
                  <a:pt x="11782" y="11782"/>
                </a:cubicBezTo>
                <a:close/>
                <a:moveTo>
                  <a:pt x="7855" y="17673"/>
                </a:moveTo>
                <a:lnTo>
                  <a:pt x="9818" y="17673"/>
                </a:lnTo>
                <a:lnTo>
                  <a:pt x="9818" y="16691"/>
                </a:lnTo>
                <a:lnTo>
                  <a:pt x="7855" y="16691"/>
                </a:lnTo>
                <a:cubicBezTo>
                  <a:pt x="7855" y="16691"/>
                  <a:pt x="7855" y="17673"/>
                  <a:pt x="7855" y="17673"/>
                </a:cubicBezTo>
                <a:close/>
                <a:moveTo>
                  <a:pt x="11782" y="17673"/>
                </a:moveTo>
                <a:lnTo>
                  <a:pt x="13745" y="17673"/>
                </a:lnTo>
                <a:lnTo>
                  <a:pt x="13745" y="16691"/>
                </a:lnTo>
                <a:lnTo>
                  <a:pt x="11782" y="16691"/>
                </a:lnTo>
                <a:cubicBezTo>
                  <a:pt x="11782" y="16691"/>
                  <a:pt x="11782" y="17673"/>
                  <a:pt x="11782" y="17673"/>
                </a:cubicBezTo>
                <a:close/>
                <a:moveTo>
                  <a:pt x="12764" y="8836"/>
                </a:moveTo>
                <a:cubicBezTo>
                  <a:pt x="12492" y="8836"/>
                  <a:pt x="12273" y="9057"/>
                  <a:pt x="12273" y="9327"/>
                </a:cubicBezTo>
                <a:cubicBezTo>
                  <a:pt x="12273" y="9599"/>
                  <a:pt x="12492" y="9818"/>
                  <a:pt x="12764" y="9818"/>
                </a:cubicBezTo>
                <a:cubicBezTo>
                  <a:pt x="13035" y="9818"/>
                  <a:pt x="13255" y="9599"/>
                  <a:pt x="13255" y="9327"/>
                </a:cubicBezTo>
                <a:cubicBezTo>
                  <a:pt x="13255" y="9057"/>
                  <a:pt x="13035" y="8836"/>
                  <a:pt x="12764" y="8836"/>
                </a:cubicBezTo>
                <a:moveTo>
                  <a:pt x="3927" y="12764"/>
                </a:moveTo>
                <a:cubicBezTo>
                  <a:pt x="3927" y="11679"/>
                  <a:pt x="4806" y="10800"/>
                  <a:pt x="5891" y="10800"/>
                </a:cubicBezTo>
                <a:cubicBezTo>
                  <a:pt x="6975" y="10800"/>
                  <a:pt x="7855" y="11679"/>
                  <a:pt x="7855" y="12764"/>
                </a:cubicBezTo>
                <a:cubicBezTo>
                  <a:pt x="7855" y="13848"/>
                  <a:pt x="6975" y="14727"/>
                  <a:pt x="5891" y="14727"/>
                </a:cubicBezTo>
                <a:cubicBezTo>
                  <a:pt x="4806" y="14727"/>
                  <a:pt x="3927" y="13848"/>
                  <a:pt x="3927" y="12764"/>
                </a:cubicBezTo>
                <a:moveTo>
                  <a:pt x="17673" y="12764"/>
                </a:moveTo>
                <a:cubicBezTo>
                  <a:pt x="17673" y="13848"/>
                  <a:pt x="16794" y="14727"/>
                  <a:pt x="15709" y="14727"/>
                </a:cubicBezTo>
                <a:cubicBezTo>
                  <a:pt x="14625" y="14727"/>
                  <a:pt x="13745" y="13848"/>
                  <a:pt x="13745" y="12764"/>
                </a:cubicBezTo>
                <a:cubicBezTo>
                  <a:pt x="13745" y="11679"/>
                  <a:pt x="14625" y="10800"/>
                  <a:pt x="15709" y="10800"/>
                </a:cubicBezTo>
                <a:cubicBezTo>
                  <a:pt x="16794" y="10800"/>
                  <a:pt x="17673" y="11679"/>
                  <a:pt x="17673" y="12764"/>
                </a:cubicBezTo>
                <a:moveTo>
                  <a:pt x="20618" y="8836"/>
                </a:moveTo>
                <a:lnTo>
                  <a:pt x="19145" y="8836"/>
                </a:lnTo>
                <a:cubicBezTo>
                  <a:pt x="18874" y="8836"/>
                  <a:pt x="18655" y="9057"/>
                  <a:pt x="18655" y="9327"/>
                </a:cubicBezTo>
                <a:cubicBezTo>
                  <a:pt x="18655" y="9599"/>
                  <a:pt x="18874" y="9818"/>
                  <a:pt x="19145" y="9818"/>
                </a:cubicBezTo>
                <a:lnTo>
                  <a:pt x="20618" y="9818"/>
                </a:lnTo>
                <a:lnTo>
                  <a:pt x="20618" y="12273"/>
                </a:lnTo>
                <a:lnTo>
                  <a:pt x="18605" y="12273"/>
                </a:lnTo>
                <a:cubicBezTo>
                  <a:pt x="18370" y="10881"/>
                  <a:pt x="17167" y="9818"/>
                  <a:pt x="15709" y="9818"/>
                </a:cubicBezTo>
                <a:cubicBezTo>
                  <a:pt x="14082" y="9818"/>
                  <a:pt x="12764" y="11137"/>
                  <a:pt x="12764" y="12764"/>
                </a:cubicBezTo>
                <a:cubicBezTo>
                  <a:pt x="12764" y="14391"/>
                  <a:pt x="14082" y="15709"/>
                  <a:pt x="15709" y="15709"/>
                </a:cubicBezTo>
                <a:cubicBezTo>
                  <a:pt x="17167" y="15709"/>
                  <a:pt x="18370" y="14647"/>
                  <a:pt x="18605" y="13255"/>
                </a:cubicBezTo>
                <a:lnTo>
                  <a:pt x="20618" y="13255"/>
                </a:lnTo>
                <a:lnTo>
                  <a:pt x="20618" y="18655"/>
                </a:lnTo>
                <a:lnTo>
                  <a:pt x="982" y="18655"/>
                </a:lnTo>
                <a:lnTo>
                  <a:pt x="982" y="13255"/>
                </a:lnTo>
                <a:lnTo>
                  <a:pt x="2995" y="13255"/>
                </a:lnTo>
                <a:cubicBezTo>
                  <a:pt x="3230" y="14647"/>
                  <a:pt x="4433" y="15709"/>
                  <a:pt x="5891" y="15709"/>
                </a:cubicBezTo>
                <a:cubicBezTo>
                  <a:pt x="7517" y="15709"/>
                  <a:pt x="8836" y="14391"/>
                  <a:pt x="8836" y="12764"/>
                </a:cubicBezTo>
                <a:cubicBezTo>
                  <a:pt x="8836" y="11137"/>
                  <a:pt x="7517" y="9818"/>
                  <a:pt x="5891" y="9818"/>
                </a:cubicBezTo>
                <a:cubicBezTo>
                  <a:pt x="4433" y="9818"/>
                  <a:pt x="3230" y="10881"/>
                  <a:pt x="2995" y="12273"/>
                </a:cubicBezTo>
                <a:lnTo>
                  <a:pt x="982" y="12273"/>
                </a:lnTo>
                <a:lnTo>
                  <a:pt x="982" y="9818"/>
                </a:lnTo>
                <a:lnTo>
                  <a:pt x="2455" y="9818"/>
                </a:lnTo>
                <a:cubicBezTo>
                  <a:pt x="2726" y="9818"/>
                  <a:pt x="2945" y="9599"/>
                  <a:pt x="2945" y="9327"/>
                </a:cubicBezTo>
                <a:cubicBezTo>
                  <a:pt x="2945" y="9057"/>
                  <a:pt x="2726" y="8836"/>
                  <a:pt x="2455" y="8836"/>
                </a:cubicBezTo>
                <a:lnTo>
                  <a:pt x="982" y="8836"/>
                </a:lnTo>
                <a:lnTo>
                  <a:pt x="982" y="7855"/>
                </a:lnTo>
                <a:cubicBezTo>
                  <a:pt x="982" y="7313"/>
                  <a:pt x="1421" y="6873"/>
                  <a:pt x="1964" y="6873"/>
                </a:cubicBezTo>
                <a:lnTo>
                  <a:pt x="19636" y="6873"/>
                </a:lnTo>
                <a:cubicBezTo>
                  <a:pt x="20178" y="6873"/>
                  <a:pt x="20618" y="7313"/>
                  <a:pt x="20618" y="7855"/>
                </a:cubicBezTo>
                <a:cubicBezTo>
                  <a:pt x="20618" y="7855"/>
                  <a:pt x="20618" y="8836"/>
                  <a:pt x="20618" y="8836"/>
                </a:cubicBezTo>
                <a:close/>
                <a:moveTo>
                  <a:pt x="19636" y="20618"/>
                </a:move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20618" y="19636"/>
                </a:lnTo>
                <a:cubicBezTo>
                  <a:pt x="20618" y="20178"/>
                  <a:pt x="20178" y="20618"/>
                  <a:pt x="19636" y="20618"/>
                </a:cubicBezTo>
                <a:moveTo>
                  <a:pt x="5891" y="4909"/>
                </a:moveTo>
                <a:lnTo>
                  <a:pt x="15709" y="4909"/>
                </a:lnTo>
                <a:lnTo>
                  <a:pt x="15709" y="5891"/>
                </a:lnTo>
                <a:lnTo>
                  <a:pt x="5891" y="5891"/>
                </a:lnTo>
                <a:cubicBezTo>
                  <a:pt x="5891" y="5891"/>
                  <a:pt x="5891" y="4909"/>
                  <a:pt x="5891" y="4909"/>
                </a:cubicBezTo>
                <a:close/>
                <a:moveTo>
                  <a:pt x="19636" y="5891"/>
                </a:moveTo>
                <a:lnTo>
                  <a:pt x="19636" y="2855"/>
                </a:lnTo>
                <a:cubicBezTo>
                  <a:pt x="20207" y="2653"/>
                  <a:pt x="20618" y="2113"/>
                  <a:pt x="20618" y="1473"/>
                </a:cubicBezTo>
                <a:cubicBezTo>
                  <a:pt x="20618" y="660"/>
                  <a:pt x="19959" y="0"/>
                  <a:pt x="19145" y="0"/>
                </a:cubicBezTo>
                <a:cubicBezTo>
                  <a:pt x="18332" y="0"/>
                  <a:pt x="17673" y="660"/>
                  <a:pt x="17673" y="1473"/>
                </a:cubicBezTo>
                <a:cubicBezTo>
                  <a:pt x="17673" y="2113"/>
                  <a:pt x="18084" y="2653"/>
                  <a:pt x="18655" y="2855"/>
                </a:cubicBezTo>
                <a:lnTo>
                  <a:pt x="18655" y="5891"/>
                </a:lnTo>
                <a:lnTo>
                  <a:pt x="16691" y="5891"/>
                </a:lnTo>
                <a:lnTo>
                  <a:pt x="16691" y="4909"/>
                </a:lnTo>
                <a:cubicBezTo>
                  <a:pt x="16691" y="4367"/>
                  <a:pt x="16251" y="3927"/>
                  <a:pt x="15709" y="3927"/>
                </a:cubicBezTo>
                <a:lnTo>
                  <a:pt x="5891" y="3927"/>
                </a:lnTo>
                <a:cubicBezTo>
                  <a:pt x="5348" y="3927"/>
                  <a:pt x="4909" y="4367"/>
                  <a:pt x="4909" y="4909"/>
                </a:cubicBezTo>
                <a:lnTo>
                  <a:pt x="4909" y="5891"/>
                </a:lnTo>
                <a:lnTo>
                  <a:pt x="1964" y="5891"/>
                </a:lnTo>
                <a:cubicBezTo>
                  <a:pt x="879" y="5891"/>
                  <a:pt x="0" y="6770"/>
                  <a:pt x="0" y="7855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7855"/>
                </a:lnTo>
                <a:cubicBezTo>
                  <a:pt x="21600" y="6770"/>
                  <a:pt x="20721" y="5891"/>
                  <a:pt x="19636" y="5891"/>
                </a:cubicBezTo>
                <a:moveTo>
                  <a:pt x="10800" y="9818"/>
                </a:moveTo>
                <a:cubicBezTo>
                  <a:pt x="11071" y="9818"/>
                  <a:pt x="11291" y="9599"/>
                  <a:pt x="11291" y="9327"/>
                </a:cubicBezTo>
                <a:cubicBezTo>
                  <a:pt x="11291" y="9057"/>
                  <a:pt x="11071" y="8836"/>
                  <a:pt x="10800" y="8836"/>
                </a:cubicBezTo>
                <a:cubicBezTo>
                  <a:pt x="10529" y="8836"/>
                  <a:pt x="10309" y="9057"/>
                  <a:pt x="10309" y="9327"/>
                </a:cubicBezTo>
                <a:cubicBezTo>
                  <a:pt x="10309" y="9599"/>
                  <a:pt x="10529" y="9818"/>
                  <a:pt x="10800" y="9818"/>
                </a:cubicBezTo>
                <a:moveTo>
                  <a:pt x="9327" y="9327"/>
                </a:moveTo>
                <a:cubicBezTo>
                  <a:pt x="9327" y="9057"/>
                  <a:pt x="9108" y="8836"/>
                  <a:pt x="8836" y="8836"/>
                </a:cubicBezTo>
                <a:cubicBezTo>
                  <a:pt x="8565" y="8836"/>
                  <a:pt x="8345" y="9057"/>
                  <a:pt x="8345" y="9327"/>
                </a:cubicBezTo>
                <a:cubicBezTo>
                  <a:pt x="8345" y="9599"/>
                  <a:pt x="8565" y="9818"/>
                  <a:pt x="8836" y="9818"/>
                </a:cubicBezTo>
                <a:cubicBezTo>
                  <a:pt x="9108" y="9818"/>
                  <a:pt x="9327" y="9599"/>
                  <a:pt x="9327" y="9327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5" name="Shape 3765"/>
          <p:cNvSpPr/>
          <p:nvPr/>
        </p:nvSpPr>
        <p:spPr>
          <a:xfrm>
            <a:off x="9175322" y="3640390"/>
            <a:ext cx="237401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538" y="14727"/>
                </a:moveTo>
                <a:cubicBezTo>
                  <a:pt x="13628" y="14411"/>
                  <a:pt x="13690" y="14084"/>
                  <a:pt x="13721" y="13745"/>
                </a:cubicBezTo>
                <a:lnTo>
                  <a:pt x="2970" y="13745"/>
                </a:lnTo>
                <a:cubicBezTo>
                  <a:pt x="3001" y="14084"/>
                  <a:pt x="3063" y="14411"/>
                  <a:pt x="3153" y="14727"/>
                </a:cubicBezTo>
                <a:cubicBezTo>
                  <a:pt x="3153" y="14727"/>
                  <a:pt x="13538" y="14727"/>
                  <a:pt x="13538" y="14727"/>
                </a:cubicBezTo>
                <a:close/>
                <a:moveTo>
                  <a:pt x="18655" y="12764"/>
                </a:moveTo>
                <a:cubicBezTo>
                  <a:pt x="18383" y="12764"/>
                  <a:pt x="18164" y="12984"/>
                  <a:pt x="18164" y="13255"/>
                </a:cubicBezTo>
                <a:cubicBezTo>
                  <a:pt x="18164" y="13526"/>
                  <a:pt x="18383" y="13745"/>
                  <a:pt x="18655" y="13745"/>
                </a:cubicBezTo>
                <a:cubicBezTo>
                  <a:pt x="18926" y="13745"/>
                  <a:pt x="19145" y="13526"/>
                  <a:pt x="19145" y="13255"/>
                </a:cubicBezTo>
                <a:cubicBezTo>
                  <a:pt x="19145" y="12984"/>
                  <a:pt x="18926" y="12764"/>
                  <a:pt x="18655" y="12764"/>
                </a:cubicBezTo>
                <a:moveTo>
                  <a:pt x="18655" y="8836"/>
                </a:moveTo>
                <a:cubicBezTo>
                  <a:pt x="18112" y="8836"/>
                  <a:pt x="17673" y="9276"/>
                  <a:pt x="17673" y="9818"/>
                </a:cubicBezTo>
                <a:cubicBezTo>
                  <a:pt x="17673" y="10360"/>
                  <a:pt x="18112" y="10800"/>
                  <a:pt x="18655" y="10800"/>
                </a:cubicBezTo>
                <a:cubicBezTo>
                  <a:pt x="19197" y="10800"/>
                  <a:pt x="19636" y="10360"/>
                  <a:pt x="19636" y="9818"/>
                </a:cubicBezTo>
                <a:cubicBezTo>
                  <a:pt x="19636" y="9276"/>
                  <a:pt x="19197" y="8836"/>
                  <a:pt x="18655" y="8836"/>
                </a:cubicBezTo>
                <a:moveTo>
                  <a:pt x="20618" y="19636"/>
                </a:moveTo>
                <a:cubicBezTo>
                  <a:pt x="20618" y="20178"/>
                  <a:pt x="20179" y="20618"/>
                  <a:pt x="19636" y="20618"/>
                </a:cubicBezTo>
                <a:lnTo>
                  <a:pt x="16691" y="20618"/>
                </a:lnTo>
                <a:lnTo>
                  <a:pt x="16691" y="5891"/>
                </a:lnTo>
                <a:lnTo>
                  <a:pt x="19636" y="5891"/>
                </a:lnTo>
                <a:cubicBezTo>
                  <a:pt x="20179" y="5891"/>
                  <a:pt x="20618" y="6331"/>
                  <a:pt x="20618" y="6873"/>
                </a:cubicBezTo>
                <a:cubicBezTo>
                  <a:pt x="20618" y="6873"/>
                  <a:pt x="20618" y="19636"/>
                  <a:pt x="20618" y="19636"/>
                </a:cubicBezTo>
                <a:close/>
                <a:moveTo>
                  <a:pt x="15709" y="20618"/>
                </a:move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6873"/>
                </a:lnTo>
                <a:cubicBezTo>
                  <a:pt x="982" y="6331"/>
                  <a:pt x="1421" y="5891"/>
                  <a:pt x="1964" y="5891"/>
                </a:cubicBezTo>
                <a:lnTo>
                  <a:pt x="15709" y="5891"/>
                </a:lnTo>
                <a:cubicBezTo>
                  <a:pt x="15709" y="5891"/>
                  <a:pt x="15709" y="20618"/>
                  <a:pt x="15709" y="20618"/>
                </a:cubicBezTo>
                <a:close/>
                <a:moveTo>
                  <a:pt x="19636" y="4909"/>
                </a:moveTo>
                <a:lnTo>
                  <a:pt x="4909" y="4909"/>
                </a:lnTo>
                <a:lnTo>
                  <a:pt x="4909" y="2855"/>
                </a:lnTo>
                <a:cubicBezTo>
                  <a:pt x="5480" y="2653"/>
                  <a:pt x="5891" y="2113"/>
                  <a:pt x="5891" y="1473"/>
                </a:cubicBezTo>
                <a:cubicBezTo>
                  <a:pt x="5891" y="660"/>
                  <a:pt x="5231" y="0"/>
                  <a:pt x="4418" y="0"/>
                </a:cubicBezTo>
                <a:cubicBezTo>
                  <a:pt x="3605" y="0"/>
                  <a:pt x="2945" y="660"/>
                  <a:pt x="2945" y="1473"/>
                </a:cubicBezTo>
                <a:cubicBezTo>
                  <a:pt x="2945" y="2113"/>
                  <a:pt x="3357" y="2653"/>
                  <a:pt x="3927" y="2855"/>
                </a:cubicBezTo>
                <a:lnTo>
                  <a:pt x="3927" y="4909"/>
                </a:lnTo>
                <a:lnTo>
                  <a:pt x="1964" y="4909"/>
                </a:lnTo>
                <a:cubicBezTo>
                  <a:pt x="879" y="4909"/>
                  <a:pt x="0" y="5788"/>
                  <a:pt x="0" y="6873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6873"/>
                </a:lnTo>
                <a:cubicBezTo>
                  <a:pt x="21600" y="5788"/>
                  <a:pt x="20721" y="4909"/>
                  <a:pt x="19636" y="4909"/>
                </a:cubicBezTo>
                <a:moveTo>
                  <a:pt x="18655" y="15709"/>
                </a:moveTo>
                <a:cubicBezTo>
                  <a:pt x="18383" y="15709"/>
                  <a:pt x="18164" y="15929"/>
                  <a:pt x="18164" y="16200"/>
                </a:cubicBezTo>
                <a:cubicBezTo>
                  <a:pt x="18164" y="16471"/>
                  <a:pt x="18383" y="16691"/>
                  <a:pt x="18655" y="16691"/>
                </a:cubicBezTo>
                <a:cubicBezTo>
                  <a:pt x="18926" y="16691"/>
                  <a:pt x="19145" y="16471"/>
                  <a:pt x="19145" y="16200"/>
                </a:cubicBezTo>
                <a:cubicBezTo>
                  <a:pt x="19145" y="15929"/>
                  <a:pt x="18926" y="15709"/>
                  <a:pt x="18655" y="15709"/>
                </a:cubicBezTo>
                <a:moveTo>
                  <a:pt x="4199" y="16691"/>
                </a:moveTo>
                <a:lnTo>
                  <a:pt x="12492" y="16691"/>
                </a:lnTo>
                <a:cubicBezTo>
                  <a:pt x="12744" y="16388"/>
                  <a:pt x="12971" y="16064"/>
                  <a:pt x="13152" y="15709"/>
                </a:cubicBezTo>
                <a:lnTo>
                  <a:pt x="3539" y="15709"/>
                </a:lnTo>
                <a:cubicBezTo>
                  <a:pt x="3720" y="16064"/>
                  <a:pt x="3947" y="16388"/>
                  <a:pt x="4199" y="16691"/>
                </a:cubicBezTo>
                <a:moveTo>
                  <a:pt x="8345" y="7855"/>
                </a:moveTo>
                <a:cubicBezTo>
                  <a:pt x="7196" y="7855"/>
                  <a:pt x="6138" y="8224"/>
                  <a:pt x="5263" y="8836"/>
                </a:cubicBezTo>
                <a:lnTo>
                  <a:pt x="11428" y="8836"/>
                </a:lnTo>
                <a:cubicBezTo>
                  <a:pt x="10553" y="8224"/>
                  <a:pt x="9495" y="7855"/>
                  <a:pt x="8345" y="7855"/>
                </a:cubicBezTo>
                <a:moveTo>
                  <a:pt x="8345" y="18655"/>
                </a:moveTo>
                <a:cubicBezTo>
                  <a:pt x="9495" y="18655"/>
                  <a:pt x="10553" y="18285"/>
                  <a:pt x="11428" y="17673"/>
                </a:cubicBezTo>
                <a:lnTo>
                  <a:pt x="5263" y="17673"/>
                </a:lnTo>
                <a:cubicBezTo>
                  <a:pt x="6138" y="18285"/>
                  <a:pt x="7196" y="18655"/>
                  <a:pt x="8345" y="18655"/>
                </a:cubicBezTo>
                <a:moveTo>
                  <a:pt x="12492" y="9818"/>
                </a:moveTo>
                <a:lnTo>
                  <a:pt x="4199" y="9818"/>
                </a:lnTo>
                <a:cubicBezTo>
                  <a:pt x="3947" y="10122"/>
                  <a:pt x="3720" y="10446"/>
                  <a:pt x="3539" y="10800"/>
                </a:cubicBezTo>
                <a:lnTo>
                  <a:pt x="13152" y="10800"/>
                </a:lnTo>
                <a:cubicBezTo>
                  <a:pt x="12971" y="10446"/>
                  <a:pt x="12744" y="10122"/>
                  <a:pt x="12492" y="9818"/>
                </a:cubicBezTo>
                <a:moveTo>
                  <a:pt x="13538" y="11782"/>
                </a:moveTo>
                <a:lnTo>
                  <a:pt x="3153" y="11782"/>
                </a:lnTo>
                <a:cubicBezTo>
                  <a:pt x="3063" y="12098"/>
                  <a:pt x="3001" y="12427"/>
                  <a:pt x="2970" y="12764"/>
                </a:cubicBezTo>
                <a:lnTo>
                  <a:pt x="13721" y="12764"/>
                </a:lnTo>
                <a:cubicBezTo>
                  <a:pt x="13690" y="12427"/>
                  <a:pt x="13628" y="12098"/>
                  <a:pt x="13538" y="117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6" name="Shape 3766"/>
          <p:cNvSpPr/>
          <p:nvPr/>
        </p:nvSpPr>
        <p:spPr>
          <a:xfrm>
            <a:off x="9628541" y="3640390"/>
            <a:ext cx="237401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5218"/>
                </a:moveTo>
                <a:cubicBezTo>
                  <a:pt x="14727" y="15490"/>
                  <a:pt x="14947" y="15709"/>
                  <a:pt x="15218" y="15709"/>
                </a:cubicBezTo>
                <a:cubicBezTo>
                  <a:pt x="15490" y="15709"/>
                  <a:pt x="15709" y="15490"/>
                  <a:pt x="15709" y="15218"/>
                </a:cubicBezTo>
                <a:cubicBezTo>
                  <a:pt x="15709" y="14948"/>
                  <a:pt x="15490" y="14727"/>
                  <a:pt x="15218" y="14727"/>
                </a:cubicBezTo>
                <a:cubicBezTo>
                  <a:pt x="14947" y="14727"/>
                  <a:pt x="14727" y="14948"/>
                  <a:pt x="14727" y="15218"/>
                </a:cubicBezTo>
                <a:moveTo>
                  <a:pt x="20618" y="12764"/>
                </a:moveTo>
                <a:lnTo>
                  <a:pt x="17673" y="12764"/>
                </a:lnTo>
                <a:lnTo>
                  <a:pt x="17673" y="3927"/>
                </a:lnTo>
                <a:lnTo>
                  <a:pt x="3927" y="3927"/>
                </a:lnTo>
                <a:lnTo>
                  <a:pt x="3927" y="9510"/>
                </a:lnTo>
                <a:cubicBezTo>
                  <a:pt x="3308" y="10442"/>
                  <a:pt x="2945" y="11560"/>
                  <a:pt x="2945" y="12764"/>
                </a:cubicBezTo>
                <a:lnTo>
                  <a:pt x="982" y="12764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2764"/>
                  <a:pt x="20618" y="12764"/>
                </a:cubicBezTo>
                <a:close/>
                <a:moveTo>
                  <a:pt x="9327" y="12764"/>
                </a:moveTo>
                <a:cubicBezTo>
                  <a:pt x="9327" y="13035"/>
                  <a:pt x="9108" y="13255"/>
                  <a:pt x="8836" y="13255"/>
                </a:cubicBezTo>
                <a:cubicBezTo>
                  <a:pt x="8565" y="13255"/>
                  <a:pt x="8345" y="13035"/>
                  <a:pt x="8345" y="12764"/>
                </a:cubicBezTo>
                <a:cubicBezTo>
                  <a:pt x="8345" y="12493"/>
                  <a:pt x="8565" y="12273"/>
                  <a:pt x="8836" y="12273"/>
                </a:cubicBezTo>
                <a:cubicBezTo>
                  <a:pt x="9108" y="12273"/>
                  <a:pt x="9327" y="12493"/>
                  <a:pt x="9327" y="12764"/>
                </a:cubicBezTo>
                <a:moveTo>
                  <a:pt x="8836" y="7855"/>
                </a:moveTo>
                <a:cubicBezTo>
                  <a:pt x="10295" y="7855"/>
                  <a:pt x="11601" y="8494"/>
                  <a:pt x="12500" y="9505"/>
                </a:cubicBezTo>
                <a:lnTo>
                  <a:pt x="10301" y="12846"/>
                </a:lnTo>
                <a:cubicBezTo>
                  <a:pt x="10302" y="12818"/>
                  <a:pt x="10309" y="12792"/>
                  <a:pt x="10309" y="12764"/>
                </a:cubicBezTo>
                <a:cubicBezTo>
                  <a:pt x="10309" y="11951"/>
                  <a:pt x="9649" y="11291"/>
                  <a:pt x="8836" y="11291"/>
                </a:cubicBezTo>
                <a:cubicBezTo>
                  <a:pt x="8023" y="11291"/>
                  <a:pt x="7364" y="11951"/>
                  <a:pt x="7364" y="12764"/>
                </a:cubicBezTo>
                <a:cubicBezTo>
                  <a:pt x="7364" y="13578"/>
                  <a:pt x="8023" y="14236"/>
                  <a:pt x="8836" y="14236"/>
                </a:cubicBezTo>
                <a:cubicBezTo>
                  <a:pt x="9072" y="14236"/>
                  <a:pt x="9293" y="14176"/>
                  <a:pt x="9491" y="14076"/>
                </a:cubicBezTo>
                <a:lnTo>
                  <a:pt x="8925" y="14938"/>
                </a:lnTo>
                <a:lnTo>
                  <a:pt x="8639" y="14742"/>
                </a:lnTo>
                <a:lnTo>
                  <a:pt x="7962" y="16664"/>
                </a:lnTo>
                <a:lnTo>
                  <a:pt x="8494" y="17043"/>
                </a:lnTo>
                <a:lnTo>
                  <a:pt x="8881" y="16700"/>
                </a:lnTo>
                <a:lnTo>
                  <a:pt x="10064" y="16936"/>
                </a:lnTo>
                <a:lnTo>
                  <a:pt x="9561" y="16099"/>
                </a:lnTo>
                <a:lnTo>
                  <a:pt x="10020" y="15694"/>
                </a:lnTo>
                <a:lnTo>
                  <a:pt x="9423" y="15282"/>
                </a:lnTo>
                <a:lnTo>
                  <a:pt x="9736" y="15490"/>
                </a:lnTo>
                <a:lnTo>
                  <a:pt x="13114" y="10359"/>
                </a:lnTo>
                <a:cubicBezTo>
                  <a:pt x="13514" y="11069"/>
                  <a:pt x="13745" y="11889"/>
                  <a:pt x="13745" y="12764"/>
                </a:cubicBezTo>
                <a:cubicBezTo>
                  <a:pt x="13745" y="15475"/>
                  <a:pt x="11548" y="17673"/>
                  <a:pt x="8836" y="17673"/>
                </a:cubicBezTo>
                <a:cubicBezTo>
                  <a:pt x="6125" y="17673"/>
                  <a:pt x="3927" y="15475"/>
                  <a:pt x="3927" y="12764"/>
                </a:cubicBezTo>
                <a:cubicBezTo>
                  <a:pt x="3927" y="10053"/>
                  <a:pt x="6125" y="7855"/>
                  <a:pt x="8836" y="7855"/>
                </a:cubicBezTo>
                <a:moveTo>
                  <a:pt x="14727" y="5891"/>
                </a:moveTo>
                <a:cubicBezTo>
                  <a:pt x="14186" y="5891"/>
                  <a:pt x="13745" y="6331"/>
                  <a:pt x="13745" y="6873"/>
                </a:cubicBezTo>
                <a:cubicBezTo>
                  <a:pt x="13745" y="7062"/>
                  <a:pt x="13802" y="7237"/>
                  <a:pt x="13894" y="7387"/>
                </a:cubicBezTo>
                <a:lnTo>
                  <a:pt x="13057" y="8659"/>
                </a:lnTo>
                <a:cubicBezTo>
                  <a:pt x="11987" y="7558"/>
                  <a:pt x="10492" y="6873"/>
                  <a:pt x="8836" y="6873"/>
                </a:cubicBezTo>
                <a:cubicBezTo>
                  <a:pt x="7325" y="6873"/>
                  <a:pt x="5952" y="7447"/>
                  <a:pt x="4909" y="8382"/>
                </a:cubicBezTo>
                <a:lnTo>
                  <a:pt x="4909" y="4909"/>
                </a:lnTo>
                <a:lnTo>
                  <a:pt x="16691" y="4909"/>
                </a:lnTo>
                <a:lnTo>
                  <a:pt x="16691" y="16691"/>
                </a:lnTo>
                <a:lnTo>
                  <a:pt x="13219" y="16691"/>
                </a:lnTo>
                <a:cubicBezTo>
                  <a:pt x="14154" y="15649"/>
                  <a:pt x="14727" y="14275"/>
                  <a:pt x="14727" y="12764"/>
                </a:cubicBezTo>
                <a:cubicBezTo>
                  <a:pt x="14727" y="11536"/>
                  <a:pt x="14351" y="10397"/>
                  <a:pt x="13709" y="9454"/>
                </a:cubicBezTo>
                <a:lnTo>
                  <a:pt x="14764" y="7851"/>
                </a:lnTo>
                <a:cubicBezTo>
                  <a:pt x="15288" y="7832"/>
                  <a:pt x="15709" y="7403"/>
                  <a:pt x="15709" y="6873"/>
                </a:cubicBezTo>
                <a:cubicBezTo>
                  <a:pt x="15709" y="6331"/>
                  <a:pt x="15269" y="5891"/>
                  <a:pt x="14727" y="5891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3745"/>
                </a:lnTo>
                <a:lnTo>
                  <a:pt x="3034" y="13745"/>
                </a:lnTo>
                <a:cubicBezTo>
                  <a:pt x="3502" y="16531"/>
                  <a:pt x="5918" y="18655"/>
                  <a:pt x="8836" y="18655"/>
                </a:cubicBezTo>
                <a:cubicBezTo>
                  <a:pt x="10040" y="18655"/>
                  <a:pt x="11158" y="18292"/>
                  <a:pt x="12090" y="17673"/>
                </a:cubicBezTo>
                <a:lnTo>
                  <a:pt x="17673" y="17673"/>
                </a:lnTo>
                <a:lnTo>
                  <a:pt x="17673" y="13745"/>
                </a:lnTo>
                <a:lnTo>
                  <a:pt x="20618" y="13745"/>
                </a:lnTo>
                <a:cubicBezTo>
                  <a:pt x="20618" y="13745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7" name="Shape 3767"/>
          <p:cNvSpPr/>
          <p:nvPr/>
        </p:nvSpPr>
        <p:spPr>
          <a:xfrm>
            <a:off x="10081761" y="3640390"/>
            <a:ext cx="237401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764" y="19636"/>
                </a:moveTo>
                <a:cubicBezTo>
                  <a:pt x="12764" y="20178"/>
                  <a:pt x="12324" y="20618"/>
                  <a:pt x="11782" y="20618"/>
                </a:cubicBezTo>
                <a:lnTo>
                  <a:pt x="9818" y="20618"/>
                </a:lnTo>
                <a:cubicBezTo>
                  <a:pt x="9276" y="20618"/>
                  <a:pt x="8836" y="20178"/>
                  <a:pt x="8836" y="19636"/>
                </a:cubicBezTo>
                <a:lnTo>
                  <a:pt x="8836" y="17673"/>
                </a:lnTo>
                <a:cubicBezTo>
                  <a:pt x="8836" y="17131"/>
                  <a:pt x="9276" y="16691"/>
                  <a:pt x="9818" y="16691"/>
                </a:cubicBezTo>
                <a:lnTo>
                  <a:pt x="11782" y="16691"/>
                </a:lnTo>
                <a:cubicBezTo>
                  <a:pt x="12324" y="16691"/>
                  <a:pt x="12764" y="17131"/>
                  <a:pt x="12764" y="17673"/>
                </a:cubicBezTo>
                <a:cubicBezTo>
                  <a:pt x="12764" y="17673"/>
                  <a:pt x="12764" y="19636"/>
                  <a:pt x="12764" y="19636"/>
                </a:cubicBezTo>
                <a:close/>
                <a:moveTo>
                  <a:pt x="11782" y="15709"/>
                </a:moveTo>
                <a:lnTo>
                  <a:pt x="9818" y="15709"/>
                </a:lnTo>
                <a:cubicBezTo>
                  <a:pt x="8734" y="15709"/>
                  <a:pt x="7855" y="16588"/>
                  <a:pt x="7855" y="17673"/>
                </a:cubicBezTo>
                <a:lnTo>
                  <a:pt x="7855" y="19636"/>
                </a:lnTo>
                <a:cubicBezTo>
                  <a:pt x="7855" y="20721"/>
                  <a:pt x="8734" y="21600"/>
                  <a:pt x="9818" y="21600"/>
                </a:cubicBezTo>
                <a:lnTo>
                  <a:pt x="11782" y="21600"/>
                </a:lnTo>
                <a:cubicBezTo>
                  <a:pt x="12866" y="21600"/>
                  <a:pt x="13745" y="20721"/>
                  <a:pt x="13745" y="19636"/>
                </a:cubicBezTo>
                <a:lnTo>
                  <a:pt x="13745" y="17673"/>
                </a:lnTo>
                <a:cubicBezTo>
                  <a:pt x="13745" y="16588"/>
                  <a:pt x="12866" y="15709"/>
                  <a:pt x="11782" y="15709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7673" y="20618"/>
                </a:lnTo>
                <a:cubicBezTo>
                  <a:pt x="17131" y="20618"/>
                  <a:pt x="16691" y="20178"/>
                  <a:pt x="16691" y="19636"/>
                </a:cubicBezTo>
                <a:lnTo>
                  <a:pt x="16691" y="17673"/>
                </a:lnTo>
                <a:cubicBezTo>
                  <a:pt x="16691" y="17131"/>
                  <a:pt x="17131" y="16691"/>
                  <a:pt x="17673" y="16691"/>
                </a:cubicBezTo>
                <a:lnTo>
                  <a:pt x="19636" y="16691"/>
                </a:lnTo>
                <a:cubicBezTo>
                  <a:pt x="20178" y="16691"/>
                  <a:pt x="20618" y="17131"/>
                  <a:pt x="20618" y="17673"/>
                </a:cubicBezTo>
                <a:cubicBezTo>
                  <a:pt x="20618" y="17673"/>
                  <a:pt x="20618" y="19636"/>
                  <a:pt x="20618" y="19636"/>
                </a:cubicBezTo>
                <a:close/>
                <a:moveTo>
                  <a:pt x="19636" y="15709"/>
                </a:moveTo>
                <a:lnTo>
                  <a:pt x="17673" y="15709"/>
                </a:lnTo>
                <a:cubicBezTo>
                  <a:pt x="16588" y="15709"/>
                  <a:pt x="15709" y="16588"/>
                  <a:pt x="15709" y="17673"/>
                </a:cubicBezTo>
                <a:lnTo>
                  <a:pt x="15709" y="19636"/>
                </a:lnTo>
                <a:cubicBezTo>
                  <a:pt x="15709" y="20721"/>
                  <a:pt x="16588" y="21600"/>
                  <a:pt x="17673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7673"/>
                </a:lnTo>
                <a:cubicBezTo>
                  <a:pt x="21600" y="16588"/>
                  <a:pt x="20721" y="15709"/>
                  <a:pt x="19636" y="15709"/>
                </a:cubicBezTo>
                <a:moveTo>
                  <a:pt x="4909" y="19636"/>
                </a:moveTo>
                <a:cubicBezTo>
                  <a:pt x="4909" y="20178"/>
                  <a:pt x="4469" y="20618"/>
                  <a:pt x="3927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7673"/>
                </a:lnTo>
                <a:cubicBezTo>
                  <a:pt x="982" y="17131"/>
                  <a:pt x="1422" y="16691"/>
                  <a:pt x="1964" y="16691"/>
                </a:cubicBezTo>
                <a:lnTo>
                  <a:pt x="3927" y="16691"/>
                </a:lnTo>
                <a:cubicBezTo>
                  <a:pt x="4469" y="16691"/>
                  <a:pt x="4909" y="17131"/>
                  <a:pt x="4909" y="17673"/>
                </a:cubicBezTo>
                <a:cubicBezTo>
                  <a:pt x="4909" y="17673"/>
                  <a:pt x="4909" y="19636"/>
                  <a:pt x="4909" y="19636"/>
                </a:cubicBezTo>
                <a:close/>
                <a:moveTo>
                  <a:pt x="3927" y="15709"/>
                </a:moveTo>
                <a:lnTo>
                  <a:pt x="1964" y="15709"/>
                </a:lnTo>
                <a:cubicBezTo>
                  <a:pt x="879" y="15709"/>
                  <a:pt x="0" y="16588"/>
                  <a:pt x="0" y="17673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3927" y="21600"/>
                </a:lnTo>
                <a:cubicBezTo>
                  <a:pt x="5012" y="21600"/>
                  <a:pt x="5891" y="20721"/>
                  <a:pt x="5891" y="19636"/>
                </a:cubicBezTo>
                <a:lnTo>
                  <a:pt x="5891" y="17673"/>
                </a:lnTo>
                <a:cubicBezTo>
                  <a:pt x="5891" y="16588"/>
                  <a:pt x="5012" y="15709"/>
                  <a:pt x="3927" y="15709"/>
                </a:cubicBezTo>
                <a:moveTo>
                  <a:pt x="2945" y="14727"/>
                </a:moveTo>
                <a:cubicBezTo>
                  <a:pt x="3217" y="14727"/>
                  <a:pt x="3436" y="14508"/>
                  <a:pt x="3436" y="14236"/>
                </a:cubicBezTo>
                <a:lnTo>
                  <a:pt x="3436" y="10800"/>
                </a:lnTo>
                <a:lnTo>
                  <a:pt x="10309" y="10800"/>
                </a:lnTo>
                <a:lnTo>
                  <a:pt x="10309" y="14236"/>
                </a:lnTo>
                <a:cubicBezTo>
                  <a:pt x="10309" y="14508"/>
                  <a:pt x="10529" y="14727"/>
                  <a:pt x="10800" y="14727"/>
                </a:cubicBezTo>
                <a:cubicBezTo>
                  <a:pt x="11071" y="14727"/>
                  <a:pt x="11291" y="14508"/>
                  <a:pt x="11291" y="14236"/>
                </a:cubicBezTo>
                <a:lnTo>
                  <a:pt x="11291" y="10800"/>
                </a:lnTo>
                <a:lnTo>
                  <a:pt x="18164" y="10800"/>
                </a:lnTo>
                <a:lnTo>
                  <a:pt x="18164" y="14236"/>
                </a:lnTo>
                <a:cubicBezTo>
                  <a:pt x="18164" y="14508"/>
                  <a:pt x="18384" y="14727"/>
                  <a:pt x="18655" y="14727"/>
                </a:cubicBezTo>
                <a:cubicBezTo>
                  <a:pt x="18926" y="14727"/>
                  <a:pt x="19145" y="14508"/>
                  <a:pt x="19145" y="14236"/>
                </a:cubicBezTo>
                <a:lnTo>
                  <a:pt x="19145" y="10309"/>
                </a:lnTo>
                <a:cubicBezTo>
                  <a:pt x="19145" y="10038"/>
                  <a:pt x="18926" y="9818"/>
                  <a:pt x="18655" y="9818"/>
                </a:cubicBezTo>
                <a:lnTo>
                  <a:pt x="11291" y="9818"/>
                </a:lnTo>
                <a:lnTo>
                  <a:pt x="11291" y="7364"/>
                </a:lnTo>
                <a:cubicBezTo>
                  <a:pt x="11291" y="7093"/>
                  <a:pt x="11071" y="6873"/>
                  <a:pt x="10800" y="6873"/>
                </a:cubicBezTo>
                <a:cubicBezTo>
                  <a:pt x="10529" y="6873"/>
                  <a:pt x="10309" y="7093"/>
                  <a:pt x="10309" y="7364"/>
                </a:cubicBezTo>
                <a:lnTo>
                  <a:pt x="10309" y="9818"/>
                </a:lnTo>
                <a:lnTo>
                  <a:pt x="2945" y="9818"/>
                </a:lnTo>
                <a:cubicBezTo>
                  <a:pt x="2674" y="9818"/>
                  <a:pt x="2455" y="10038"/>
                  <a:pt x="2455" y="10309"/>
                </a:cubicBezTo>
                <a:lnTo>
                  <a:pt x="2455" y="14236"/>
                </a:lnTo>
                <a:cubicBezTo>
                  <a:pt x="2455" y="14508"/>
                  <a:pt x="2674" y="14727"/>
                  <a:pt x="2945" y="14727"/>
                </a:cubicBezTo>
                <a:moveTo>
                  <a:pt x="8836" y="1964"/>
                </a:moveTo>
                <a:cubicBezTo>
                  <a:pt x="8836" y="1422"/>
                  <a:pt x="9276" y="982"/>
                  <a:pt x="9818" y="982"/>
                </a:cubicBezTo>
                <a:lnTo>
                  <a:pt x="11782" y="982"/>
                </a:lnTo>
                <a:cubicBezTo>
                  <a:pt x="12324" y="982"/>
                  <a:pt x="12764" y="1422"/>
                  <a:pt x="12764" y="1964"/>
                </a:cubicBezTo>
                <a:lnTo>
                  <a:pt x="12764" y="3927"/>
                </a:lnTo>
                <a:cubicBezTo>
                  <a:pt x="12764" y="4469"/>
                  <a:pt x="12324" y="4909"/>
                  <a:pt x="11782" y="4909"/>
                </a:cubicBezTo>
                <a:lnTo>
                  <a:pt x="9818" y="4909"/>
                </a:lnTo>
                <a:cubicBezTo>
                  <a:pt x="9276" y="4909"/>
                  <a:pt x="8836" y="4469"/>
                  <a:pt x="8836" y="3927"/>
                </a:cubicBezTo>
                <a:cubicBezTo>
                  <a:pt x="8836" y="3927"/>
                  <a:pt x="8836" y="1964"/>
                  <a:pt x="8836" y="1964"/>
                </a:cubicBezTo>
                <a:close/>
                <a:moveTo>
                  <a:pt x="9818" y="5891"/>
                </a:moveTo>
                <a:lnTo>
                  <a:pt x="11782" y="5891"/>
                </a:lnTo>
                <a:cubicBezTo>
                  <a:pt x="12866" y="5891"/>
                  <a:pt x="13745" y="5012"/>
                  <a:pt x="13745" y="3927"/>
                </a:cubicBezTo>
                <a:lnTo>
                  <a:pt x="13745" y="1964"/>
                </a:lnTo>
                <a:cubicBezTo>
                  <a:pt x="13745" y="879"/>
                  <a:pt x="12866" y="0"/>
                  <a:pt x="11782" y="0"/>
                </a:cubicBezTo>
                <a:lnTo>
                  <a:pt x="9818" y="0"/>
                </a:lnTo>
                <a:cubicBezTo>
                  <a:pt x="8734" y="0"/>
                  <a:pt x="7855" y="879"/>
                  <a:pt x="7855" y="1964"/>
                </a:cubicBezTo>
                <a:lnTo>
                  <a:pt x="7855" y="3927"/>
                </a:lnTo>
                <a:cubicBezTo>
                  <a:pt x="7855" y="5012"/>
                  <a:pt x="8734" y="5891"/>
                  <a:pt x="9818" y="5891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8" name="Shape 3768"/>
          <p:cNvSpPr/>
          <p:nvPr/>
        </p:nvSpPr>
        <p:spPr>
          <a:xfrm>
            <a:off x="6013575" y="4093610"/>
            <a:ext cx="215819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020" y="13745"/>
                </a:moveTo>
                <a:lnTo>
                  <a:pt x="4860" y="13745"/>
                </a:lnTo>
                <a:lnTo>
                  <a:pt x="4860" y="15709"/>
                </a:lnTo>
                <a:lnTo>
                  <a:pt x="7020" y="15709"/>
                </a:lnTo>
                <a:cubicBezTo>
                  <a:pt x="7020" y="15709"/>
                  <a:pt x="7020" y="13745"/>
                  <a:pt x="7020" y="13745"/>
                </a:cubicBezTo>
                <a:close/>
                <a:moveTo>
                  <a:pt x="5400" y="10800"/>
                </a:moveTo>
                <a:lnTo>
                  <a:pt x="3240" y="10800"/>
                </a:lnTo>
                <a:lnTo>
                  <a:pt x="3240" y="12764"/>
                </a:lnTo>
                <a:lnTo>
                  <a:pt x="5400" y="12764"/>
                </a:lnTo>
                <a:cubicBezTo>
                  <a:pt x="5400" y="12764"/>
                  <a:pt x="5400" y="10800"/>
                  <a:pt x="5400" y="10800"/>
                </a:cubicBezTo>
                <a:close/>
                <a:moveTo>
                  <a:pt x="5940" y="18655"/>
                </a:moveTo>
                <a:lnTo>
                  <a:pt x="15660" y="18655"/>
                </a:lnTo>
                <a:lnTo>
                  <a:pt x="15660" y="16691"/>
                </a:lnTo>
                <a:lnTo>
                  <a:pt x="5940" y="16691"/>
                </a:lnTo>
                <a:cubicBezTo>
                  <a:pt x="5940" y="16691"/>
                  <a:pt x="5940" y="18655"/>
                  <a:pt x="5940" y="18655"/>
                </a:cubicBezTo>
                <a:close/>
                <a:moveTo>
                  <a:pt x="20520" y="19636"/>
                </a:moveTo>
                <a:cubicBezTo>
                  <a:pt x="20520" y="20179"/>
                  <a:pt x="20036" y="20618"/>
                  <a:pt x="19440" y="20618"/>
                </a:cubicBezTo>
                <a:lnTo>
                  <a:pt x="2160" y="20618"/>
                </a:lnTo>
                <a:cubicBezTo>
                  <a:pt x="1564" y="20618"/>
                  <a:pt x="1080" y="20179"/>
                  <a:pt x="1080" y="19636"/>
                </a:cubicBezTo>
                <a:lnTo>
                  <a:pt x="1080" y="9818"/>
                </a:lnTo>
                <a:cubicBezTo>
                  <a:pt x="1080" y="9276"/>
                  <a:pt x="1564" y="8836"/>
                  <a:pt x="2160" y="8836"/>
                </a:cubicBezTo>
                <a:lnTo>
                  <a:pt x="19440" y="8836"/>
                </a:lnTo>
                <a:cubicBezTo>
                  <a:pt x="20036" y="8836"/>
                  <a:pt x="20520" y="9276"/>
                  <a:pt x="20520" y="9818"/>
                </a:cubicBezTo>
                <a:cubicBezTo>
                  <a:pt x="20520" y="9818"/>
                  <a:pt x="20520" y="19636"/>
                  <a:pt x="20520" y="19636"/>
                </a:cubicBezTo>
                <a:close/>
                <a:moveTo>
                  <a:pt x="19440" y="7855"/>
                </a:moveTo>
                <a:lnTo>
                  <a:pt x="2160" y="7855"/>
                </a:lnTo>
                <a:cubicBezTo>
                  <a:pt x="967" y="7855"/>
                  <a:pt x="0" y="8734"/>
                  <a:pt x="0" y="9818"/>
                </a:cubicBezTo>
                <a:lnTo>
                  <a:pt x="0" y="19636"/>
                </a:lnTo>
                <a:cubicBezTo>
                  <a:pt x="0" y="20721"/>
                  <a:pt x="967" y="21600"/>
                  <a:pt x="2160" y="21600"/>
                </a:cubicBezTo>
                <a:lnTo>
                  <a:pt x="19440" y="21600"/>
                </a:lnTo>
                <a:cubicBezTo>
                  <a:pt x="20633" y="21600"/>
                  <a:pt x="21600" y="20721"/>
                  <a:pt x="21600" y="19636"/>
                </a:cubicBezTo>
                <a:lnTo>
                  <a:pt x="21600" y="9818"/>
                </a:lnTo>
                <a:cubicBezTo>
                  <a:pt x="21600" y="8734"/>
                  <a:pt x="20633" y="7855"/>
                  <a:pt x="19440" y="7855"/>
                </a:cubicBezTo>
                <a:moveTo>
                  <a:pt x="16200" y="12764"/>
                </a:moveTo>
                <a:lnTo>
                  <a:pt x="18360" y="12764"/>
                </a:lnTo>
                <a:lnTo>
                  <a:pt x="18360" y="10800"/>
                </a:lnTo>
                <a:lnTo>
                  <a:pt x="16200" y="10800"/>
                </a:lnTo>
                <a:cubicBezTo>
                  <a:pt x="16200" y="10800"/>
                  <a:pt x="16200" y="12764"/>
                  <a:pt x="16200" y="12764"/>
                </a:cubicBezTo>
                <a:close/>
                <a:moveTo>
                  <a:pt x="14580" y="15709"/>
                </a:moveTo>
                <a:lnTo>
                  <a:pt x="16740" y="15709"/>
                </a:lnTo>
                <a:lnTo>
                  <a:pt x="16740" y="13745"/>
                </a:lnTo>
                <a:lnTo>
                  <a:pt x="14580" y="13745"/>
                </a:lnTo>
                <a:cubicBezTo>
                  <a:pt x="14580" y="13745"/>
                  <a:pt x="14580" y="15709"/>
                  <a:pt x="14580" y="15709"/>
                </a:cubicBezTo>
                <a:close/>
                <a:moveTo>
                  <a:pt x="10800" y="0"/>
                </a:moveTo>
                <a:lnTo>
                  <a:pt x="6480" y="3927"/>
                </a:lnTo>
                <a:lnTo>
                  <a:pt x="15120" y="3927"/>
                </a:lnTo>
                <a:cubicBezTo>
                  <a:pt x="15120" y="3927"/>
                  <a:pt x="10800" y="0"/>
                  <a:pt x="10800" y="0"/>
                </a:cubicBezTo>
                <a:close/>
                <a:moveTo>
                  <a:pt x="8640" y="10800"/>
                </a:moveTo>
                <a:lnTo>
                  <a:pt x="6480" y="10800"/>
                </a:lnTo>
                <a:lnTo>
                  <a:pt x="6480" y="12764"/>
                </a:lnTo>
                <a:lnTo>
                  <a:pt x="8640" y="12764"/>
                </a:lnTo>
                <a:cubicBezTo>
                  <a:pt x="8640" y="12764"/>
                  <a:pt x="8640" y="10800"/>
                  <a:pt x="8640" y="10800"/>
                </a:cubicBezTo>
                <a:close/>
                <a:moveTo>
                  <a:pt x="11340" y="15709"/>
                </a:moveTo>
                <a:lnTo>
                  <a:pt x="13500" y="15709"/>
                </a:lnTo>
                <a:lnTo>
                  <a:pt x="13500" y="13745"/>
                </a:lnTo>
                <a:lnTo>
                  <a:pt x="11340" y="13745"/>
                </a:lnTo>
                <a:cubicBezTo>
                  <a:pt x="11340" y="13745"/>
                  <a:pt x="11340" y="15709"/>
                  <a:pt x="11340" y="15709"/>
                </a:cubicBezTo>
                <a:close/>
                <a:moveTo>
                  <a:pt x="15120" y="10800"/>
                </a:moveTo>
                <a:lnTo>
                  <a:pt x="12960" y="10800"/>
                </a:lnTo>
                <a:lnTo>
                  <a:pt x="12960" y="12764"/>
                </a:lnTo>
                <a:lnTo>
                  <a:pt x="15120" y="12764"/>
                </a:lnTo>
                <a:cubicBezTo>
                  <a:pt x="15120" y="12764"/>
                  <a:pt x="15120" y="10800"/>
                  <a:pt x="15120" y="10800"/>
                </a:cubicBezTo>
                <a:close/>
                <a:moveTo>
                  <a:pt x="11880" y="10800"/>
                </a:moveTo>
                <a:lnTo>
                  <a:pt x="9720" y="10800"/>
                </a:lnTo>
                <a:lnTo>
                  <a:pt x="9720" y="12764"/>
                </a:lnTo>
                <a:lnTo>
                  <a:pt x="11880" y="12764"/>
                </a:lnTo>
                <a:cubicBezTo>
                  <a:pt x="11880" y="12764"/>
                  <a:pt x="11880" y="10800"/>
                  <a:pt x="11880" y="10800"/>
                </a:cubicBezTo>
                <a:close/>
                <a:moveTo>
                  <a:pt x="8100" y="15709"/>
                </a:moveTo>
                <a:lnTo>
                  <a:pt x="10260" y="15709"/>
                </a:lnTo>
                <a:lnTo>
                  <a:pt x="10260" y="13745"/>
                </a:lnTo>
                <a:lnTo>
                  <a:pt x="8100" y="13745"/>
                </a:lnTo>
                <a:cubicBezTo>
                  <a:pt x="8100" y="13745"/>
                  <a:pt x="8100" y="15709"/>
                  <a:pt x="8100" y="15709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9" name="Shape 3769"/>
          <p:cNvSpPr/>
          <p:nvPr/>
        </p:nvSpPr>
        <p:spPr>
          <a:xfrm>
            <a:off x="6466794" y="4093610"/>
            <a:ext cx="215819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940" y="10800"/>
                </a:moveTo>
                <a:lnTo>
                  <a:pt x="15660" y="10800"/>
                </a:lnTo>
                <a:lnTo>
                  <a:pt x="15660" y="8836"/>
                </a:lnTo>
                <a:lnTo>
                  <a:pt x="5940" y="8836"/>
                </a:lnTo>
                <a:cubicBezTo>
                  <a:pt x="5940" y="8836"/>
                  <a:pt x="5940" y="10800"/>
                  <a:pt x="5940" y="10800"/>
                </a:cubicBezTo>
                <a:close/>
                <a:moveTo>
                  <a:pt x="5400" y="2945"/>
                </a:moveTo>
                <a:lnTo>
                  <a:pt x="3240" y="2945"/>
                </a:lnTo>
                <a:lnTo>
                  <a:pt x="3240" y="4909"/>
                </a:lnTo>
                <a:lnTo>
                  <a:pt x="5400" y="4909"/>
                </a:lnTo>
                <a:cubicBezTo>
                  <a:pt x="5400" y="4909"/>
                  <a:pt x="5400" y="2945"/>
                  <a:pt x="5400" y="2945"/>
                </a:cubicBezTo>
                <a:close/>
                <a:moveTo>
                  <a:pt x="7020" y="5891"/>
                </a:moveTo>
                <a:lnTo>
                  <a:pt x="4860" y="5891"/>
                </a:lnTo>
                <a:lnTo>
                  <a:pt x="4860" y="7855"/>
                </a:lnTo>
                <a:lnTo>
                  <a:pt x="7020" y="7855"/>
                </a:lnTo>
                <a:cubicBezTo>
                  <a:pt x="7020" y="7855"/>
                  <a:pt x="7020" y="5891"/>
                  <a:pt x="7020" y="5891"/>
                </a:cubicBezTo>
                <a:close/>
                <a:moveTo>
                  <a:pt x="14580" y="7855"/>
                </a:moveTo>
                <a:lnTo>
                  <a:pt x="16740" y="7855"/>
                </a:lnTo>
                <a:lnTo>
                  <a:pt x="16740" y="5891"/>
                </a:lnTo>
                <a:lnTo>
                  <a:pt x="14580" y="5891"/>
                </a:lnTo>
                <a:cubicBezTo>
                  <a:pt x="14580" y="5891"/>
                  <a:pt x="14580" y="7855"/>
                  <a:pt x="14580" y="7855"/>
                </a:cubicBezTo>
                <a:close/>
                <a:moveTo>
                  <a:pt x="20520" y="11782"/>
                </a:moveTo>
                <a:cubicBezTo>
                  <a:pt x="20520" y="12325"/>
                  <a:pt x="20036" y="12764"/>
                  <a:pt x="19440" y="12764"/>
                </a:cubicBezTo>
                <a:lnTo>
                  <a:pt x="2160" y="12764"/>
                </a:lnTo>
                <a:cubicBezTo>
                  <a:pt x="1564" y="12764"/>
                  <a:pt x="1080" y="12325"/>
                  <a:pt x="1080" y="11782"/>
                </a:cubicBezTo>
                <a:lnTo>
                  <a:pt x="1080" y="1964"/>
                </a:lnTo>
                <a:cubicBezTo>
                  <a:pt x="1080" y="1422"/>
                  <a:pt x="1564" y="982"/>
                  <a:pt x="2160" y="982"/>
                </a:cubicBezTo>
                <a:lnTo>
                  <a:pt x="19440" y="982"/>
                </a:lnTo>
                <a:cubicBezTo>
                  <a:pt x="20036" y="982"/>
                  <a:pt x="20520" y="1422"/>
                  <a:pt x="20520" y="1964"/>
                </a:cubicBezTo>
                <a:cubicBezTo>
                  <a:pt x="20520" y="1964"/>
                  <a:pt x="20520" y="11782"/>
                  <a:pt x="20520" y="11782"/>
                </a:cubicBezTo>
                <a:close/>
                <a:moveTo>
                  <a:pt x="19440" y="0"/>
                </a:moveTo>
                <a:lnTo>
                  <a:pt x="2160" y="0"/>
                </a:lnTo>
                <a:cubicBezTo>
                  <a:pt x="967" y="0"/>
                  <a:pt x="0" y="879"/>
                  <a:pt x="0" y="1964"/>
                </a:cubicBezTo>
                <a:lnTo>
                  <a:pt x="0" y="11782"/>
                </a:lnTo>
                <a:cubicBezTo>
                  <a:pt x="0" y="12866"/>
                  <a:pt x="967" y="13745"/>
                  <a:pt x="2160" y="13745"/>
                </a:cubicBezTo>
                <a:lnTo>
                  <a:pt x="19440" y="13745"/>
                </a:lnTo>
                <a:cubicBezTo>
                  <a:pt x="20633" y="13745"/>
                  <a:pt x="21600" y="12866"/>
                  <a:pt x="21600" y="11782"/>
                </a:cubicBezTo>
                <a:lnTo>
                  <a:pt x="21600" y="1964"/>
                </a:lnTo>
                <a:cubicBezTo>
                  <a:pt x="21600" y="879"/>
                  <a:pt x="20633" y="0"/>
                  <a:pt x="19440" y="0"/>
                </a:cubicBezTo>
                <a:moveTo>
                  <a:pt x="16200" y="4909"/>
                </a:moveTo>
                <a:lnTo>
                  <a:pt x="18360" y="4909"/>
                </a:lnTo>
                <a:lnTo>
                  <a:pt x="18360" y="2945"/>
                </a:lnTo>
                <a:lnTo>
                  <a:pt x="16200" y="2945"/>
                </a:lnTo>
                <a:cubicBezTo>
                  <a:pt x="16200" y="2945"/>
                  <a:pt x="16200" y="4909"/>
                  <a:pt x="16200" y="4909"/>
                </a:cubicBezTo>
                <a:close/>
                <a:moveTo>
                  <a:pt x="8640" y="2945"/>
                </a:moveTo>
                <a:lnTo>
                  <a:pt x="6480" y="2945"/>
                </a:lnTo>
                <a:lnTo>
                  <a:pt x="6480" y="4909"/>
                </a:lnTo>
                <a:lnTo>
                  <a:pt x="8640" y="4909"/>
                </a:lnTo>
                <a:cubicBezTo>
                  <a:pt x="8640" y="4909"/>
                  <a:pt x="8640" y="2945"/>
                  <a:pt x="8640" y="2945"/>
                </a:cubicBezTo>
                <a:close/>
                <a:moveTo>
                  <a:pt x="11340" y="7855"/>
                </a:moveTo>
                <a:lnTo>
                  <a:pt x="13500" y="7855"/>
                </a:lnTo>
                <a:lnTo>
                  <a:pt x="13500" y="5891"/>
                </a:lnTo>
                <a:lnTo>
                  <a:pt x="11340" y="5891"/>
                </a:lnTo>
                <a:cubicBezTo>
                  <a:pt x="11340" y="5891"/>
                  <a:pt x="11340" y="7855"/>
                  <a:pt x="11340" y="7855"/>
                </a:cubicBezTo>
                <a:close/>
                <a:moveTo>
                  <a:pt x="10800" y="21600"/>
                </a:moveTo>
                <a:lnTo>
                  <a:pt x="15120" y="17673"/>
                </a:lnTo>
                <a:lnTo>
                  <a:pt x="6480" y="17673"/>
                </a:lnTo>
                <a:cubicBezTo>
                  <a:pt x="6480" y="17673"/>
                  <a:pt x="10800" y="21600"/>
                  <a:pt x="10800" y="21600"/>
                </a:cubicBezTo>
                <a:close/>
                <a:moveTo>
                  <a:pt x="15120" y="2945"/>
                </a:moveTo>
                <a:lnTo>
                  <a:pt x="12960" y="2945"/>
                </a:lnTo>
                <a:lnTo>
                  <a:pt x="12960" y="4909"/>
                </a:lnTo>
                <a:lnTo>
                  <a:pt x="15120" y="4909"/>
                </a:lnTo>
                <a:cubicBezTo>
                  <a:pt x="15120" y="4909"/>
                  <a:pt x="15120" y="2945"/>
                  <a:pt x="15120" y="2945"/>
                </a:cubicBezTo>
                <a:close/>
                <a:moveTo>
                  <a:pt x="8100" y="7855"/>
                </a:moveTo>
                <a:lnTo>
                  <a:pt x="10260" y="7855"/>
                </a:lnTo>
                <a:lnTo>
                  <a:pt x="10260" y="5891"/>
                </a:lnTo>
                <a:lnTo>
                  <a:pt x="8100" y="5891"/>
                </a:lnTo>
                <a:cubicBezTo>
                  <a:pt x="8100" y="5891"/>
                  <a:pt x="8100" y="7855"/>
                  <a:pt x="8100" y="7855"/>
                </a:cubicBezTo>
                <a:close/>
                <a:moveTo>
                  <a:pt x="11880" y="2945"/>
                </a:moveTo>
                <a:lnTo>
                  <a:pt x="9720" y="2945"/>
                </a:lnTo>
                <a:lnTo>
                  <a:pt x="9720" y="4909"/>
                </a:lnTo>
                <a:lnTo>
                  <a:pt x="11880" y="4909"/>
                </a:lnTo>
                <a:cubicBezTo>
                  <a:pt x="11880" y="4909"/>
                  <a:pt x="11880" y="2945"/>
                  <a:pt x="11880" y="2945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0" name="Shape 3770"/>
          <p:cNvSpPr/>
          <p:nvPr/>
        </p:nvSpPr>
        <p:spPr>
          <a:xfrm>
            <a:off x="6909223" y="4115191"/>
            <a:ext cx="237401" cy="194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976" y="20400"/>
                </a:moveTo>
                <a:lnTo>
                  <a:pt x="10800" y="13522"/>
                </a:lnTo>
                <a:lnTo>
                  <a:pt x="15623" y="20400"/>
                </a:lnTo>
                <a:cubicBezTo>
                  <a:pt x="15623" y="20400"/>
                  <a:pt x="5976" y="20400"/>
                  <a:pt x="5976" y="20400"/>
                </a:cubicBezTo>
                <a:close/>
                <a:moveTo>
                  <a:pt x="17063" y="20610"/>
                </a:moveTo>
                <a:lnTo>
                  <a:pt x="11172" y="12210"/>
                </a:lnTo>
                <a:lnTo>
                  <a:pt x="11168" y="12214"/>
                </a:lnTo>
                <a:cubicBezTo>
                  <a:pt x="11078" y="12086"/>
                  <a:pt x="10949" y="12000"/>
                  <a:pt x="10800" y="12000"/>
                </a:cubicBezTo>
                <a:cubicBezTo>
                  <a:pt x="10650" y="12000"/>
                  <a:pt x="10521" y="12086"/>
                  <a:pt x="10432" y="12214"/>
                </a:cubicBezTo>
                <a:lnTo>
                  <a:pt x="10427" y="12210"/>
                </a:lnTo>
                <a:lnTo>
                  <a:pt x="4536" y="20610"/>
                </a:lnTo>
                <a:lnTo>
                  <a:pt x="4540" y="20614"/>
                </a:lnTo>
                <a:cubicBezTo>
                  <a:pt x="4467" y="20720"/>
                  <a:pt x="4418" y="20851"/>
                  <a:pt x="4418" y="21000"/>
                </a:cubicBezTo>
                <a:cubicBezTo>
                  <a:pt x="4418" y="21332"/>
                  <a:pt x="4638" y="21600"/>
                  <a:pt x="4909" y="21600"/>
                </a:cubicBezTo>
                <a:lnTo>
                  <a:pt x="16691" y="21600"/>
                </a:lnTo>
                <a:cubicBezTo>
                  <a:pt x="16961" y="21600"/>
                  <a:pt x="17182" y="21332"/>
                  <a:pt x="17182" y="21000"/>
                </a:cubicBezTo>
                <a:cubicBezTo>
                  <a:pt x="17182" y="20851"/>
                  <a:pt x="17132" y="20720"/>
                  <a:pt x="17059" y="20614"/>
                </a:cubicBezTo>
                <a:cubicBezTo>
                  <a:pt x="17059" y="20614"/>
                  <a:pt x="17063" y="20610"/>
                  <a:pt x="17063" y="20610"/>
                </a:cubicBezTo>
                <a:close/>
                <a:moveTo>
                  <a:pt x="21109" y="0"/>
                </a:moveTo>
                <a:lnTo>
                  <a:pt x="491" y="0"/>
                </a:lnTo>
                <a:cubicBezTo>
                  <a:pt x="220" y="0"/>
                  <a:pt x="0" y="270"/>
                  <a:pt x="0" y="600"/>
                </a:cubicBezTo>
                <a:lnTo>
                  <a:pt x="0" y="17400"/>
                </a:lnTo>
                <a:cubicBezTo>
                  <a:pt x="0" y="17732"/>
                  <a:pt x="220" y="18000"/>
                  <a:pt x="491" y="18000"/>
                </a:cubicBezTo>
                <a:lnTo>
                  <a:pt x="4418" y="18000"/>
                </a:lnTo>
                <a:cubicBezTo>
                  <a:pt x="4689" y="18000"/>
                  <a:pt x="4909" y="17732"/>
                  <a:pt x="4909" y="17400"/>
                </a:cubicBezTo>
                <a:cubicBezTo>
                  <a:pt x="4909" y="17068"/>
                  <a:pt x="4689" y="16800"/>
                  <a:pt x="4418" y="16800"/>
                </a:cubicBezTo>
                <a:lnTo>
                  <a:pt x="982" y="16800"/>
                </a:lnTo>
                <a:lnTo>
                  <a:pt x="982" y="1200"/>
                </a:lnTo>
                <a:lnTo>
                  <a:pt x="20618" y="1200"/>
                </a:lnTo>
                <a:lnTo>
                  <a:pt x="20618" y="16800"/>
                </a:lnTo>
                <a:lnTo>
                  <a:pt x="17182" y="16800"/>
                </a:lnTo>
                <a:cubicBezTo>
                  <a:pt x="16910" y="16800"/>
                  <a:pt x="16691" y="17068"/>
                  <a:pt x="16691" y="17400"/>
                </a:cubicBezTo>
                <a:cubicBezTo>
                  <a:pt x="16691" y="17732"/>
                  <a:pt x="16910" y="18000"/>
                  <a:pt x="17182" y="18000"/>
                </a:cubicBezTo>
                <a:lnTo>
                  <a:pt x="21109" y="18000"/>
                </a:lnTo>
                <a:cubicBezTo>
                  <a:pt x="21379" y="18000"/>
                  <a:pt x="21600" y="17732"/>
                  <a:pt x="21600" y="17400"/>
                </a:cubicBezTo>
                <a:lnTo>
                  <a:pt x="21600" y="600"/>
                </a:lnTo>
                <a:cubicBezTo>
                  <a:pt x="21600" y="270"/>
                  <a:pt x="21379" y="0"/>
                  <a:pt x="21109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1" name="Shape 3771"/>
          <p:cNvSpPr/>
          <p:nvPr/>
        </p:nvSpPr>
        <p:spPr>
          <a:xfrm>
            <a:off x="7362443" y="4093610"/>
            <a:ext cx="237401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4" y="20618"/>
                </a:moveTo>
                <a:lnTo>
                  <a:pt x="15069" y="13232"/>
                </a:lnTo>
                <a:lnTo>
                  <a:pt x="15063" y="13229"/>
                </a:lnTo>
                <a:cubicBezTo>
                  <a:pt x="15472" y="12512"/>
                  <a:pt x="15709" y="11685"/>
                  <a:pt x="15709" y="10800"/>
                </a:cubicBezTo>
                <a:cubicBezTo>
                  <a:pt x="15709" y="9192"/>
                  <a:pt x="14932" y="7768"/>
                  <a:pt x="13736" y="6873"/>
                </a:cubicBezTo>
                <a:lnTo>
                  <a:pt x="19796" y="6873"/>
                </a:lnTo>
                <a:cubicBezTo>
                  <a:pt x="20322" y="8076"/>
                  <a:pt x="20618" y="9403"/>
                  <a:pt x="20618" y="10800"/>
                </a:cubicBezTo>
                <a:cubicBezTo>
                  <a:pt x="20618" y="16221"/>
                  <a:pt x="16225" y="20615"/>
                  <a:pt x="10804" y="20618"/>
                </a:cubicBezTo>
                <a:moveTo>
                  <a:pt x="9707" y="20554"/>
                </a:moveTo>
                <a:cubicBezTo>
                  <a:pt x="4799" y="20010"/>
                  <a:pt x="982" y="15853"/>
                  <a:pt x="982" y="10800"/>
                </a:cubicBezTo>
                <a:cubicBezTo>
                  <a:pt x="982" y="9010"/>
                  <a:pt x="1468" y="7338"/>
                  <a:pt x="2305" y="5893"/>
                </a:cubicBezTo>
                <a:lnTo>
                  <a:pt x="6452" y="13076"/>
                </a:lnTo>
                <a:cubicBezTo>
                  <a:pt x="7273" y="14640"/>
                  <a:pt x="8911" y="15709"/>
                  <a:pt x="10800" y="15709"/>
                </a:cubicBezTo>
                <a:cubicBezTo>
                  <a:pt x="11487" y="15709"/>
                  <a:pt x="12141" y="15567"/>
                  <a:pt x="12734" y="15312"/>
                </a:cubicBezTo>
                <a:cubicBezTo>
                  <a:pt x="12734" y="15312"/>
                  <a:pt x="9707" y="20554"/>
                  <a:pt x="9707" y="20554"/>
                </a:cubicBezTo>
                <a:close/>
                <a:moveTo>
                  <a:pt x="7315" y="12606"/>
                </a:moveTo>
                <a:cubicBezTo>
                  <a:pt x="7034" y="12066"/>
                  <a:pt x="6873" y="11452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cubicBezTo>
                  <a:pt x="9318" y="14727"/>
                  <a:pt x="8029" y="13906"/>
                  <a:pt x="7359" y="12694"/>
                </a:cubicBezTo>
                <a:lnTo>
                  <a:pt x="7364" y="12692"/>
                </a:lnTo>
                <a:cubicBezTo>
                  <a:pt x="7364" y="12692"/>
                  <a:pt x="7315" y="12606"/>
                  <a:pt x="7315" y="12606"/>
                </a:cubicBezTo>
                <a:close/>
                <a:moveTo>
                  <a:pt x="10800" y="982"/>
                </a:moveTo>
                <a:cubicBezTo>
                  <a:pt x="14432" y="982"/>
                  <a:pt x="17596" y="2960"/>
                  <a:pt x="19294" y="5891"/>
                </a:cubicBezTo>
                <a:lnTo>
                  <a:pt x="10800" y="5891"/>
                </a:lnTo>
                <a:cubicBezTo>
                  <a:pt x="8290" y="5891"/>
                  <a:pt x="6223" y="7777"/>
                  <a:pt x="5930" y="10207"/>
                </a:cubicBezTo>
                <a:lnTo>
                  <a:pt x="2909" y="4975"/>
                </a:lnTo>
                <a:cubicBezTo>
                  <a:pt x="4698" y="2557"/>
                  <a:pt x="7562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2" name="Shape 3772"/>
          <p:cNvSpPr/>
          <p:nvPr/>
        </p:nvSpPr>
        <p:spPr>
          <a:xfrm>
            <a:off x="7815663" y="4152960"/>
            <a:ext cx="237401" cy="1079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24" y="15101"/>
                </a:moveTo>
                <a:lnTo>
                  <a:pt x="17582" y="15101"/>
                </a:lnTo>
                <a:lnTo>
                  <a:pt x="17582" y="8845"/>
                </a:lnTo>
                <a:lnTo>
                  <a:pt x="16724" y="8845"/>
                </a:lnTo>
                <a:cubicBezTo>
                  <a:pt x="16724" y="8845"/>
                  <a:pt x="16724" y="15101"/>
                  <a:pt x="16724" y="15101"/>
                </a:cubicBezTo>
                <a:close/>
                <a:moveTo>
                  <a:pt x="13336" y="15101"/>
                </a:moveTo>
                <a:lnTo>
                  <a:pt x="14199" y="15101"/>
                </a:lnTo>
                <a:lnTo>
                  <a:pt x="14199" y="11633"/>
                </a:lnTo>
                <a:lnTo>
                  <a:pt x="15565" y="11633"/>
                </a:lnTo>
                <a:lnTo>
                  <a:pt x="15565" y="10047"/>
                </a:lnTo>
                <a:lnTo>
                  <a:pt x="14199" y="10047"/>
                </a:lnTo>
                <a:lnTo>
                  <a:pt x="14199" y="8077"/>
                </a:lnTo>
                <a:lnTo>
                  <a:pt x="15661" y="8077"/>
                </a:lnTo>
                <a:lnTo>
                  <a:pt x="15661" y="6478"/>
                </a:lnTo>
                <a:lnTo>
                  <a:pt x="13336" y="6478"/>
                </a:lnTo>
                <a:cubicBezTo>
                  <a:pt x="13336" y="6478"/>
                  <a:pt x="13336" y="15101"/>
                  <a:pt x="13336" y="15101"/>
                </a:cubicBezTo>
                <a:close/>
                <a:moveTo>
                  <a:pt x="20618" y="12960"/>
                </a:moveTo>
                <a:cubicBezTo>
                  <a:pt x="20618" y="16538"/>
                  <a:pt x="19299" y="19440"/>
                  <a:pt x="17673" y="19440"/>
                </a:cubicBezTo>
                <a:lnTo>
                  <a:pt x="7855" y="19440"/>
                </a:lnTo>
                <a:cubicBezTo>
                  <a:pt x="9481" y="19440"/>
                  <a:pt x="10800" y="16538"/>
                  <a:pt x="10800" y="12960"/>
                </a:cubicBezTo>
                <a:lnTo>
                  <a:pt x="10800" y="8640"/>
                </a:lnTo>
                <a:cubicBezTo>
                  <a:pt x="10800" y="5062"/>
                  <a:pt x="12119" y="2160"/>
                  <a:pt x="13745" y="2160"/>
                </a:cubicBezTo>
                <a:lnTo>
                  <a:pt x="17673" y="2160"/>
                </a:lnTo>
                <a:cubicBezTo>
                  <a:pt x="19299" y="2160"/>
                  <a:pt x="20618" y="5062"/>
                  <a:pt x="20618" y="8640"/>
                </a:cubicBezTo>
                <a:cubicBezTo>
                  <a:pt x="20618" y="8640"/>
                  <a:pt x="20618" y="12960"/>
                  <a:pt x="20618" y="12960"/>
                </a:cubicBezTo>
                <a:close/>
                <a:moveTo>
                  <a:pt x="6607" y="15122"/>
                </a:moveTo>
                <a:lnTo>
                  <a:pt x="5673" y="15122"/>
                </a:lnTo>
                <a:lnTo>
                  <a:pt x="5350" y="11399"/>
                </a:lnTo>
                <a:cubicBezTo>
                  <a:pt x="5276" y="10528"/>
                  <a:pt x="5214" y="9718"/>
                  <a:pt x="5168" y="8731"/>
                </a:cubicBezTo>
                <a:lnTo>
                  <a:pt x="5157" y="8731"/>
                </a:lnTo>
                <a:cubicBezTo>
                  <a:pt x="5090" y="9705"/>
                  <a:pt x="5028" y="10528"/>
                  <a:pt x="4937" y="11399"/>
                </a:cubicBezTo>
                <a:lnTo>
                  <a:pt x="4574" y="15122"/>
                </a:lnTo>
                <a:lnTo>
                  <a:pt x="3630" y="15122"/>
                </a:lnTo>
                <a:lnTo>
                  <a:pt x="2723" y="6472"/>
                </a:lnTo>
                <a:lnTo>
                  <a:pt x="3646" y="6472"/>
                </a:lnTo>
                <a:lnTo>
                  <a:pt x="3934" y="10039"/>
                </a:lnTo>
                <a:cubicBezTo>
                  <a:pt x="4020" y="11066"/>
                  <a:pt x="4099" y="12182"/>
                  <a:pt x="4162" y="13055"/>
                </a:cubicBezTo>
                <a:lnTo>
                  <a:pt x="4172" y="13055"/>
                </a:lnTo>
                <a:cubicBezTo>
                  <a:pt x="4235" y="12118"/>
                  <a:pt x="4326" y="11078"/>
                  <a:pt x="4422" y="10013"/>
                </a:cubicBezTo>
                <a:lnTo>
                  <a:pt x="4744" y="6472"/>
                </a:lnTo>
                <a:lnTo>
                  <a:pt x="5662" y="6472"/>
                </a:lnTo>
                <a:lnTo>
                  <a:pt x="5967" y="10117"/>
                </a:lnTo>
                <a:cubicBezTo>
                  <a:pt x="6052" y="11131"/>
                  <a:pt x="6114" y="12055"/>
                  <a:pt x="6170" y="13017"/>
                </a:cubicBezTo>
                <a:lnTo>
                  <a:pt x="6182" y="13017"/>
                </a:lnTo>
                <a:cubicBezTo>
                  <a:pt x="6239" y="12055"/>
                  <a:pt x="6324" y="11040"/>
                  <a:pt x="6403" y="10013"/>
                </a:cubicBezTo>
                <a:lnTo>
                  <a:pt x="6715" y="6472"/>
                </a:lnTo>
                <a:lnTo>
                  <a:pt x="7592" y="6472"/>
                </a:lnTo>
                <a:cubicBezTo>
                  <a:pt x="7592" y="6472"/>
                  <a:pt x="6607" y="15122"/>
                  <a:pt x="6607" y="15122"/>
                </a:cubicBezTo>
                <a:close/>
                <a:moveTo>
                  <a:pt x="8940" y="15122"/>
                </a:moveTo>
                <a:lnTo>
                  <a:pt x="8080" y="15122"/>
                </a:lnTo>
                <a:lnTo>
                  <a:pt x="8080" y="8845"/>
                </a:lnTo>
                <a:lnTo>
                  <a:pt x="8940" y="8845"/>
                </a:lnTo>
                <a:cubicBezTo>
                  <a:pt x="8940" y="8845"/>
                  <a:pt x="8940" y="15122"/>
                  <a:pt x="8940" y="15122"/>
                </a:cubicBezTo>
                <a:close/>
                <a:moveTo>
                  <a:pt x="8510" y="6111"/>
                </a:moveTo>
                <a:cubicBezTo>
                  <a:pt x="8788" y="6111"/>
                  <a:pt x="8963" y="6535"/>
                  <a:pt x="8969" y="7100"/>
                </a:cubicBezTo>
                <a:cubicBezTo>
                  <a:pt x="8969" y="7638"/>
                  <a:pt x="8788" y="8077"/>
                  <a:pt x="8505" y="8077"/>
                </a:cubicBezTo>
                <a:cubicBezTo>
                  <a:pt x="8233" y="8077"/>
                  <a:pt x="8052" y="7638"/>
                  <a:pt x="8058" y="7100"/>
                </a:cubicBezTo>
                <a:cubicBezTo>
                  <a:pt x="8052" y="6535"/>
                  <a:pt x="8233" y="6111"/>
                  <a:pt x="8510" y="6111"/>
                </a:cubicBezTo>
                <a:moveTo>
                  <a:pt x="17673" y="0"/>
                </a:moveTo>
                <a:lnTo>
                  <a:pt x="3927" y="0"/>
                </a:lnTo>
                <a:cubicBezTo>
                  <a:pt x="1758" y="0"/>
                  <a:pt x="0" y="3869"/>
                  <a:pt x="0" y="8640"/>
                </a:cubicBezTo>
                <a:lnTo>
                  <a:pt x="0" y="12960"/>
                </a:lnTo>
                <a:cubicBezTo>
                  <a:pt x="0" y="17731"/>
                  <a:pt x="1758" y="21600"/>
                  <a:pt x="3927" y="21600"/>
                </a:cubicBezTo>
                <a:lnTo>
                  <a:pt x="17673" y="21600"/>
                </a:lnTo>
                <a:cubicBezTo>
                  <a:pt x="19842" y="21600"/>
                  <a:pt x="21600" y="17731"/>
                  <a:pt x="21600" y="12960"/>
                </a:cubicBezTo>
                <a:lnTo>
                  <a:pt x="21600" y="8640"/>
                </a:lnTo>
                <a:cubicBezTo>
                  <a:pt x="21600" y="3869"/>
                  <a:pt x="19842" y="0"/>
                  <a:pt x="17673" y="0"/>
                </a:cubicBezTo>
                <a:moveTo>
                  <a:pt x="17153" y="6119"/>
                </a:moveTo>
                <a:cubicBezTo>
                  <a:pt x="16876" y="6119"/>
                  <a:pt x="16696" y="6543"/>
                  <a:pt x="16701" y="7104"/>
                </a:cubicBezTo>
                <a:cubicBezTo>
                  <a:pt x="16696" y="7642"/>
                  <a:pt x="16876" y="8077"/>
                  <a:pt x="17147" y="8077"/>
                </a:cubicBezTo>
                <a:cubicBezTo>
                  <a:pt x="17429" y="8077"/>
                  <a:pt x="17610" y="7642"/>
                  <a:pt x="17610" y="7104"/>
                </a:cubicBezTo>
                <a:cubicBezTo>
                  <a:pt x="17604" y="6543"/>
                  <a:pt x="17429" y="6119"/>
                  <a:pt x="17153" y="611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3" name="Shape 3773"/>
          <p:cNvSpPr/>
          <p:nvPr/>
        </p:nvSpPr>
        <p:spPr>
          <a:xfrm>
            <a:off x="8268882" y="4104401"/>
            <a:ext cx="237401" cy="2158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520"/>
                </a:moveTo>
                <a:cubicBezTo>
                  <a:pt x="7396" y="20520"/>
                  <a:pt x="4399" y="18805"/>
                  <a:pt x="2638" y="16200"/>
                </a:cubicBezTo>
                <a:lnTo>
                  <a:pt x="9966" y="16200"/>
                </a:lnTo>
                <a:cubicBezTo>
                  <a:pt x="10478" y="17310"/>
                  <a:pt x="12251" y="18900"/>
                  <a:pt x="13500" y="18900"/>
                </a:cubicBezTo>
                <a:cubicBezTo>
                  <a:pt x="14973" y="18900"/>
                  <a:pt x="16200" y="17820"/>
                  <a:pt x="16200" y="15660"/>
                </a:cubicBezTo>
                <a:cubicBezTo>
                  <a:pt x="16200" y="13500"/>
                  <a:pt x="14973" y="12420"/>
                  <a:pt x="13500" y="12420"/>
                </a:cubicBezTo>
                <a:cubicBezTo>
                  <a:pt x="12241" y="12420"/>
                  <a:pt x="10447" y="13974"/>
                  <a:pt x="9953" y="15120"/>
                </a:cubicBezTo>
                <a:lnTo>
                  <a:pt x="2014" y="15120"/>
                </a:lnTo>
                <a:cubicBezTo>
                  <a:pt x="1359" y="13817"/>
                  <a:pt x="982" y="12355"/>
                  <a:pt x="982" y="10800"/>
                </a:cubicBezTo>
                <a:cubicBezTo>
                  <a:pt x="982" y="9246"/>
                  <a:pt x="1359" y="7783"/>
                  <a:pt x="2014" y="6480"/>
                </a:cubicBezTo>
                <a:lnTo>
                  <a:pt x="9966" y="6480"/>
                </a:lnTo>
                <a:cubicBezTo>
                  <a:pt x="10478" y="7590"/>
                  <a:pt x="12252" y="9180"/>
                  <a:pt x="13500" y="9180"/>
                </a:cubicBezTo>
                <a:cubicBezTo>
                  <a:pt x="14973" y="9180"/>
                  <a:pt x="16200" y="8100"/>
                  <a:pt x="16200" y="5940"/>
                </a:cubicBezTo>
                <a:cubicBezTo>
                  <a:pt x="16200" y="3780"/>
                  <a:pt x="14973" y="2700"/>
                  <a:pt x="13500" y="2700"/>
                </a:cubicBezTo>
                <a:cubicBezTo>
                  <a:pt x="12241" y="2700"/>
                  <a:pt x="10447" y="4254"/>
                  <a:pt x="9953" y="5400"/>
                </a:cubicBezTo>
                <a:lnTo>
                  <a:pt x="2638" y="5400"/>
                </a:lnTo>
                <a:cubicBezTo>
                  <a:pt x="4399" y="2796"/>
                  <a:pt x="7396" y="1080"/>
                  <a:pt x="10800" y="1080"/>
                </a:cubicBezTo>
                <a:cubicBezTo>
                  <a:pt x="16038" y="1080"/>
                  <a:pt x="20306" y="5145"/>
                  <a:pt x="20590" y="10260"/>
                </a:cubicBezTo>
                <a:lnTo>
                  <a:pt x="10652" y="10260"/>
                </a:lnTo>
                <a:cubicBezTo>
                  <a:pt x="10140" y="9152"/>
                  <a:pt x="8367" y="7560"/>
                  <a:pt x="7118" y="7560"/>
                </a:cubicBezTo>
                <a:cubicBezTo>
                  <a:pt x="5645" y="7560"/>
                  <a:pt x="4418" y="8640"/>
                  <a:pt x="4418" y="10800"/>
                </a:cubicBezTo>
                <a:cubicBezTo>
                  <a:pt x="4418" y="12960"/>
                  <a:pt x="5645" y="14040"/>
                  <a:pt x="7118" y="14040"/>
                </a:cubicBezTo>
                <a:cubicBezTo>
                  <a:pt x="8377" y="14040"/>
                  <a:pt x="10171" y="12488"/>
                  <a:pt x="10665" y="11340"/>
                </a:cubicBezTo>
                <a:lnTo>
                  <a:pt x="20590" y="11340"/>
                </a:lnTo>
                <a:cubicBezTo>
                  <a:pt x="20306" y="16456"/>
                  <a:pt x="16038" y="20520"/>
                  <a:pt x="10800" y="20520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4" name="Shape 3774"/>
          <p:cNvSpPr/>
          <p:nvPr/>
        </p:nvSpPr>
        <p:spPr>
          <a:xfrm>
            <a:off x="8732893" y="4093610"/>
            <a:ext cx="215819" cy="2376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60" y="8839"/>
                </a:moveTo>
                <a:cubicBezTo>
                  <a:pt x="15958" y="8839"/>
                  <a:pt x="16200" y="8619"/>
                  <a:pt x="16200" y="8347"/>
                </a:cubicBezTo>
                <a:lnTo>
                  <a:pt x="16200" y="6386"/>
                </a:lnTo>
                <a:cubicBezTo>
                  <a:pt x="16200" y="6116"/>
                  <a:pt x="15958" y="5895"/>
                  <a:pt x="15660" y="5895"/>
                </a:cubicBezTo>
                <a:cubicBezTo>
                  <a:pt x="15362" y="5895"/>
                  <a:pt x="15120" y="6116"/>
                  <a:pt x="15120" y="6386"/>
                </a:cubicBezTo>
                <a:lnTo>
                  <a:pt x="15120" y="8347"/>
                </a:lnTo>
                <a:cubicBezTo>
                  <a:pt x="15120" y="8619"/>
                  <a:pt x="15362" y="8839"/>
                  <a:pt x="15660" y="8839"/>
                </a:cubicBezTo>
                <a:moveTo>
                  <a:pt x="20520" y="17666"/>
                </a:moveTo>
                <a:lnTo>
                  <a:pt x="13048" y="17666"/>
                </a:lnTo>
                <a:cubicBezTo>
                  <a:pt x="12910" y="16942"/>
                  <a:pt x="12848" y="16231"/>
                  <a:pt x="12830" y="15570"/>
                </a:cubicBezTo>
                <a:cubicBezTo>
                  <a:pt x="16149" y="15233"/>
                  <a:pt x="18453" y="14207"/>
                  <a:pt x="18568" y="14155"/>
                </a:cubicBezTo>
                <a:lnTo>
                  <a:pt x="18085" y="13277"/>
                </a:lnTo>
                <a:cubicBezTo>
                  <a:pt x="18059" y="13290"/>
                  <a:pt x="15906" y="14246"/>
                  <a:pt x="12837" y="14581"/>
                </a:cubicBezTo>
                <a:cubicBezTo>
                  <a:pt x="12896" y="13028"/>
                  <a:pt x="13167" y="11927"/>
                  <a:pt x="13173" y="11902"/>
                </a:cubicBezTo>
                <a:lnTo>
                  <a:pt x="13325" y="11301"/>
                </a:lnTo>
                <a:lnTo>
                  <a:pt x="9308" y="11301"/>
                </a:lnTo>
                <a:cubicBezTo>
                  <a:pt x="9741" y="8291"/>
                  <a:pt x="10857" y="5772"/>
                  <a:pt x="11921" y="3934"/>
                </a:cubicBezTo>
                <a:lnTo>
                  <a:pt x="20520" y="3934"/>
                </a:lnTo>
                <a:cubicBezTo>
                  <a:pt x="20520" y="3934"/>
                  <a:pt x="20520" y="17666"/>
                  <a:pt x="20520" y="17666"/>
                </a:cubicBezTo>
                <a:close/>
                <a:moveTo>
                  <a:pt x="10766" y="15679"/>
                </a:moveTo>
                <a:cubicBezTo>
                  <a:pt x="11096" y="15679"/>
                  <a:pt x="11418" y="15668"/>
                  <a:pt x="11734" y="15653"/>
                </a:cubicBezTo>
                <a:cubicBezTo>
                  <a:pt x="11753" y="16291"/>
                  <a:pt x="11808" y="16967"/>
                  <a:pt x="11933" y="17666"/>
                </a:cubicBezTo>
                <a:lnTo>
                  <a:pt x="1080" y="17666"/>
                </a:lnTo>
                <a:lnTo>
                  <a:pt x="1080" y="3934"/>
                </a:lnTo>
                <a:lnTo>
                  <a:pt x="10689" y="3934"/>
                </a:lnTo>
                <a:cubicBezTo>
                  <a:pt x="9598" y="5920"/>
                  <a:pt x="8520" y="8576"/>
                  <a:pt x="8164" y="11742"/>
                </a:cubicBezTo>
                <a:lnTo>
                  <a:pt x="8103" y="12282"/>
                </a:lnTo>
                <a:lnTo>
                  <a:pt x="11993" y="12282"/>
                </a:lnTo>
                <a:cubicBezTo>
                  <a:pt x="11893" y="12822"/>
                  <a:pt x="11771" y="13665"/>
                  <a:pt x="11736" y="14669"/>
                </a:cubicBezTo>
                <a:cubicBezTo>
                  <a:pt x="11418" y="14685"/>
                  <a:pt x="11097" y="14698"/>
                  <a:pt x="10766" y="14698"/>
                </a:cubicBezTo>
                <a:cubicBezTo>
                  <a:pt x="6636" y="14698"/>
                  <a:pt x="3478" y="13292"/>
                  <a:pt x="3447" y="13277"/>
                </a:cubicBezTo>
                <a:lnTo>
                  <a:pt x="2965" y="14155"/>
                </a:lnTo>
                <a:cubicBezTo>
                  <a:pt x="3102" y="14218"/>
                  <a:pt x="6369" y="15679"/>
                  <a:pt x="10766" y="15679"/>
                </a:cubicBezTo>
                <a:moveTo>
                  <a:pt x="20520" y="2954"/>
                </a:moveTo>
                <a:lnTo>
                  <a:pt x="12519" y="2954"/>
                </a:lnTo>
                <a:cubicBezTo>
                  <a:pt x="13470" y="1489"/>
                  <a:pt x="14254" y="661"/>
                  <a:pt x="14273" y="641"/>
                </a:cubicBezTo>
                <a:lnTo>
                  <a:pt x="13456" y="0"/>
                </a:lnTo>
                <a:cubicBezTo>
                  <a:pt x="13366" y="95"/>
                  <a:pt x="12371" y="1150"/>
                  <a:pt x="11260" y="2954"/>
                </a:cubicBezTo>
                <a:lnTo>
                  <a:pt x="1080" y="2954"/>
                </a:lnTo>
                <a:cubicBezTo>
                  <a:pt x="483" y="2954"/>
                  <a:pt x="0" y="3393"/>
                  <a:pt x="0" y="3934"/>
                </a:cubicBezTo>
                <a:lnTo>
                  <a:pt x="0" y="17666"/>
                </a:lnTo>
                <a:cubicBezTo>
                  <a:pt x="0" y="18207"/>
                  <a:pt x="483" y="18646"/>
                  <a:pt x="1080" y="18646"/>
                </a:cubicBezTo>
                <a:lnTo>
                  <a:pt x="12155" y="18646"/>
                </a:lnTo>
                <a:cubicBezTo>
                  <a:pt x="12423" y="19645"/>
                  <a:pt x="12834" y="20654"/>
                  <a:pt x="13465" y="21600"/>
                </a:cubicBezTo>
                <a:lnTo>
                  <a:pt x="14389" y="21092"/>
                </a:lnTo>
                <a:cubicBezTo>
                  <a:pt x="13874" y="20318"/>
                  <a:pt x="13522" y="19485"/>
                  <a:pt x="13281" y="18646"/>
                </a:cubicBezTo>
                <a:lnTo>
                  <a:pt x="20520" y="18646"/>
                </a:lnTo>
                <a:cubicBezTo>
                  <a:pt x="21116" y="18646"/>
                  <a:pt x="21600" y="18207"/>
                  <a:pt x="21600" y="17666"/>
                </a:cubicBezTo>
                <a:lnTo>
                  <a:pt x="21600" y="3934"/>
                </a:lnTo>
                <a:cubicBezTo>
                  <a:pt x="21600" y="3393"/>
                  <a:pt x="21116" y="2954"/>
                  <a:pt x="20520" y="2954"/>
                </a:cubicBezTo>
                <a:moveTo>
                  <a:pt x="5940" y="8839"/>
                </a:moveTo>
                <a:cubicBezTo>
                  <a:pt x="6238" y="8839"/>
                  <a:pt x="6480" y="8619"/>
                  <a:pt x="6480" y="8347"/>
                </a:cubicBezTo>
                <a:lnTo>
                  <a:pt x="6480" y="6386"/>
                </a:lnTo>
                <a:cubicBezTo>
                  <a:pt x="6480" y="6116"/>
                  <a:pt x="6238" y="5895"/>
                  <a:pt x="5940" y="5895"/>
                </a:cubicBezTo>
                <a:cubicBezTo>
                  <a:pt x="5642" y="5895"/>
                  <a:pt x="5400" y="6116"/>
                  <a:pt x="5400" y="6386"/>
                </a:cubicBezTo>
                <a:lnTo>
                  <a:pt x="5400" y="8347"/>
                </a:lnTo>
                <a:cubicBezTo>
                  <a:pt x="5400" y="8619"/>
                  <a:pt x="5642" y="8839"/>
                  <a:pt x="5940" y="883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5" name="Shape 3775"/>
          <p:cNvSpPr/>
          <p:nvPr/>
        </p:nvSpPr>
        <p:spPr>
          <a:xfrm>
            <a:off x="9175322" y="4093610"/>
            <a:ext cx="237401" cy="2373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5628" y="4905"/>
                </a:moveTo>
                <a:lnTo>
                  <a:pt x="14334" y="4905"/>
                </a:lnTo>
                <a:lnTo>
                  <a:pt x="10776" y="9843"/>
                </a:lnTo>
                <a:lnTo>
                  <a:pt x="7337" y="4905"/>
                </a:lnTo>
                <a:lnTo>
                  <a:pt x="5975" y="4905"/>
                </a:lnTo>
                <a:lnTo>
                  <a:pt x="10094" y="10618"/>
                </a:lnTo>
                <a:lnTo>
                  <a:pt x="5736" y="16695"/>
                </a:lnTo>
                <a:lnTo>
                  <a:pt x="7030" y="16695"/>
                </a:lnTo>
                <a:lnTo>
                  <a:pt x="10776" y="11494"/>
                </a:lnTo>
                <a:lnTo>
                  <a:pt x="14470" y="16695"/>
                </a:lnTo>
                <a:lnTo>
                  <a:pt x="15866" y="16695"/>
                </a:lnTo>
                <a:lnTo>
                  <a:pt x="11474" y="10651"/>
                </a:lnTo>
                <a:cubicBezTo>
                  <a:pt x="11474" y="10651"/>
                  <a:pt x="15628" y="4905"/>
                  <a:pt x="15628" y="4905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6" name="Shape 3776"/>
          <p:cNvSpPr/>
          <p:nvPr/>
        </p:nvSpPr>
        <p:spPr>
          <a:xfrm>
            <a:off x="9628541" y="4093610"/>
            <a:ext cx="237343" cy="2375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2" y="3821"/>
                </a:moveTo>
                <a:lnTo>
                  <a:pt x="7853" y="2877"/>
                </a:lnTo>
                <a:lnTo>
                  <a:pt x="7853" y="8837"/>
                </a:lnTo>
                <a:lnTo>
                  <a:pt x="982" y="8837"/>
                </a:lnTo>
                <a:cubicBezTo>
                  <a:pt x="982" y="8837"/>
                  <a:pt x="982" y="3821"/>
                  <a:pt x="982" y="3821"/>
                </a:cubicBezTo>
                <a:close/>
                <a:moveTo>
                  <a:pt x="0" y="9818"/>
                </a:moveTo>
                <a:lnTo>
                  <a:pt x="8835" y="9818"/>
                </a:lnTo>
                <a:lnTo>
                  <a:pt x="8835" y="1752"/>
                </a:lnTo>
                <a:lnTo>
                  <a:pt x="0" y="2964"/>
                </a:lnTo>
                <a:cubicBezTo>
                  <a:pt x="0" y="2964"/>
                  <a:pt x="0" y="9818"/>
                  <a:pt x="0" y="9818"/>
                </a:cubicBezTo>
                <a:close/>
                <a:moveTo>
                  <a:pt x="20618" y="8837"/>
                </a:moveTo>
                <a:lnTo>
                  <a:pt x="11771" y="8837"/>
                </a:lnTo>
                <a:lnTo>
                  <a:pt x="11771" y="2340"/>
                </a:lnTo>
                <a:lnTo>
                  <a:pt x="20618" y="1126"/>
                </a:lnTo>
                <a:cubicBezTo>
                  <a:pt x="20618" y="1126"/>
                  <a:pt x="20618" y="8837"/>
                  <a:pt x="20618" y="8837"/>
                </a:cubicBezTo>
                <a:close/>
                <a:moveTo>
                  <a:pt x="10789" y="1484"/>
                </a:moveTo>
                <a:lnTo>
                  <a:pt x="10789" y="9818"/>
                </a:lnTo>
                <a:lnTo>
                  <a:pt x="21600" y="9818"/>
                </a:lnTo>
                <a:lnTo>
                  <a:pt x="21600" y="0"/>
                </a:lnTo>
                <a:cubicBezTo>
                  <a:pt x="21600" y="0"/>
                  <a:pt x="10789" y="1484"/>
                  <a:pt x="10789" y="1484"/>
                </a:cubicBezTo>
                <a:close/>
                <a:moveTo>
                  <a:pt x="982" y="12764"/>
                </a:moveTo>
                <a:lnTo>
                  <a:pt x="7853" y="12764"/>
                </a:lnTo>
                <a:lnTo>
                  <a:pt x="7853" y="18722"/>
                </a:lnTo>
                <a:lnTo>
                  <a:pt x="982" y="17779"/>
                </a:lnTo>
                <a:cubicBezTo>
                  <a:pt x="982" y="17779"/>
                  <a:pt x="982" y="12764"/>
                  <a:pt x="982" y="12764"/>
                </a:cubicBezTo>
                <a:close/>
                <a:moveTo>
                  <a:pt x="0" y="18635"/>
                </a:moveTo>
                <a:lnTo>
                  <a:pt x="8835" y="19848"/>
                </a:lnTo>
                <a:lnTo>
                  <a:pt x="8835" y="11783"/>
                </a:lnTo>
                <a:lnTo>
                  <a:pt x="0" y="11783"/>
                </a:lnTo>
                <a:cubicBezTo>
                  <a:pt x="0" y="11783"/>
                  <a:pt x="0" y="18635"/>
                  <a:pt x="0" y="18635"/>
                </a:cubicBezTo>
                <a:close/>
                <a:moveTo>
                  <a:pt x="11771" y="12764"/>
                </a:moveTo>
                <a:lnTo>
                  <a:pt x="20618" y="12764"/>
                </a:lnTo>
                <a:lnTo>
                  <a:pt x="20618" y="20474"/>
                </a:lnTo>
                <a:lnTo>
                  <a:pt x="11771" y="19260"/>
                </a:lnTo>
                <a:cubicBezTo>
                  <a:pt x="11771" y="19260"/>
                  <a:pt x="11771" y="12764"/>
                  <a:pt x="11771" y="12764"/>
                </a:cubicBezTo>
                <a:close/>
                <a:moveTo>
                  <a:pt x="10789" y="20116"/>
                </a:moveTo>
                <a:lnTo>
                  <a:pt x="21600" y="21600"/>
                </a:lnTo>
                <a:lnTo>
                  <a:pt x="21600" y="11783"/>
                </a:lnTo>
                <a:lnTo>
                  <a:pt x="10789" y="11783"/>
                </a:lnTo>
                <a:cubicBezTo>
                  <a:pt x="10789" y="11783"/>
                  <a:pt x="10789" y="20116"/>
                  <a:pt x="10789" y="20116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7" name="Shape 3777"/>
          <p:cNvSpPr/>
          <p:nvPr/>
        </p:nvSpPr>
        <p:spPr>
          <a:xfrm>
            <a:off x="10114134" y="4093610"/>
            <a:ext cx="172655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50" y="13745"/>
                </a:moveTo>
                <a:cubicBezTo>
                  <a:pt x="20250" y="14017"/>
                  <a:pt x="19948" y="14236"/>
                  <a:pt x="19575" y="14236"/>
                </a:cubicBezTo>
                <a:cubicBezTo>
                  <a:pt x="19202" y="14236"/>
                  <a:pt x="18900" y="14017"/>
                  <a:pt x="18900" y="13745"/>
                </a:cubicBezTo>
                <a:lnTo>
                  <a:pt x="18900" y="6873"/>
                </a:lnTo>
                <a:cubicBezTo>
                  <a:pt x="18900" y="6602"/>
                  <a:pt x="19202" y="6382"/>
                  <a:pt x="19575" y="6382"/>
                </a:cubicBezTo>
                <a:cubicBezTo>
                  <a:pt x="19948" y="6382"/>
                  <a:pt x="20250" y="6602"/>
                  <a:pt x="20250" y="6873"/>
                </a:cubicBezTo>
                <a:cubicBezTo>
                  <a:pt x="20250" y="6873"/>
                  <a:pt x="20250" y="13745"/>
                  <a:pt x="20250" y="13745"/>
                </a:cubicBezTo>
                <a:close/>
                <a:moveTo>
                  <a:pt x="17550" y="16691"/>
                </a:moveTo>
                <a:lnTo>
                  <a:pt x="4050" y="16691"/>
                </a:lnTo>
                <a:lnTo>
                  <a:pt x="4050" y="6382"/>
                </a:lnTo>
                <a:lnTo>
                  <a:pt x="17550" y="6382"/>
                </a:lnTo>
                <a:cubicBezTo>
                  <a:pt x="17550" y="6382"/>
                  <a:pt x="17550" y="16691"/>
                  <a:pt x="17550" y="16691"/>
                </a:cubicBezTo>
                <a:close/>
                <a:moveTo>
                  <a:pt x="14850" y="20127"/>
                </a:moveTo>
                <a:cubicBezTo>
                  <a:pt x="14850" y="20399"/>
                  <a:pt x="14548" y="20618"/>
                  <a:pt x="14175" y="20618"/>
                </a:cubicBezTo>
                <a:cubicBezTo>
                  <a:pt x="13802" y="20618"/>
                  <a:pt x="13500" y="20399"/>
                  <a:pt x="13500" y="20127"/>
                </a:cubicBezTo>
                <a:lnTo>
                  <a:pt x="13500" y="17673"/>
                </a:lnTo>
                <a:lnTo>
                  <a:pt x="14850" y="17673"/>
                </a:lnTo>
                <a:cubicBezTo>
                  <a:pt x="14850" y="17673"/>
                  <a:pt x="14850" y="20127"/>
                  <a:pt x="14850" y="20127"/>
                </a:cubicBezTo>
                <a:close/>
                <a:moveTo>
                  <a:pt x="8100" y="20127"/>
                </a:moveTo>
                <a:cubicBezTo>
                  <a:pt x="8100" y="20399"/>
                  <a:pt x="7798" y="20618"/>
                  <a:pt x="7425" y="20618"/>
                </a:cubicBezTo>
                <a:cubicBezTo>
                  <a:pt x="7052" y="20618"/>
                  <a:pt x="6750" y="20399"/>
                  <a:pt x="6750" y="20127"/>
                </a:cubicBezTo>
                <a:lnTo>
                  <a:pt x="6750" y="17673"/>
                </a:lnTo>
                <a:lnTo>
                  <a:pt x="8100" y="17673"/>
                </a:lnTo>
                <a:cubicBezTo>
                  <a:pt x="8100" y="17673"/>
                  <a:pt x="8100" y="20127"/>
                  <a:pt x="8100" y="20127"/>
                </a:cubicBezTo>
                <a:close/>
                <a:moveTo>
                  <a:pt x="10800" y="1964"/>
                </a:moveTo>
                <a:cubicBezTo>
                  <a:pt x="14242" y="1964"/>
                  <a:pt x="17075" y="3464"/>
                  <a:pt x="17492" y="5400"/>
                </a:cubicBezTo>
                <a:lnTo>
                  <a:pt x="4108" y="5400"/>
                </a:lnTo>
                <a:cubicBezTo>
                  <a:pt x="4525" y="3464"/>
                  <a:pt x="7358" y="1964"/>
                  <a:pt x="10800" y="1964"/>
                </a:cubicBezTo>
                <a:moveTo>
                  <a:pt x="2700" y="13745"/>
                </a:moveTo>
                <a:cubicBezTo>
                  <a:pt x="2700" y="14017"/>
                  <a:pt x="2398" y="14236"/>
                  <a:pt x="2025" y="14236"/>
                </a:cubicBezTo>
                <a:cubicBezTo>
                  <a:pt x="1652" y="14236"/>
                  <a:pt x="1350" y="14017"/>
                  <a:pt x="1350" y="13745"/>
                </a:cubicBezTo>
                <a:lnTo>
                  <a:pt x="1350" y="6873"/>
                </a:lnTo>
                <a:cubicBezTo>
                  <a:pt x="1350" y="6602"/>
                  <a:pt x="1652" y="6382"/>
                  <a:pt x="2025" y="6382"/>
                </a:cubicBezTo>
                <a:cubicBezTo>
                  <a:pt x="2398" y="6382"/>
                  <a:pt x="2700" y="6602"/>
                  <a:pt x="2700" y="6873"/>
                </a:cubicBezTo>
                <a:cubicBezTo>
                  <a:pt x="2700" y="6873"/>
                  <a:pt x="2700" y="13745"/>
                  <a:pt x="2700" y="13745"/>
                </a:cubicBezTo>
                <a:close/>
                <a:moveTo>
                  <a:pt x="19575" y="5400"/>
                </a:moveTo>
                <a:cubicBezTo>
                  <a:pt x="19336" y="5400"/>
                  <a:pt x="19112" y="5435"/>
                  <a:pt x="18900" y="5491"/>
                </a:cubicBezTo>
                <a:lnTo>
                  <a:pt x="18900" y="5400"/>
                </a:lnTo>
                <a:lnTo>
                  <a:pt x="18847" y="5400"/>
                </a:lnTo>
                <a:cubicBezTo>
                  <a:pt x="18595" y="3873"/>
                  <a:pt x="17191" y="2553"/>
                  <a:pt x="15171" y="1763"/>
                </a:cubicBezTo>
                <a:lnTo>
                  <a:pt x="16087" y="763"/>
                </a:lnTo>
                <a:lnTo>
                  <a:pt x="16076" y="758"/>
                </a:lnTo>
                <a:cubicBezTo>
                  <a:pt x="16148" y="681"/>
                  <a:pt x="16200" y="593"/>
                  <a:pt x="16200" y="491"/>
                </a:cubicBezTo>
                <a:cubicBezTo>
                  <a:pt x="16200" y="221"/>
                  <a:pt x="15898" y="0"/>
                  <a:pt x="15525" y="0"/>
                </a:cubicBezTo>
                <a:cubicBezTo>
                  <a:pt x="15291" y="0"/>
                  <a:pt x="15095" y="93"/>
                  <a:pt x="14974" y="223"/>
                </a:cubicBezTo>
                <a:lnTo>
                  <a:pt x="14963" y="219"/>
                </a:lnTo>
                <a:lnTo>
                  <a:pt x="13915" y="1362"/>
                </a:lnTo>
                <a:cubicBezTo>
                  <a:pt x="12956" y="1120"/>
                  <a:pt x="11905" y="982"/>
                  <a:pt x="10800" y="982"/>
                </a:cubicBezTo>
                <a:cubicBezTo>
                  <a:pt x="9695" y="982"/>
                  <a:pt x="8644" y="1120"/>
                  <a:pt x="7685" y="1362"/>
                </a:cubicBezTo>
                <a:lnTo>
                  <a:pt x="6637" y="219"/>
                </a:lnTo>
                <a:lnTo>
                  <a:pt x="6626" y="223"/>
                </a:lnTo>
                <a:cubicBezTo>
                  <a:pt x="6505" y="93"/>
                  <a:pt x="6309" y="0"/>
                  <a:pt x="6075" y="0"/>
                </a:cubicBezTo>
                <a:cubicBezTo>
                  <a:pt x="5702" y="0"/>
                  <a:pt x="5400" y="221"/>
                  <a:pt x="5400" y="491"/>
                </a:cubicBezTo>
                <a:cubicBezTo>
                  <a:pt x="5400" y="593"/>
                  <a:pt x="5452" y="681"/>
                  <a:pt x="5524" y="758"/>
                </a:cubicBezTo>
                <a:lnTo>
                  <a:pt x="5513" y="763"/>
                </a:lnTo>
                <a:lnTo>
                  <a:pt x="6430" y="1763"/>
                </a:lnTo>
                <a:cubicBezTo>
                  <a:pt x="4409" y="2553"/>
                  <a:pt x="3005" y="3873"/>
                  <a:pt x="2753" y="5400"/>
                </a:cubicBezTo>
                <a:lnTo>
                  <a:pt x="2700" y="5400"/>
                </a:lnTo>
                <a:lnTo>
                  <a:pt x="2700" y="5491"/>
                </a:lnTo>
                <a:cubicBezTo>
                  <a:pt x="2488" y="5435"/>
                  <a:pt x="2263" y="5400"/>
                  <a:pt x="2025" y="5400"/>
                </a:cubicBezTo>
                <a:cubicBezTo>
                  <a:pt x="907" y="5400"/>
                  <a:pt x="0" y="6060"/>
                  <a:pt x="0" y="6873"/>
                </a:cubicBezTo>
                <a:lnTo>
                  <a:pt x="0" y="13745"/>
                </a:lnTo>
                <a:cubicBezTo>
                  <a:pt x="0" y="14559"/>
                  <a:pt x="907" y="15218"/>
                  <a:pt x="2025" y="15218"/>
                </a:cubicBezTo>
                <a:cubicBezTo>
                  <a:pt x="2263" y="15218"/>
                  <a:pt x="2488" y="15183"/>
                  <a:pt x="2700" y="15128"/>
                </a:cubicBezTo>
                <a:lnTo>
                  <a:pt x="2700" y="16691"/>
                </a:lnTo>
                <a:cubicBezTo>
                  <a:pt x="2700" y="17233"/>
                  <a:pt x="3305" y="17673"/>
                  <a:pt x="4050" y="17673"/>
                </a:cubicBezTo>
                <a:lnTo>
                  <a:pt x="5400" y="17673"/>
                </a:lnTo>
                <a:lnTo>
                  <a:pt x="5400" y="20127"/>
                </a:lnTo>
                <a:cubicBezTo>
                  <a:pt x="5400" y="20941"/>
                  <a:pt x="6307" y="21600"/>
                  <a:pt x="7425" y="21600"/>
                </a:cubicBezTo>
                <a:cubicBezTo>
                  <a:pt x="8543" y="21600"/>
                  <a:pt x="9450" y="20941"/>
                  <a:pt x="9450" y="20127"/>
                </a:cubicBezTo>
                <a:lnTo>
                  <a:pt x="9450" y="17673"/>
                </a:lnTo>
                <a:lnTo>
                  <a:pt x="12150" y="17673"/>
                </a:lnTo>
                <a:lnTo>
                  <a:pt x="12150" y="20127"/>
                </a:lnTo>
                <a:cubicBezTo>
                  <a:pt x="12150" y="20941"/>
                  <a:pt x="13056" y="21600"/>
                  <a:pt x="14175" y="21600"/>
                </a:cubicBezTo>
                <a:cubicBezTo>
                  <a:pt x="15294" y="21600"/>
                  <a:pt x="16200" y="20941"/>
                  <a:pt x="16200" y="20127"/>
                </a:cubicBezTo>
                <a:lnTo>
                  <a:pt x="16200" y="17673"/>
                </a:lnTo>
                <a:lnTo>
                  <a:pt x="17550" y="17673"/>
                </a:lnTo>
                <a:cubicBezTo>
                  <a:pt x="18295" y="17673"/>
                  <a:pt x="18900" y="17233"/>
                  <a:pt x="18900" y="16691"/>
                </a:cubicBezTo>
                <a:lnTo>
                  <a:pt x="18900" y="15128"/>
                </a:lnTo>
                <a:cubicBezTo>
                  <a:pt x="19112" y="15183"/>
                  <a:pt x="19336" y="15218"/>
                  <a:pt x="19575" y="15218"/>
                </a:cubicBezTo>
                <a:cubicBezTo>
                  <a:pt x="20694" y="15218"/>
                  <a:pt x="21600" y="14559"/>
                  <a:pt x="21600" y="13745"/>
                </a:cubicBezTo>
                <a:lnTo>
                  <a:pt x="21600" y="6873"/>
                </a:lnTo>
                <a:cubicBezTo>
                  <a:pt x="21600" y="6060"/>
                  <a:pt x="20694" y="5400"/>
                  <a:pt x="19575" y="5400"/>
                </a:cubicBezTo>
                <a:moveTo>
                  <a:pt x="12825" y="3436"/>
                </a:moveTo>
                <a:cubicBezTo>
                  <a:pt x="12452" y="3436"/>
                  <a:pt x="12150" y="3657"/>
                  <a:pt x="12150" y="3927"/>
                </a:cubicBezTo>
                <a:cubicBezTo>
                  <a:pt x="12150" y="4199"/>
                  <a:pt x="12452" y="4418"/>
                  <a:pt x="12825" y="4418"/>
                </a:cubicBezTo>
                <a:cubicBezTo>
                  <a:pt x="13198" y="4418"/>
                  <a:pt x="13500" y="4199"/>
                  <a:pt x="13500" y="3927"/>
                </a:cubicBezTo>
                <a:cubicBezTo>
                  <a:pt x="13500" y="3657"/>
                  <a:pt x="13198" y="3436"/>
                  <a:pt x="12825" y="3436"/>
                </a:cubicBezTo>
                <a:moveTo>
                  <a:pt x="8775" y="3436"/>
                </a:moveTo>
                <a:cubicBezTo>
                  <a:pt x="8402" y="3436"/>
                  <a:pt x="8100" y="3657"/>
                  <a:pt x="8100" y="3927"/>
                </a:cubicBezTo>
                <a:cubicBezTo>
                  <a:pt x="8100" y="4199"/>
                  <a:pt x="8402" y="4418"/>
                  <a:pt x="8775" y="4418"/>
                </a:cubicBezTo>
                <a:cubicBezTo>
                  <a:pt x="9148" y="4418"/>
                  <a:pt x="9450" y="4199"/>
                  <a:pt x="9450" y="3927"/>
                </a:cubicBezTo>
                <a:cubicBezTo>
                  <a:pt x="9450" y="3657"/>
                  <a:pt x="9148" y="3436"/>
                  <a:pt x="8775" y="3436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8" name="Shape 3778"/>
          <p:cNvSpPr/>
          <p:nvPr/>
        </p:nvSpPr>
        <p:spPr>
          <a:xfrm>
            <a:off x="6035157" y="4591006"/>
            <a:ext cx="172655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800"/>
                </a:moveTo>
                <a:cubicBezTo>
                  <a:pt x="8563" y="10800"/>
                  <a:pt x="6750" y="9482"/>
                  <a:pt x="6750" y="7855"/>
                </a:cubicBezTo>
                <a:cubicBezTo>
                  <a:pt x="6750" y="6228"/>
                  <a:pt x="8563" y="4909"/>
                  <a:pt x="10800" y="4909"/>
                </a:cubicBezTo>
                <a:cubicBezTo>
                  <a:pt x="13037" y="4909"/>
                  <a:pt x="14850" y="6228"/>
                  <a:pt x="14850" y="7855"/>
                </a:cubicBezTo>
                <a:cubicBezTo>
                  <a:pt x="14850" y="9482"/>
                  <a:pt x="13037" y="10800"/>
                  <a:pt x="10800" y="10800"/>
                </a:cubicBezTo>
                <a:moveTo>
                  <a:pt x="10800" y="3927"/>
                </a:moveTo>
                <a:cubicBezTo>
                  <a:pt x="7817" y="3927"/>
                  <a:pt x="5400" y="5686"/>
                  <a:pt x="5400" y="7855"/>
                </a:cubicBezTo>
                <a:cubicBezTo>
                  <a:pt x="5400" y="10023"/>
                  <a:pt x="7817" y="11782"/>
                  <a:pt x="10800" y="11782"/>
                </a:cubicBezTo>
                <a:cubicBezTo>
                  <a:pt x="13783" y="11782"/>
                  <a:pt x="16200" y="10023"/>
                  <a:pt x="16200" y="7855"/>
                </a:cubicBezTo>
                <a:cubicBezTo>
                  <a:pt x="16200" y="5686"/>
                  <a:pt x="13783" y="3927"/>
                  <a:pt x="10800" y="3927"/>
                </a:cubicBezTo>
                <a:moveTo>
                  <a:pt x="10800" y="20127"/>
                </a:moveTo>
                <a:cubicBezTo>
                  <a:pt x="10800" y="20127"/>
                  <a:pt x="1350" y="13745"/>
                  <a:pt x="1350" y="7855"/>
                </a:cubicBezTo>
                <a:cubicBezTo>
                  <a:pt x="1350" y="4059"/>
                  <a:pt x="5581" y="982"/>
                  <a:pt x="10800" y="982"/>
                </a:cubicBezTo>
                <a:cubicBezTo>
                  <a:pt x="16019" y="982"/>
                  <a:pt x="20250" y="4059"/>
                  <a:pt x="20250" y="7855"/>
                </a:cubicBezTo>
                <a:cubicBezTo>
                  <a:pt x="20250" y="13745"/>
                  <a:pt x="10800" y="20127"/>
                  <a:pt x="10800" y="20127"/>
                </a:cubicBezTo>
                <a:moveTo>
                  <a:pt x="10800" y="0"/>
                </a:moveTo>
                <a:cubicBezTo>
                  <a:pt x="4836" y="0"/>
                  <a:pt x="0" y="3517"/>
                  <a:pt x="0" y="7855"/>
                </a:cubicBezTo>
                <a:cubicBezTo>
                  <a:pt x="0" y="14236"/>
                  <a:pt x="10800" y="21600"/>
                  <a:pt x="10800" y="21600"/>
                </a:cubicBezTo>
                <a:cubicBezTo>
                  <a:pt x="10800" y="21600"/>
                  <a:pt x="21600" y="14236"/>
                  <a:pt x="21600" y="7855"/>
                </a:cubicBezTo>
                <a:cubicBezTo>
                  <a:pt x="21600" y="3517"/>
                  <a:pt x="16764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9" name="Shape 3779"/>
          <p:cNvSpPr/>
          <p:nvPr/>
        </p:nvSpPr>
        <p:spPr>
          <a:xfrm>
            <a:off x="6456003" y="4591006"/>
            <a:ext cx="237229" cy="2372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0" h="21600" extrusionOk="0">
                <a:moveTo>
                  <a:pt x="6365" y="15409"/>
                </a:moveTo>
                <a:cubicBezTo>
                  <a:pt x="5782" y="14888"/>
                  <a:pt x="4858" y="14006"/>
                  <a:pt x="3935" y="12896"/>
                </a:cubicBezTo>
                <a:cubicBezTo>
                  <a:pt x="2587" y="11273"/>
                  <a:pt x="979" y="8836"/>
                  <a:pt x="979" y="6431"/>
                </a:cubicBezTo>
                <a:cubicBezTo>
                  <a:pt x="979" y="3427"/>
                  <a:pt x="3396" y="982"/>
                  <a:pt x="6366" y="982"/>
                </a:cubicBezTo>
                <a:cubicBezTo>
                  <a:pt x="9336" y="982"/>
                  <a:pt x="11752" y="3427"/>
                  <a:pt x="11752" y="6431"/>
                </a:cubicBezTo>
                <a:cubicBezTo>
                  <a:pt x="11752" y="10209"/>
                  <a:pt x="7888" y="14044"/>
                  <a:pt x="6365" y="15409"/>
                </a:cubicBezTo>
                <a:moveTo>
                  <a:pt x="6366" y="0"/>
                </a:moveTo>
                <a:cubicBezTo>
                  <a:pt x="2850" y="0"/>
                  <a:pt x="0" y="2879"/>
                  <a:pt x="0" y="6431"/>
                </a:cubicBezTo>
                <a:cubicBezTo>
                  <a:pt x="0" y="11655"/>
                  <a:pt x="6366" y="16701"/>
                  <a:pt x="6366" y="16701"/>
                </a:cubicBezTo>
                <a:cubicBezTo>
                  <a:pt x="6366" y="16701"/>
                  <a:pt x="12732" y="11655"/>
                  <a:pt x="12732" y="6431"/>
                </a:cubicBezTo>
                <a:cubicBezTo>
                  <a:pt x="12732" y="2879"/>
                  <a:pt x="9882" y="0"/>
                  <a:pt x="6366" y="0"/>
                </a:cubicBezTo>
                <a:moveTo>
                  <a:pt x="17357" y="19604"/>
                </a:moveTo>
                <a:cubicBezTo>
                  <a:pt x="17127" y="19764"/>
                  <a:pt x="16856" y="19909"/>
                  <a:pt x="16554" y="20033"/>
                </a:cubicBezTo>
                <a:cubicBezTo>
                  <a:pt x="16303" y="20137"/>
                  <a:pt x="16184" y="20424"/>
                  <a:pt x="16287" y="20675"/>
                </a:cubicBezTo>
                <a:cubicBezTo>
                  <a:pt x="16365" y="20865"/>
                  <a:pt x="16548" y="20979"/>
                  <a:pt x="16740" y="20979"/>
                </a:cubicBezTo>
                <a:cubicBezTo>
                  <a:pt x="16802" y="20979"/>
                  <a:pt x="16866" y="20968"/>
                  <a:pt x="16926" y="20943"/>
                </a:cubicBezTo>
                <a:cubicBezTo>
                  <a:pt x="17294" y="20790"/>
                  <a:pt x="17627" y="20611"/>
                  <a:pt x="17915" y="20411"/>
                </a:cubicBezTo>
                <a:cubicBezTo>
                  <a:pt x="18137" y="20256"/>
                  <a:pt x="18192" y="19950"/>
                  <a:pt x="18039" y="19727"/>
                </a:cubicBezTo>
                <a:cubicBezTo>
                  <a:pt x="17884" y="19505"/>
                  <a:pt x="17578" y="19449"/>
                  <a:pt x="17357" y="19604"/>
                </a:cubicBezTo>
                <a:moveTo>
                  <a:pt x="16249" y="13042"/>
                </a:moveTo>
                <a:cubicBezTo>
                  <a:pt x="16108" y="12790"/>
                  <a:pt x="16023" y="12529"/>
                  <a:pt x="15995" y="12265"/>
                </a:cubicBezTo>
                <a:cubicBezTo>
                  <a:pt x="15966" y="11996"/>
                  <a:pt x="15731" y="11801"/>
                  <a:pt x="15456" y="11830"/>
                </a:cubicBezTo>
                <a:cubicBezTo>
                  <a:pt x="15187" y="11859"/>
                  <a:pt x="14992" y="12100"/>
                  <a:pt x="15021" y="12371"/>
                </a:cubicBezTo>
                <a:cubicBezTo>
                  <a:pt x="15064" y="12767"/>
                  <a:pt x="15189" y="13155"/>
                  <a:pt x="15395" y="13522"/>
                </a:cubicBezTo>
                <a:cubicBezTo>
                  <a:pt x="15484" y="13682"/>
                  <a:pt x="15651" y="13774"/>
                  <a:pt x="15822" y="13774"/>
                </a:cubicBezTo>
                <a:cubicBezTo>
                  <a:pt x="15904" y="13774"/>
                  <a:pt x="15985" y="13753"/>
                  <a:pt x="16061" y="13710"/>
                </a:cubicBezTo>
                <a:cubicBezTo>
                  <a:pt x="16297" y="13578"/>
                  <a:pt x="16381" y="13279"/>
                  <a:pt x="16249" y="13042"/>
                </a:cubicBezTo>
                <a:moveTo>
                  <a:pt x="18249" y="15254"/>
                </a:moveTo>
                <a:cubicBezTo>
                  <a:pt x="18041" y="14981"/>
                  <a:pt x="17802" y="14708"/>
                  <a:pt x="17538" y="14439"/>
                </a:cubicBezTo>
                <a:cubicBezTo>
                  <a:pt x="17349" y="14246"/>
                  <a:pt x="17038" y="14244"/>
                  <a:pt x="16845" y="14434"/>
                </a:cubicBezTo>
                <a:cubicBezTo>
                  <a:pt x="16653" y="14624"/>
                  <a:pt x="16651" y="14935"/>
                  <a:pt x="16841" y="15129"/>
                </a:cubicBezTo>
                <a:cubicBezTo>
                  <a:pt x="17076" y="15368"/>
                  <a:pt x="17289" y="15612"/>
                  <a:pt x="17471" y="15851"/>
                </a:cubicBezTo>
                <a:cubicBezTo>
                  <a:pt x="17567" y="15977"/>
                  <a:pt x="17713" y="16043"/>
                  <a:pt x="17860" y="16043"/>
                </a:cubicBezTo>
                <a:cubicBezTo>
                  <a:pt x="17964" y="16043"/>
                  <a:pt x="18068" y="16011"/>
                  <a:pt x="18157" y="15943"/>
                </a:cubicBezTo>
                <a:cubicBezTo>
                  <a:pt x="18372" y="15777"/>
                  <a:pt x="18413" y="15469"/>
                  <a:pt x="18249" y="15254"/>
                </a:cubicBezTo>
                <a:moveTo>
                  <a:pt x="21476" y="5929"/>
                </a:moveTo>
                <a:cubicBezTo>
                  <a:pt x="21352" y="5687"/>
                  <a:pt x="21056" y="5592"/>
                  <a:pt x="20817" y="5717"/>
                </a:cubicBezTo>
                <a:cubicBezTo>
                  <a:pt x="20817" y="5717"/>
                  <a:pt x="20649" y="5803"/>
                  <a:pt x="20371" y="5962"/>
                </a:cubicBezTo>
                <a:cubicBezTo>
                  <a:pt x="20136" y="6097"/>
                  <a:pt x="20054" y="6396"/>
                  <a:pt x="20188" y="6632"/>
                </a:cubicBezTo>
                <a:cubicBezTo>
                  <a:pt x="20278" y="6791"/>
                  <a:pt x="20444" y="6880"/>
                  <a:pt x="20614" y="6880"/>
                </a:cubicBezTo>
                <a:cubicBezTo>
                  <a:pt x="20696" y="6880"/>
                  <a:pt x="20779" y="6859"/>
                  <a:pt x="20856" y="6815"/>
                </a:cubicBezTo>
                <a:cubicBezTo>
                  <a:pt x="21107" y="6672"/>
                  <a:pt x="21260" y="6593"/>
                  <a:pt x="21265" y="6590"/>
                </a:cubicBezTo>
                <a:cubicBezTo>
                  <a:pt x="21505" y="6466"/>
                  <a:pt x="21600" y="6170"/>
                  <a:pt x="21476" y="5929"/>
                </a:cubicBezTo>
                <a:moveTo>
                  <a:pt x="18659" y="16886"/>
                </a:moveTo>
                <a:cubicBezTo>
                  <a:pt x="18395" y="16941"/>
                  <a:pt x="18224" y="17201"/>
                  <a:pt x="18279" y="17467"/>
                </a:cubicBezTo>
                <a:cubicBezTo>
                  <a:pt x="18312" y="17625"/>
                  <a:pt x="18329" y="17782"/>
                  <a:pt x="18329" y="17929"/>
                </a:cubicBezTo>
                <a:cubicBezTo>
                  <a:pt x="18329" y="18050"/>
                  <a:pt x="18318" y="18171"/>
                  <a:pt x="18296" y="18287"/>
                </a:cubicBezTo>
                <a:cubicBezTo>
                  <a:pt x="18244" y="18554"/>
                  <a:pt x="18417" y="18811"/>
                  <a:pt x="18683" y="18862"/>
                </a:cubicBezTo>
                <a:cubicBezTo>
                  <a:pt x="18715" y="18869"/>
                  <a:pt x="18746" y="18872"/>
                  <a:pt x="18777" y="18872"/>
                </a:cubicBezTo>
                <a:cubicBezTo>
                  <a:pt x="19007" y="18872"/>
                  <a:pt x="19212" y="18708"/>
                  <a:pt x="19257" y="18473"/>
                </a:cubicBezTo>
                <a:cubicBezTo>
                  <a:pt x="19291" y="18296"/>
                  <a:pt x="19308" y="18114"/>
                  <a:pt x="19308" y="17929"/>
                </a:cubicBezTo>
                <a:cubicBezTo>
                  <a:pt x="19308" y="17715"/>
                  <a:pt x="19285" y="17492"/>
                  <a:pt x="19239" y="17268"/>
                </a:cubicBezTo>
                <a:cubicBezTo>
                  <a:pt x="19183" y="17001"/>
                  <a:pt x="18922" y="16832"/>
                  <a:pt x="18659" y="16886"/>
                </a:cubicBezTo>
                <a:moveTo>
                  <a:pt x="18590" y="7107"/>
                </a:moveTo>
                <a:cubicBezTo>
                  <a:pt x="18317" y="7304"/>
                  <a:pt x="18035" y="7518"/>
                  <a:pt x="17756" y="7745"/>
                </a:cubicBezTo>
                <a:cubicBezTo>
                  <a:pt x="17546" y="7917"/>
                  <a:pt x="17515" y="8227"/>
                  <a:pt x="17685" y="8437"/>
                </a:cubicBezTo>
                <a:cubicBezTo>
                  <a:pt x="17783" y="8556"/>
                  <a:pt x="17924" y="8617"/>
                  <a:pt x="18066" y="8617"/>
                </a:cubicBezTo>
                <a:cubicBezTo>
                  <a:pt x="18174" y="8617"/>
                  <a:pt x="18284" y="8581"/>
                  <a:pt x="18374" y="8507"/>
                </a:cubicBezTo>
                <a:cubicBezTo>
                  <a:pt x="18637" y="8292"/>
                  <a:pt x="18903" y="8090"/>
                  <a:pt x="19161" y="7905"/>
                </a:cubicBezTo>
                <a:cubicBezTo>
                  <a:pt x="19380" y="7747"/>
                  <a:pt x="19431" y="7440"/>
                  <a:pt x="19273" y="7220"/>
                </a:cubicBezTo>
                <a:cubicBezTo>
                  <a:pt x="19116" y="6999"/>
                  <a:pt x="18810" y="6949"/>
                  <a:pt x="18590" y="7107"/>
                </a:cubicBezTo>
                <a:moveTo>
                  <a:pt x="14704" y="20512"/>
                </a:moveTo>
                <a:cubicBezTo>
                  <a:pt x="14393" y="20556"/>
                  <a:pt x="14064" y="20590"/>
                  <a:pt x="13729" y="20612"/>
                </a:cubicBezTo>
                <a:cubicBezTo>
                  <a:pt x="13459" y="20629"/>
                  <a:pt x="13254" y="20863"/>
                  <a:pt x="13272" y="21134"/>
                </a:cubicBezTo>
                <a:cubicBezTo>
                  <a:pt x="13289" y="21394"/>
                  <a:pt x="13504" y="21593"/>
                  <a:pt x="13760" y="21593"/>
                </a:cubicBezTo>
                <a:cubicBezTo>
                  <a:pt x="13770" y="21593"/>
                  <a:pt x="13781" y="21592"/>
                  <a:pt x="13792" y="21592"/>
                </a:cubicBezTo>
                <a:cubicBezTo>
                  <a:pt x="14152" y="21568"/>
                  <a:pt x="14506" y="21533"/>
                  <a:pt x="14842" y="21485"/>
                </a:cubicBezTo>
                <a:cubicBezTo>
                  <a:pt x="15110" y="21447"/>
                  <a:pt x="15295" y="21198"/>
                  <a:pt x="15258" y="20929"/>
                </a:cubicBezTo>
                <a:cubicBezTo>
                  <a:pt x="15220" y="20661"/>
                  <a:pt x="14973" y="20472"/>
                  <a:pt x="14704" y="20512"/>
                </a:cubicBezTo>
                <a:moveTo>
                  <a:pt x="8893" y="20109"/>
                </a:moveTo>
                <a:cubicBezTo>
                  <a:pt x="8581" y="19998"/>
                  <a:pt x="8298" y="19866"/>
                  <a:pt x="8052" y="19722"/>
                </a:cubicBezTo>
                <a:cubicBezTo>
                  <a:pt x="7818" y="19582"/>
                  <a:pt x="7519" y="19663"/>
                  <a:pt x="7382" y="19896"/>
                </a:cubicBezTo>
                <a:cubicBezTo>
                  <a:pt x="7244" y="20130"/>
                  <a:pt x="7323" y="20432"/>
                  <a:pt x="7556" y="20569"/>
                </a:cubicBezTo>
                <a:cubicBezTo>
                  <a:pt x="7855" y="20744"/>
                  <a:pt x="8194" y="20901"/>
                  <a:pt x="8562" y="21034"/>
                </a:cubicBezTo>
                <a:cubicBezTo>
                  <a:pt x="8617" y="21053"/>
                  <a:pt x="8672" y="21063"/>
                  <a:pt x="8728" y="21063"/>
                </a:cubicBezTo>
                <a:cubicBezTo>
                  <a:pt x="8929" y="21063"/>
                  <a:pt x="9116" y="20938"/>
                  <a:pt x="9189" y="20738"/>
                </a:cubicBezTo>
                <a:cubicBezTo>
                  <a:pt x="9280" y="20482"/>
                  <a:pt x="9148" y="20200"/>
                  <a:pt x="8893" y="20109"/>
                </a:cubicBezTo>
                <a:moveTo>
                  <a:pt x="11750" y="20618"/>
                </a:moveTo>
                <a:cubicBezTo>
                  <a:pt x="11411" y="20600"/>
                  <a:pt x="11082" y="20572"/>
                  <a:pt x="10771" y="20533"/>
                </a:cubicBezTo>
                <a:cubicBezTo>
                  <a:pt x="10502" y="20493"/>
                  <a:pt x="10258" y="20690"/>
                  <a:pt x="10224" y="20959"/>
                </a:cubicBezTo>
                <a:cubicBezTo>
                  <a:pt x="10191" y="21229"/>
                  <a:pt x="10382" y="21474"/>
                  <a:pt x="10650" y="21508"/>
                </a:cubicBezTo>
                <a:cubicBezTo>
                  <a:pt x="10984" y="21549"/>
                  <a:pt x="11337" y="21581"/>
                  <a:pt x="11699" y="21600"/>
                </a:cubicBezTo>
                <a:cubicBezTo>
                  <a:pt x="11708" y="21600"/>
                  <a:pt x="11716" y="21600"/>
                  <a:pt x="11725" y="21600"/>
                </a:cubicBezTo>
                <a:cubicBezTo>
                  <a:pt x="11983" y="21600"/>
                  <a:pt x="12200" y="21397"/>
                  <a:pt x="12214" y="21135"/>
                </a:cubicBezTo>
                <a:cubicBezTo>
                  <a:pt x="12228" y="20863"/>
                  <a:pt x="12021" y="20632"/>
                  <a:pt x="11750" y="20618"/>
                </a:cubicBezTo>
                <a:moveTo>
                  <a:pt x="6840" y="18180"/>
                </a:moveTo>
                <a:cubicBezTo>
                  <a:pt x="6836" y="17912"/>
                  <a:pt x="6619" y="17696"/>
                  <a:pt x="6351" y="17696"/>
                </a:cubicBezTo>
                <a:cubicBezTo>
                  <a:pt x="6080" y="17696"/>
                  <a:pt x="5861" y="17916"/>
                  <a:pt x="5861" y="18188"/>
                </a:cubicBezTo>
                <a:cubicBezTo>
                  <a:pt x="5861" y="18235"/>
                  <a:pt x="5867" y="18484"/>
                  <a:pt x="5997" y="18834"/>
                </a:cubicBezTo>
                <a:cubicBezTo>
                  <a:pt x="6070" y="19033"/>
                  <a:pt x="6256" y="19156"/>
                  <a:pt x="6456" y="19156"/>
                </a:cubicBezTo>
                <a:cubicBezTo>
                  <a:pt x="6512" y="19156"/>
                  <a:pt x="6570" y="19145"/>
                  <a:pt x="6626" y="19124"/>
                </a:cubicBezTo>
                <a:cubicBezTo>
                  <a:pt x="6879" y="19030"/>
                  <a:pt x="7009" y="18748"/>
                  <a:pt x="6915" y="18493"/>
                </a:cubicBezTo>
                <a:cubicBezTo>
                  <a:pt x="6848" y="18314"/>
                  <a:pt x="6841" y="18191"/>
                  <a:pt x="6840" y="18180"/>
                </a:cubicBezTo>
                <a:moveTo>
                  <a:pt x="15760" y="10798"/>
                </a:moveTo>
                <a:cubicBezTo>
                  <a:pt x="15838" y="10844"/>
                  <a:pt x="15924" y="10866"/>
                  <a:pt x="16008" y="10866"/>
                </a:cubicBezTo>
                <a:cubicBezTo>
                  <a:pt x="16176" y="10866"/>
                  <a:pt x="16339" y="10780"/>
                  <a:pt x="16431" y="10625"/>
                </a:cubicBezTo>
                <a:cubicBezTo>
                  <a:pt x="16577" y="10376"/>
                  <a:pt x="16761" y="10120"/>
                  <a:pt x="16977" y="9861"/>
                </a:cubicBezTo>
                <a:cubicBezTo>
                  <a:pt x="17151" y="9653"/>
                  <a:pt x="17124" y="9343"/>
                  <a:pt x="16916" y="9169"/>
                </a:cubicBezTo>
                <a:cubicBezTo>
                  <a:pt x="16709" y="8994"/>
                  <a:pt x="16400" y="9022"/>
                  <a:pt x="16227" y="9230"/>
                </a:cubicBezTo>
                <a:cubicBezTo>
                  <a:pt x="15976" y="9529"/>
                  <a:pt x="15760" y="9832"/>
                  <a:pt x="15587" y="10125"/>
                </a:cubicBezTo>
                <a:cubicBezTo>
                  <a:pt x="15450" y="10359"/>
                  <a:pt x="15527" y="10659"/>
                  <a:pt x="15760" y="10798"/>
                </a:cubicBezTo>
                <a:moveTo>
                  <a:pt x="6366" y="8841"/>
                </a:moveTo>
                <a:cubicBezTo>
                  <a:pt x="5014" y="8841"/>
                  <a:pt x="3917" y="7741"/>
                  <a:pt x="3917" y="6385"/>
                </a:cubicBezTo>
                <a:cubicBezTo>
                  <a:pt x="3917" y="5027"/>
                  <a:pt x="5014" y="3927"/>
                  <a:pt x="6366" y="3927"/>
                </a:cubicBezTo>
                <a:cubicBezTo>
                  <a:pt x="7719" y="3927"/>
                  <a:pt x="8814" y="5027"/>
                  <a:pt x="8814" y="6385"/>
                </a:cubicBezTo>
                <a:cubicBezTo>
                  <a:pt x="8814" y="7741"/>
                  <a:pt x="7719" y="8841"/>
                  <a:pt x="6366" y="8841"/>
                </a:cubicBezTo>
                <a:moveTo>
                  <a:pt x="6366" y="2955"/>
                </a:moveTo>
                <a:cubicBezTo>
                  <a:pt x="4473" y="2955"/>
                  <a:pt x="2938" y="4494"/>
                  <a:pt x="2938" y="6392"/>
                </a:cubicBezTo>
                <a:cubicBezTo>
                  <a:pt x="2938" y="8291"/>
                  <a:pt x="4473" y="9831"/>
                  <a:pt x="6366" y="9831"/>
                </a:cubicBezTo>
                <a:cubicBezTo>
                  <a:pt x="8259" y="9831"/>
                  <a:pt x="9794" y="8291"/>
                  <a:pt x="9794" y="6392"/>
                </a:cubicBezTo>
                <a:cubicBezTo>
                  <a:pt x="9794" y="4494"/>
                  <a:pt x="8259" y="2955"/>
                  <a:pt x="6366" y="295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0" name="Shape 3780"/>
          <p:cNvSpPr/>
          <p:nvPr/>
        </p:nvSpPr>
        <p:spPr>
          <a:xfrm>
            <a:off x="6973969" y="4591006"/>
            <a:ext cx="107909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964"/>
                </a:moveTo>
                <a:cubicBezTo>
                  <a:pt x="10800" y="1964"/>
                  <a:pt x="4320" y="1964"/>
                  <a:pt x="4320" y="4909"/>
                </a:cubicBezTo>
                <a:cubicBezTo>
                  <a:pt x="4320" y="5180"/>
                  <a:pt x="4804" y="5400"/>
                  <a:pt x="5400" y="5400"/>
                </a:cubicBezTo>
                <a:cubicBezTo>
                  <a:pt x="5996" y="5400"/>
                  <a:pt x="6480" y="5180"/>
                  <a:pt x="6480" y="4909"/>
                </a:cubicBezTo>
                <a:cubicBezTo>
                  <a:pt x="6480" y="2945"/>
                  <a:pt x="10800" y="2945"/>
                  <a:pt x="10800" y="2945"/>
                </a:cubicBezTo>
                <a:cubicBezTo>
                  <a:pt x="11396" y="2945"/>
                  <a:pt x="11880" y="2726"/>
                  <a:pt x="11880" y="2455"/>
                </a:cubicBezTo>
                <a:cubicBezTo>
                  <a:pt x="11880" y="2183"/>
                  <a:pt x="11396" y="1964"/>
                  <a:pt x="10800" y="1964"/>
                </a:cubicBezTo>
                <a:moveTo>
                  <a:pt x="10800" y="8836"/>
                </a:moveTo>
                <a:cubicBezTo>
                  <a:pt x="6029" y="8836"/>
                  <a:pt x="2160" y="7078"/>
                  <a:pt x="2160" y="4909"/>
                </a:cubicBezTo>
                <a:cubicBezTo>
                  <a:pt x="2160" y="2740"/>
                  <a:pt x="6029" y="982"/>
                  <a:pt x="10800" y="982"/>
                </a:cubicBezTo>
                <a:cubicBezTo>
                  <a:pt x="15571" y="982"/>
                  <a:pt x="19440" y="2740"/>
                  <a:pt x="19440" y="4909"/>
                </a:cubicBezTo>
                <a:cubicBezTo>
                  <a:pt x="19440" y="7078"/>
                  <a:pt x="15571" y="8836"/>
                  <a:pt x="10800" y="8836"/>
                </a:cubicBezTo>
                <a:moveTo>
                  <a:pt x="10800" y="17182"/>
                </a:moveTo>
                <a:lnTo>
                  <a:pt x="8154" y="9664"/>
                </a:lnTo>
                <a:cubicBezTo>
                  <a:pt x="9002" y="9761"/>
                  <a:pt x="9886" y="9818"/>
                  <a:pt x="10800" y="9818"/>
                </a:cubicBezTo>
                <a:cubicBezTo>
                  <a:pt x="11714" y="9818"/>
                  <a:pt x="12598" y="9761"/>
                  <a:pt x="13446" y="9664"/>
                </a:cubicBezTo>
                <a:cubicBezTo>
                  <a:pt x="13446" y="9664"/>
                  <a:pt x="10800" y="17182"/>
                  <a:pt x="10800" y="17182"/>
                </a:cubicBezTo>
                <a:close/>
                <a:moveTo>
                  <a:pt x="10800" y="0"/>
                </a:moveTo>
                <a:cubicBezTo>
                  <a:pt x="4836" y="0"/>
                  <a:pt x="0" y="2199"/>
                  <a:pt x="0" y="4909"/>
                </a:cubicBezTo>
                <a:cubicBezTo>
                  <a:pt x="0" y="6830"/>
                  <a:pt x="2431" y="8487"/>
                  <a:pt x="5966" y="9295"/>
                </a:cubicBezTo>
                <a:lnTo>
                  <a:pt x="10800" y="21600"/>
                </a:lnTo>
                <a:lnTo>
                  <a:pt x="15636" y="9295"/>
                </a:lnTo>
                <a:cubicBezTo>
                  <a:pt x="19169" y="8487"/>
                  <a:pt x="21600" y="6830"/>
                  <a:pt x="21600" y="4909"/>
                </a:cubicBezTo>
                <a:cubicBezTo>
                  <a:pt x="21600" y="2199"/>
                  <a:pt x="16764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1" name="Shape 3781"/>
          <p:cNvSpPr/>
          <p:nvPr/>
        </p:nvSpPr>
        <p:spPr>
          <a:xfrm>
            <a:off x="7362443" y="4591006"/>
            <a:ext cx="237401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20593"/>
                </a:moveTo>
                <a:lnTo>
                  <a:pt x="11291" y="19145"/>
                </a:lnTo>
                <a:cubicBezTo>
                  <a:pt x="11291" y="18875"/>
                  <a:pt x="11071" y="18655"/>
                  <a:pt x="10800" y="18655"/>
                </a:cubicBezTo>
                <a:cubicBezTo>
                  <a:pt x="10529" y="18655"/>
                  <a:pt x="10309" y="18875"/>
                  <a:pt x="10309" y="19145"/>
                </a:cubicBezTo>
                <a:lnTo>
                  <a:pt x="10309" y="20593"/>
                </a:lnTo>
                <a:cubicBezTo>
                  <a:pt x="5280" y="20344"/>
                  <a:pt x="1256" y="16320"/>
                  <a:pt x="1006" y="11291"/>
                </a:cubicBezTo>
                <a:lnTo>
                  <a:pt x="2455" y="11291"/>
                </a:lnTo>
                <a:cubicBezTo>
                  <a:pt x="2725" y="11291"/>
                  <a:pt x="2945" y="11071"/>
                  <a:pt x="2945" y="10800"/>
                </a:cubicBezTo>
                <a:cubicBezTo>
                  <a:pt x="2945" y="10529"/>
                  <a:pt x="2725" y="10309"/>
                  <a:pt x="2455" y="10309"/>
                </a:cubicBezTo>
                <a:lnTo>
                  <a:pt x="1006" y="10309"/>
                </a:lnTo>
                <a:cubicBezTo>
                  <a:pt x="1256" y="5281"/>
                  <a:pt x="5280" y="1256"/>
                  <a:pt x="10309" y="1007"/>
                </a:cubicBezTo>
                <a:lnTo>
                  <a:pt x="10309" y="2455"/>
                </a:lnTo>
                <a:cubicBezTo>
                  <a:pt x="10309" y="2726"/>
                  <a:pt x="10529" y="2945"/>
                  <a:pt x="10800" y="2945"/>
                </a:cubicBezTo>
                <a:cubicBezTo>
                  <a:pt x="11071" y="2945"/>
                  <a:pt x="11291" y="2726"/>
                  <a:pt x="11291" y="2455"/>
                </a:cubicBezTo>
                <a:lnTo>
                  <a:pt x="11291" y="1007"/>
                </a:lnTo>
                <a:cubicBezTo>
                  <a:pt x="16320" y="1256"/>
                  <a:pt x="20344" y="5281"/>
                  <a:pt x="20594" y="10309"/>
                </a:cubicBezTo>
                <a:lnTo>
                  <a:pt x="19145" y="10309"/>
                </a:lnTo>
                <a:cubicBezTo>
                  <a:pt x="18875" y="10309"/>
                  <a:pt x="18655" y="10529"/>
                  <a:pt x="18655" y="10800"/>
                </a:cubicBezTo>
                <a:cubicBezTo>
                  <a:pt x="18655" y="11071"/>
                  <a:pt x="18875" y="11291"/>
                  <a:pt x="19145" y="11291"/>
                </a:cubicBezTo>
                <a:lnTo>
                  <a:pt x="20594" y="11291"/>
                </a:lnTo>
                <a:cubicBezTo>
                  <a:pt x="20344" y="16320"/>
                  <a:pt x="16320" y="20344"/>
                  <a:pt x="11291" y="20593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4966" y="6635"/>
                </a:moveTo>
                <a:lnTo>
                  <a:pt x="12189" y="12188"/>
                </a:lnTo>
                <a:lnTo>
                  <a:pt x="6634" y="14966"/>
                </a:lnTo>
                <a:lnTo>
                  <a:pt x="9411" y="9412"/>
                </a:lnTo>
                <a:cubicBezTo>
                  <a:pt x="9411" y="9412"/>
                  <a:pt x="14966" y="6635"/>
                  <a:pt x="14966" y="6635"/>
                </a:cubicBezTo>
                <a:close/>
                <a:moveTo>
                  <a:pt x="4552" y="17049"/>
                </a:moveTo>
                <a:lnTo>
                  <a:pt x="12883" y="12883"/>
                </a:lnTo>
                <a:lnTo>
                  <a:pt x="17048" y="4551"/>
                </a:lnTo>
                <a:lnTo>
                  <a:pt x="8717" y="8717"/>
                </a:lnTo>
                <a:cubicBezTo>
                  <a:pt x="8717" y="8717"/>
                  <a:pt x="4552" y="17049"/>
                  <a:pt x="4552" y="17049"/>
                </a:cubicBezTo>
                <a:close/>
                <a:moveTo>
                  <a:pt x="11494" y="11494"/>
                </a:moveTo>
                <a:cubicBezTo>
                  <a:pt x="11877" y="11111"/>
                  <a:pt x="11877" y="10489"/>
                  <a:pt x="11494" y="10106"/>
                </a:cubicBezTo>
                <a:cubicBezTo>
                  <a:pt x="11111" y="9722"/>
                  <a:pt x="10489" y="9722"/>
                  <a:pt x="10106" y="10106"/>
                </a:cubicBezTo>
                <a:cubicBezTo>
                  <a:pt x="9723" y="10489"/>
                  <a:pt x="9723" y="11111"/>
                  <a:pt x="10106" y="11494"/>
                </a:cubicBezTo>
                <a:cubicBezTo>
                  <a:pt x="10489" y="11878"/>
                  <a:pt x="11111" y="11878"/>
                  <a:pt x="11494" y="11494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2" name="Shape 3782"/>
          <p:cNvSpPr/>
          <p:nvPr/>
        </p:nvSpPr>
        <p:spPr>
          <a:xfrm>
            <a:off x="7815663" y="4591006"/>
            <a:ext cx="237401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58"/>
                </a:moveTo>
                <a:lnTo>
                  <a:pt x="14727" y="18775"/>
                </a:lnTo>
                <a:lnTo>
                  <a:pt x="14727" y="1142"/>
                </a:lnTo>
                <a:lnTo>
                  <a:pt x="20618" y="2825"/>
                </a:lnTo>
                <a:cubicBezTo>
                  <a:pt x="20618" y="2825"/>
                  <a:pt x="20618" y="20458"/>
                  <a:pt x="20618" y="20458"/>
                </a:cubicBezTo>
                <a:close/>
                <a:moveTo>
                  <a:pt x="13745" y="18775"/>
                </a:moveTo>
                <a:lnTo>
                  <a:pt x="7855" y="20458"/>
                </a:lnTo>
                <a:lnTo>
                  <a:pt x="7855" y="2825"/>
                </a:lnTo>
                <a:lnTo>
                  <a:pt x="13745" y="1142"/>
                </a:lnTo>
                <a:cubicBezTo>
                  <a:pt x="13745" y="1142"/>
                  <a:pt x="13745" y="18775"/>
                  <a:pt x="13745" y="18775"/>
                </a:cubicBezTo>
                <a:close/>
                <a:moveTo>
                  <a:pt x="6873" y="20458"/>
                </a:moveTo>
                <a:lnTo>
                  <a:pt x="982" y="18775"/>
                </a:lnTo>
                <a:lnTo>
                  <a:pt x="982" y="1142"/>
                </a:lnTo>
                <a:lnTo>
                  <a:pt x="6873" y="2825"/>
                </a:lnTo>
                <a:cubicBezTo>
                  <a:pt x="6873" y="2825"/>
                  <a:pt x="6873" y="20458"/>
                  <a:pt x="6873" y="20458"/>
                </a:cubicBezTo>
                <a:close/>
                <a:moveTo>
                  <a:pt x="21241" y="1990"/>
                </a:moveTo>
                <a:lnTo>
                  <a:pt x="21244" y="1983"/>
                </a:lnTo>
                <a:lnTo>
                  <a:pt x="14372" y="19"/>
                </a:lnTo>
                <a:lnTo>
                  <a:pt x="14369" y="27"/>
                </a:lnTo>
                <a:cubicBezTo>
                  <a:pt x="14326" y="14"/>
                  <a:pt x="14283" y="0"/>
                  <a:pt x="14236" y="0"/>
                </a:cubicBezTo>
                <a:cubicBezTo>
                  <a:pt x="14189" y="0"/>
                  <a:pt x="14147" y="14"/>
                  <a:pt x="14104" y="27"/>
                </a:cubicBezTo>
                <a:lnTo>
                  <a:pt x="14102" y="19"/>
                </a:lnTo>
                <a:lnTo>
                  <a:pt x="7364" y="1944"/>
                </a:lnTo>
                <a:lnTo>
                  <a:pt x="626" y="19"/>
                </a:lnTo>
                <a:lnTo>
                  <a:pt x="624" y="27"/>
                </a:lnTo>
                <a:cubicBezTo>
                  <a:pt x="581" y="14"/>
                  <a:pt x="538" y="0"/>
                  <a:pt x="491" y="0"/>
                </a:cubicBezTo>
                <a:cubicBezTo>
                  <a:pt x="220" y="0"/>
                  <a:pt x="0" y="220"/>
                  <a:pt x="0" y="491"/>
                </a:cubicBezTo>
                <a:lnTo>
                  <a:pt x="0" y="19145"/>
                </a:lnTo>
                <a:cubicBezTo>
                  <a:pt x="0" y="19370"/>
                  <a:pt x="153" y="19551"/>
                  <a:pt x="358" y="19610"/>
                </a:cubicBezTo>
                <a:lnTo>
                  <a:pt x="356" y="19618"/>
                </a:lnTo>
                <a:lnTo>
                  <a:pt x="7229" y="21582"/>
                </a:lnTo>
                <a:lnTo>
                  <a:pt x="7231" y="21573"/>
                </a:lnTo>
                <a:cubicBezTo>
                  <a:pt x="7274" y="21586"/>
                  <a:pt x="7316" y="21600"/>
                  <a:pt x="7364" y="21600"/>
                </a:cubicBezTo>
                <a:cubicBezTo>
                  <a:pt x="7411" y="21600"/>
                  <a:pt x="7453" y="21586"/>
                  <a:pt x="7496" y="21573"/>
                </a:cubicBezTo>
                <a:lnTo>
                  <a:pt x="7498" y="21582"/>
                </a:lnTo>
                <a:lnTo>
                  <a:pt x="14236" y="19656"/>
                </a:lnTo>
                <a:lnTo>
                  <a:pt x="20975" y="21582"/>
                </a:lnTo>
                <a:lnTo>
                  <a:pt x="20977" y="21573"/>
                </a:lnTo>
                <a:cubicBezTo>
                  <a:pt x="21020" y="21586"/>
                  <a:pt x="21062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lnTo>
                  <a:pt x="21600" y="2455"/>
                </a:lnTo>
                <a:cubicBezTo>
                  <a:pt x="21600" y="2231"/>
                  <a:pt x="21447" y="2049"/>
                  <a:pt x="21241" y="199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3" name="Shape 3783"/>
          <p:cNvSpPr/>
          <p:nvPr/>
        </p:nvSpPr>
        <p:spPr>
          <a:xfrm>
            <a:off x="8268882" y="4591006"/>
            <a:ext cx="237401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547" y="12509"/>
                </a:moveTo>
                <a:lnTo>
                  <a:pt x="18520" y="12646"/>
                </a:lnTo>
                <a:cubicBezTo>
                  <a:pt x="18572" y="12276"/>
                  <a:pt x="18589" y="11922"/>
                  <a:pt x="18572" y="11593"/>
                </a:cubicBezTo>
                <a:lnTo>
                  <a:pt x="17592" y="11645"/>
                </a:lnTo>
                <a:cubicBezTo>
                  <a:pt x="17606" y="11910"/>
                  <a:pt x="17591" y="12202"/>
                  <a:pt x="17547" y="12509"/>
                </a:cubicBezTo>
                <a:moveTo>
                  <a:pt x="17444" y="10833"/>
                </a:moveTo>
                <a:lnTo>
                  <a:pt x="18374" y="10520"/>
                </a:lnTo>
                <a:cubicBezTo>
                  <a:pt x="18262" y="10187"/>
                  <a:pt x="18104" y="9869"/>
                  <a:pt x="17890" y="9547"/>
                </a:cubicBezTo>
                <a:lnTo>
                  <a:pt x="17072" y="10089"/>
                </a:lnTo>
                <a:cubicBezTo>
                  <a:pt x="17237" y="10339"/>
                  <a:pt x="17359" y="10582"/>
                  <a:pt x="17444" y="10833"/>
                </a:cubicBezTo>
                <a:moveTo>
                  <a:pt x="17529" y="13890"/>
                </a:moveTo>
                <a:cubicBezTo>
                  <a:pt x="17440" y="13801"/>
                  <a:pt x="17317" y="13745"/>
                  <a:pt x="17182" y="13745"/>
                </a:cubicBezTo>
                <a:cubicBezTo>
                  <a:pt x="16910" y="13745"/>
                  <a:pt x="16691" y="13965"/>
                  <a:pt x="16691" y="14236"/>
                </a:cubicBezTo>
                <a:cubicBezTo>
                  <a:pt x="16691" y="14373"/>
                  <a:pt x="16746" y="14495"/>
                  <a:pt x="16835" y="14583"/>
                </a:cubicBezTo>
                <a:lnTo>
                  <a:pt x="17469" y="15218"/>
                </a:lnTo>
                <a:lnTo>
                  <a:pt x="16835" y="15853"/>
                </a:lnTo>
                <a:cubicBezTo>
                  <a:pt x="16746" y="15942"/>
                  <a:pt x="16691" y="16065"/>
                  <a:pt x="16691" y="16200"/>
                </a:cubicBezTo>
                <a:cubicBezTo>
                  <a:pt x="16691" y="16471"/>
                  <a:pt x="16910" y="16691"/>
                  <a:pt x="17182" y="16691"/>
                </a:cubicBezTo>
                <a:cubicBezTo>
                  <a:pt x="17317" y="16691"/>
                  <a:pt x="17440" y="16636"/>
                  <a:pt x="17529" y="16547"/>
                </a:cubicBezTo>
                <a:lnTo>
                  <a:pt x="18164" y="15912"/>
                </a:lnTo>
                <a:lnTo>
                  <a:pt x="18798" y="16547"/>
                </a:lnTo>
                <a:cubicBezTo>
                  <a:pt x="18887" y="16636"/>
                  <a:pt x="19010" y="16691"/>
                  <a:pt x="19145" y="16691"/>
                </a:cubicBezTo>
                <a:cubicBezTo>
                  <a:pt x="19417" y="16691"/>
                  <a:pt x="19636" y="16471"/>
                  <a:pt x="19636" y="16200"/>
                </a:cubicBezTo>
                <a:cubicBezTo>
                  <a:pt x="19636" y="16065"/>
                  <a:pt x="19582" y="15942"/>
                  <a:pt x="19493" y="15853"/>
                </a:cubicBezTo>
                <a:lnTo>
                  <a:pt x="18858" y="15218"/>
                </a:lnTo>
                <a:lnTo>
                  <a:pt x="19493" y="14583"/>
                </a:lnTo>
                <a:cubicBezTo>
                  <a:pt x="19582" y="14495"/>
                  <a:pt x="19636" y="14373"/>
                  <a:pt x="19636" y="14236"/>
                </a:cubicBezTo>
                <a:cubicBezTo>
                  <a:pt x="19636" y="13965"/>
                  <a:pt x="19417" y="13745"/>
                  <a:pt x="19145" y="13745"/>
                </a:cubicBezTo>
                <a:cubicBezTo>
                  <a:pt x="19009" y="13745"/>
                  <a:pt x="18887" y="13801"/>
                  <a:pt x="18798" y="13890"/>
                </a:cubicBezTo>
                <a:lnTo>
                  <a:pt x="18164" y="14524"/>
                </a:lnTo>
                <a:cubicBezTo>
                  <a:pt x="18164" y="14524"/>
                  <a:pt x="17529" y="13890"/>
                  <a:pt x="17529" y="13890"/>
                </a:cubicBezTo>
                <a:close/>
                <a:moveTo>
                  <a:pt x="20618" y="20458"/>
                </a:moveTo>
                <a:lnTo>
                  <a:pt x="14727" y="18775"/>
                </a:lnTo>
                <a:lnTo>
                  <a:pt x="14727" y="7698"/>
                </a:lnTo>
                <a:cubicBezTo>
                  <a:pt x="14950" y="7803"/>
                  <a:pt x="15155" y="7914"/>
                  <a:pt x="15324" y="8034"/>
                </a:cubicBezTo>
                <a:lnTo>
                  <a:pt x="15893" y="7234"/>
                </a:lnTo>
                <a:cubicBezTo>
                  <a:pt x="15627" y="7044"/>
                  <a:pt x="15313" y="6872"/>
                  <a:pt x="14959" y="6721"/>
                </a:cubicBezTo>
                <a:lnTo>
                  <a:pt x="14727" y="7263"/>
                </a:lnTo>
                <a:lnTo>
                  <a:pt x="14727" y="1142"/>
                </a:lnTo>
                <a:lnTo>
                  <a:pt x="20618" y="2825"/>
                </a:lnTo>
                <a:cubicBezTo>
                  <a:pt x="20618" y="2825"/>
                  <a:pt x="20618" y="20458"/>
                  <a:pt x="20618" y="20458"/>
                </a:cubicBezTo>
                <a:close/>
                <a:moveTo>
                  <a:pt x="13745" y="18775"/>
                </a:moveTo>
                <a:lnTo>
                  <a:pt x="7855" y="20458"/>
                </a:lnTo>
                <a:lnTo>
                  <a:pt x="7855" y="9347"/>
                </a:lnTo>
                <a:lnTo>
                  <a:pt x="8249" y="10199"/>
                </a:lnTo>
                <a:cubicBezTo>
                  <a:pt x="8580" y="10045"/>
                  <a:pt x="8881" y="9843"/>
                  <a:pt x="9168" y="9581"/>
                </a:cubicBezTo>
                <a:lnTo>
                  <a:pt x="8505" y="8857"/>
                </a:lnTo>
                <a:cubicBezTo>
                  <a:pt x="8297" y="9048"/>
                  <a:pt x="8088" y="9187"/>
                  <a:pt x="7855" y="9299"/>
                </a:cubicBezTo>
                <a:lnTo>
                  <a:pt x="7855" y="2825"/>
                </a:lnTo>
                <a:lnTo>
                  <a:pt x="13745" y="1142"/>
                </a:lnTo>
                <a:cubicBezTo>
                  <a:pt x="13745" y="1142"/>
                  <a:pt x="13745" y="18775"/>
                  <a:pt x="13745" y="18775"/>
                </a:cubicBezTo>
                <a:close/>
                <a:moveTo>
                  <a:pt x="6873" y="20458"/>
                </a:moveTo>
                <a:lnTo>
                  <a:pt x="982" y="18775"/>
                </a:lnTo>
                <a:lnTo>
                  <a:pt x="982" y="1142"/>
                </a:lnTo>
                <a:lnTo>
                  <a:pt x="6873" y="2825"/>
                </a:lnTo>
                <a:cubicBezTo>
                  <a:pt x="6873" y="2825"/>
                  <a:pt x="6873" y="20458"/>
                  <a:pt x="6873" y="20458"/>
                </a:cubicBezTo>
                <a:close/>
                <a:moveTo>
                  <a:pt x="21241" y="1990"/>
                </a:moveTo>
                <a:lnTo>
                  <a:pt x="21244" y="1983"/>
                </a:lnTo>
                <a:lnTo>
                  <a:pt x="14372" y="19"/>
                </a:lnTo>
                <a:lnTo>
                  <a:pt x="14369" y="27"/>
                </a:lnTo>
                <a:cubicBezTo>
                  <a:pt x="14326" y="14"/>
                  <a:pt x="14283" y="0"/>
                  <a:pt x="14236" y="0"/>
                </a:cubicBezTo>
                <a:cubicBezTo>
                  <a:pt x="14189" y="0"/>
                  <a:pt x="14147" y="14"/>
                  <a:pt x="14104" y="27"/>
                </a:cubicBezTo>
                <a:lnTo>
                  <a:pt x="14102" y="19"/>
                </a:lnTo>
                <a:lnTo>
                  <a:pt x="7364" y="1944"/>
                </a:lnTo>
                <a:lnTo>
                  <a:pt x="626" y="19"/>
                </a:lnTo>
                <a:lnTo>
                  <a:pt x="623" y="27"/>
                </a:lnTo>
                <a:cubicBezTo>
                  <a:pt x="580" y="14"/>
                  <a:pt x="538" y="0"/>
                  <a:pt x="491" y="0"/>
                </a:cubicBezTo>
                <a:cubicBezTo>
                  <a:pt x="220" y="0"/>
                  <a:pt x="0" y="220"/>
                  <a:pt x="0" y="491"/>
                </a:cubicBezTo>
                <a:lnTo>
                  <a:pt x="0" y="19145"/>
                </a:lnTo>
                <a:cubicBezTo>
                  <a:pt x="0" y="19370"/>
                  <a:pt x="153" y="19551"/>
                  <a:pt x="359" y="19610"/>
                </a:cubicBezTo>
                <a:lnTo>
                  <a:pt x="356" y="19618"/>
                </a:lnTo>
                <a:lnTo>
                  <a:pt x="7228" y="21582"/>
                </a:lnTo>
                <a:lnTo>
                  <a:pt x="7231" y="21573"/>
                </a:lnTo>
                <a:cubicBezTo>
                  <a:pt x="7274" y="21586"/>
                  <a:pt x="7317" y="21600"/>
                  <a:pt x="7364" y="21600"/>
                </a:cubicBezTo>
                <a:cubicBezTo>
                  <a:pt x="7411" y="21600"/>
                  <a:pt x="7453" y="21586"/>
                  <a:pt x="7496" y="21573"/>
                </a:cubicBezTo>
                <a:lnTo>
                  <a:pt x="7499" y="21582"/>
                </a:lnTo>
                <a:lnTo>
                  <a:pt x="14236" y="19656"/>
                </a:lnTo>
                <a:lnTo>
                  <a:pt x="20975" y="21582"/>
                </a:lnTo>
                <a:lnTo>
                  <a:pt x="20977" y="21573"/>
                </a:lnTo>
                <a:cubicBezTo>
                  <a:pt x="21020" y="21586"/>
                  <a:pt x="21062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lnTo>
                  <a:pt x="21600" y="2455"/>
                </a:lnTo>
                <a:cubicBezTo>
                  <a:pt x="21600" y="2231"/>
                  <a:pt x="21447" y="2049"/>
                  <a:pt x="21241" y="1990"/>
                </a:cubicBezTo>
                <a:moveTo>
                  <a:pt x="16435" y="9275"/>
                </a:moveTo>
                <a:lnTo>
                  <a:pt x="16518" y="9374"/>
                </a:lnTo>
                <a:lnTo>
                  <a:pt x="17269" y="8740"/>
                </a:lnTo>
                <a:lnTo>
                  <a:pt x="17184" y="8640"/>
                </a:lnTo>
                <a:cubicBezTo>
                  <a:pt x="17013" y="8438"/>
                  <a:pt x="16840" y="8236"/>
                  <a:pt x="16677" y="8019"/>
                </a:cubicBezTo>
                <a:lnTo>
                  <a:pt x="15891" y="8606"/>
                </a:lnTo>
                <a:cubicBezTo>
                  <a:pt x="16066" y="8840"/>
                  <a:pt x="16251" y="9059"/>
                  <a:pt x="16435" y="9275"/>
                </a:cubicBezTo>
                <a:moveTo>
                  <a:pt x="6270" y="11022"/>
                </a:moveTo>
                <a:lnTo>
                  <a:pt x="5739" y="10197"/>
                </a:lnTo>
                <a:cubicBezTo>
                  <a:pt x="5432" y="10394"/>
                  <a:pt x="5153" y="10605"/>
                  <a:pt x="4909" y="10826"/>
                </a:cubicBezTo>
                <a:lnTo>
                  <a:pt x="5568" y="11554"/>
                </a:lnTo>
                <a:cubicBezTo>
                  <a:pt x="5772" y="11370"/>
                  <a:pt x="6008" y="11191"/>
                  <a:pt x="6270" y="11022"/>
                </a:cubicBezTo>
                <a:moveTo>
                  <a:pt x="5004" y="12185"/>
                </a:moveTo>
                <a:lnTo>
                  <a:pt x="4196" y="11628"/>
                </a:lnTo>
                <a:cubicBezTo>
                  <a:pt x="3975" y="11950"/>
                  <a:pt x="3812" y="12288"/>
                  <a:pt x="3713" y="12634"/>
                </a:cubicBezTo>
                <a:lnTo>
                  <a:pt x="4656" y="12906"/>
                </a:lnTo>
                <a:cubicBezTo>
                  <a:pt x="4727" y="12661"/>
                  <a:pt x="4844" y="12418"/>
                  <a:pt x="5004" y="12185"/>
                </a:cubicBezTo>
                <a:moveTo>
                  <a:pt x="10467" y="8319"/>
                </a:moveTo>
                <a:lnTo>
                  <a:pt x="9972" y="7470"/>
                </a:lnTo>
                <a:cubicBezTo>
                  <a:pt x="9623" y="7674"/>
                  <a:pt x="9362" y="7936"/>
                  <a:pt x="9132" y="8189"/>
                </a:cubicBezTo>
                <a:lnTo>
                  <a:pt x="9857" y="8850"/>
                </a:lnTo>
                <a:cubicBezTo>
                  <a:pt x="10063" y="8624"/>
                  <a:pt x="10245" y="8448"/>
                  <a:pt x="10467" y="8319"/>
                </a:cubicBezTo>
                <a:moveTo>
                  <a:pt x="3927" y="15709"/>
                </a:moveTo>
                <a:cubicBezTo>
                  <a:pt x="4469" y="15709"/>
                  <a:pt x="4909" y="15270"/>
                  <a:pt x="4909" y="14727"/>
                </a:cubicBezTo>
                <a:cubicBezTo>
                  <a:pt x="4909" y="14186"/>
                  <a:pt x="4469" y="13745"/>
                  <a:pt x="3927" y="13745"/>
                </a:cubicBezTo>
                <a:cubicBezTo>
                  <a:pt x="3385" y="13745"/>
                  <a:pt x="2945" y="14186"/>
                  <a:pt x="2945" y="14727"/>
                </a:cubicBezTo>
                <a:cubicBezTo>
                  <a:pt x="2945" y="15270"/>
                  <a:pt x="3385" y="15709"/>
                  <a:pt x="3927" y="15709"/>
                </a:cubicBezTo>
                <a:moveTo>
                  <a:pt x="12273" y="7855"/>
                </a:moveTo>
                <a:cubicBezTo>
                  <a:pt x="12815" y="7855"/>
                  <a:pt x="13255" y="7415"/>
                  <a:pt x="13255" y="6873"/>
                </a:cubicBezTo>
                <a:cubicBezTo>
                  <a:pt x="13255" y="6331"/>
                  <a:pt x="12815" y="5891"/>
                  <a:pt x="12273" y="5891"/>
                </a:cubicBezTo>
                <a:cubicBezTo>
                  <a:pt x="11730" y="5891"/>
                  <a:pt x="11291" y="6331"/>
                  <a:pt x="11291" y="6873"/>
                </a:cubicBezTo>
                <a:cubicBezTo>
                  <a:pt x="11291" y="7415"/>
                  <a:pt x="11730" y="7855"/>
                  <a:pt x="12273" y="785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4" name="Shape 3784"/>
          <p:cNvSpPr/>
          <p:nvPr/>
        </p:nvSpPr>
        <p:spPr>
          <a:xfrm>
            <a:off x="8722102" y="4591006"/>
            <a:ext cx="237401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345"/>
                </a:moveTo>
                <a:cubicBezTo>
                  <a:pt x="9444" y="8345"/>
                  <a:pt x="8345" y="9444"/>
                  <a:pt x="8345" y="10800"/>
                </a:cubicBezTo>
                <a:cubicBezTo>
                  <a:pt x="8345" y="12156"/>
                  <a:pt x="9444" y="13255"/>
                  <a:pt x="10800" y="13255"/>
                </a:cubicBezTo>
                <a:cubicBezTo>
                  <a:pt x="12156" y="13255"/>
                  <a:pt x="13255" y="12156"/>
                  <a:pt x="13255" y="10800"/>
                </a:cubicBezTo>
                <a:cubicBezTo>
                  <a:pt x="13255" y="9444"/>
                  <a:pt x="12156" y="8345"/>
                  <a:pt x="10800" y="8345"/>
                </a:cubicBezTo>
                <a:moveTo>
                  <a:pt x="11291" y="20593"/>
                </a:moveTo>
                <a:lnTo>
                  <a:pt x="11291" y="17182"/>
                </a:lnTo>
                <a:cubicBezTo>
                  <a:pt x="11291" y="16910"/>
                  <a:pt x="11071" y="16691"/>
                  <a:pt x="10800" y="16691"/>
                </a:cubicBezTo>
                <a:cubicBezTo>
                  <a:pt x="10529" y="16691"/>
                  <a:pt x="10309" y="16910"/>
                  <a:pt x="10309" y="17182"/>
                </a:cubicBezTo>
                <a:lnTo>
                  <a:pt x="10309" y="20593"/>
                </a:lnTo>
                <a:cubicBezTo>
                  <a:pt x="5280" y="20344"/>
                  <a:pt x="1255" y="16320"/>
                  <a:pt x="1006" y="11291"/>
                </a:cubicBezTo>
                <a:lnTo>
                  <a:pt x="4418" y="11291"/>
                </a:lnTo>
                <a:cubicBezTo>
                  <a:pt x="4690" y="11291"/>
                  <a:pt x="4909" y="11071"/>
                  <a:pt x="4909" y="10800"/>
                </a:cubicBezTo>
                <a:cubicBezTo>
                  <a:pt x="4909" y="10529"/>
                  <a:pt x="4690" y="10309"/>
                  <a:pt x="4418" y="10309"/>
                </a:cubicBezTo>
                <a:lnTo>
                  <a:pt x="1006" y="10309"/>
                </a:lnTo>
                <a:cubicBezTo>
                  <a:pt x="1255" y="5281"/>
                  <a:pt x="5280" y="1256"/>
                  <a:pt x="10309" y="1007"/>
                </a:cubicBezTo>
                <a:lnTo>
                  <a:pt x="10309" y="4418"/>
                </a:lnTo>
                <a:cubicBezTo>
                  <a:pt x="10309" y="4690"/>
                  <a:pt x="10529" y="4909"/>
                  <a:pt x="10800" y="4909"/>
                </a:cubicBezTo>
                <a:cubicBezTo>
                  <a:pt x="11071" y="4909"/>
                  <a:pt x="11291" y="4690"/>
                  <a:pt x="11291" y="4418"/>
                </a:cubicBezTo>
                <a:lnTo>
                  <a:pt x="11291" y="1007"/>
                </a:lnTo>
                <a:cubicBezTo>
                  <a:pt x="16320" y="1256"/>
                  <a:pt x="20345" y="5281"/>
                  <a:pt x="20594" y="10309"/>
                </a:cubicBezTo>
                <a:lnTo>
                  <a:pt x="17182" y="10309"/>
                </a:lnTo>
                <a:cubicBezTo>
                  <a:pt x="16910" y="10309"/>
                  <a:pt x="16691" y="10529"/>
                  <a:pt x="16691" y="10800"/>
                </a:cubicBezTo>
                <a:cubicBezTo>
                  <a:pt x="16691" y="11071"/>
                  <a:pt x="16910" y="11291"/>
                  <a:pt x="17182" y="11291"/>
                </a:cubicBezTo>
                <a:lnTo>
                  <a:pt x="20594" y="11291"/>
                </a:lnTo>
                <a:cubicBezTo>
                  <a:pt x="20345" y="16320"/>
                  <a:pt x="16320" y="20344"/>
                  <a:pt x="11291" y="20593"/>
                </a:cubicBezTo>
                <a:moveTo>
                  <a:pt x="10800" y="1"/>
                </a:moveTo>
                <a:cubicBezTo>
                  <a:pt x="10800" y="1"/>
                  <a:pt x="10800" y="0"/>
                  <a:pt x="10800" y="0"/>
                </a:cubicBezTo>
                <a:cubicBezTo>
                  <a:pt x="10800" y="0"/>
                  <a:pt x="10800" y="1"/>
                  <a:pt x="10800" y="1"/>
                </a:cubicBezTo>
                <a:cubicBezTo>
                  <a:pt x="4835" y="1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1"/>
                  <a:pt x="10800" y="1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5" name="Shape 3785"/>
          <p:cNvSpPr/>
          <p:nvPr/>
        </p:nvSpPr>
        <p:spPr>
          <a:xfrm>
            <a:off x="9175322" y="4591006"/>
            <a:ext cx="237401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20593"/>
                </a:moveTo>
                <a:lnTo>
                  <a:pt x="11291" y="17648"/>
                </a:lnTo>
                <a:cubicBezTo>
                  <a:pt x="14694" y="17407"/>
                  <a:pt x="17408" y="14694"/>
                  <a:pt x="17649" y="11291"/>
                </a:cubicBezTo>
                <a:lnTo>
                  <a:pt x="20594" y="11291"/>
                </a:lnTo>
                <a:cubicBezTo>
                  <a:pt x="20345" y="16320"/>
                  <a:pt x="16320" y="20344"/>
                  <a:pt x="11291" y="20593"/>
                </a:cubicBezTo>
                <a:moveTo>
                  <a:pt x="11291" y="13206"/>
                </a:moveTo>
                <a:cubicBezTo>
                  <a:pt x="12252" y="13010"/>
                  <a:pt x="13005" y="12252"/>
                  <a:pt x="13201" y="11291"/>
                </a:cubicBezTo>
                <a:lnTo>
                  <a:pt x="16667" y="11291"/>
                </a:lnTo>
                <a:cubicBezTo>
                  <a:pt x="16431" y="14152"/>
                  <a:pt x="14152" y="16429"/>
                  <a:pt x="11291" y="16667"/>
                </a:cubicBezTo>
                <a:cubicBezTo>
                  <a:pt x="11291" y="16667"/>
                  <a:pt x="11291" y="13206"/>
                  <a:pt x="11291" y="13206"/>
                </a:cubicBezTo>
                <a:close/>
                <a:moveTo>
                  <a:pt x="11291" y="4934"/>
                </a:moveTo>
                <a:cubicBezTo>
                  <a:pt x="12233" y="5012"/>
                  <a:pt x="13111" y="5316"/>
                  <a:pt x="13875" y="5784"/>
                </a:cubicBezTo>
                <a:cubicBezTo>
                  <a:pt x="13793" y="5968"/>
                  <a:pt x="13745" y="6169"/>
                  <a:pt x="13745" y="6382"/>
                </a:cubicBezTo>
                <a:cubicBezTo>
                  <a:pt x="13745" y="7196"/>
                  <a:pt x="14405" y="7855"/>
                  <a:pt x="15218" y="7855"/>
                </a:cubicBezTo>
                <a:cubicBezTo>
                  <a:pt x="15432" y="7855"/>
                  <a:pt x="15633" y="7808"/>
                  <a:pt x="15816" y="7725"/>
                </a:cubicBezTo>
                <a:cubicBezTo>
                  <a:pt x="16286" y="8489"/>
                  <a:pt x="16589" y="9367"/>
                  <a:pt x="16667" y="10309"/>
                </a:cubicBezTo>
                <a:lnTo>
                  <a:pt x="13201" y="10309"/>
                </a:lnTo>
                <a:cubicBezTo>
                  <a:pt x="13005" y="9348"/>
                  <a:pt x="12252" y="8590"/>
                  <a:pt x="11291" y="8395"/>
                </a:cubicBezTo>
                <a:cubicBezTo>
                  <a:pt x="11291" y="8395"/>
                  <a:pt x="11291" y="4934"/>
                  <a:pt x="11291" y="4934"/>
                </a:cubicBezTo>
                <a:close/>
                <a:moveTo>
                  <a:pt x="11291" y="1007"/>
                </a:moveTo>
                <a:cubicBezTo>
                  <a:pt x="16320" y="1256"/>
                  <a:pt x="20345" y="5281"/>
                  <a:pt x="20594" y="10309"/>
                </a:cubicBezTo>
                <a:lnTo>
                  <a:pt x="17649" y="10309"/>
                </a:lnTo>
                <a:cubicBezTo>
                  <a:pt x="17563" y="9102"/>
                  <a:pt x="17162" y="7986"/>
                  <a:pt x="16534" y="7032"/>
                </a:cubicBezTo>
                <a:cubicBezTo>
                  <a:pt x="16631" y="6835"/>
                  <a:pt x="16691" y="6617"/>
                  <a:pt x="16691" y="6382"/>
                </a:cubicBezTo>
                <a:cubicBezTo>
                  <a:pt x="16691" y="5569"/>
                  <a:pt x="16032" y="4909"/>
                  <a:pt x="15218" y="4909"/>
                </a:cubicBezTo>
                <a:cubicBezTo>
                  <a:pt x="14984" y="4909"/>
                  <a:pt x="14765" y="4969"/>
                  <a:pt x="14568" y="5066"/>
                </a:cubicBezTo>
                <a:cubicBezTo>
                  <a:pt x="13614" y="4439"/>
                  <a:pt x="12498" y="4038"/>
                  <a:pt x="11291" y="3952"/>
                </a:cubicBezTo>
                <a:cubicBezTo>
                  <a:pt x="11291" y="3952"/>
                  <a:pt x="11291" y="1007"/>
                  <a:pt x="11291" y="1007"/>
                </a:cubicBezTo>
                <a:close/>
                <a:moveTo>
                  <a:pt x="10309" y="3949"/>
                </a:moveTo>
                <a:cubicBezTo>
                  <a:pt x="7225" y="4167"/>
                  <a:pt x="4703" y="6417"/>
                  <a:pt x="4078" y="9370"/>
                </a:cubicBezTo>
                <a:cubicBezTo>
                  <a:pt x="3590" y="9486"/>
                  <a:pt x="3196" y="9843"/>
                  <a:pt x="3030" y="10309"/>
                </a:cubicBezTo>
                <a:lnTo>
                  <a:pt x="1006" y="10309"/>
                </a:lnTo>
                <a:cubicBezTo>
                  <a:pt x="1255" y="5281"/>
                  <a:pt x="5280" y="1256"/>
                  <a:pt x="10309" y="1007"/>
                </a:cubicBezTo>
                <a:cubicBezTo>
                  <a:pt x="10309" y="1007"/>
                  <a:pt x="10309" y="3949"/>
                  <a:pt x="10309" y="3949"/>
                </a:cubicBezTo>
                <a:close/>
                <a:moveTo>
                  <a:pt x="10309" y="8395"/>
                </a:moveTo>
                <a:cubicBezTo>
                  <a:pt x="9348" y="8590"/>
                  <a:pt x="8595" y="9348"/>
                  <a:pt x="8399" y="10309"/>
                </a:cubicBezTo>
                <a:lnTo>
                  <a:pt x="5796" y="10309"/>
                </a:lnTo>
                <a:cubicBezTo>
                  <a:pt x="5666" y="9949"/>
                  <a:pt x="5405" y="9649"/>
                  <a:pt x="5062" y="9482"/>
                </a:cubicBezTo>
                <a:cubicBezTo>
                  <a:pt x="5626" y="7018"/>
                  <a:pt x="7730" y="5144"/>
                  <a:pt x="10309" y="4930"/>
                </a:cubicBezTo>
                <a:cubicBezTo>
                  <a:pt x="10309" y="4930"/>
                  <a:pt x="10309" y="8395"/>
                  <a:pt x="10309" y="8395"/>
                </a:cubicBezTo>
                <a:close/>
                <a:moveTo>
                  <a:pt x="10309" y="16670"/>
                </a:moveTo>
                <a:cubicBezTo>
                  <a:pt x="7730" y="16457"/>
                  <a:pt x="5626" y="14582"/>
                  <a:pt x="5062" y="12118"/>
                </a:cubicBezTo>
                <a:cubicBezTo>
                  <a:pt x="5405" y="11951"/>
                  <a:pt x="5666" y="11652"/>
                  <a:pt x="5796" y="11291"/>
                </a:cubicBezTo>
                <a:lnTo>
                  <a:pt x="8399" y="11291"/>
                </a:lnTo>
                <a:cubicBezTo>
                  <a:pt x="8595" y="12252"/>
                  <a:pt x="9348" y="13010"/>
                  <a:pt x="10309" y="13206"/>
                </a:cubicBezTo>
                <a:cubicBezTo>
                  <a:pt x="10309" y="13206"/>
                  <a:pt x="10309" y="16670"/>
                  <a:pt x="10309" y="16670"/>
                </a:cubicBezTo>
                <a:close/>
                <a:moveTo>
                  <a:pt x="10309" y="20593"/>
                </a:moveTo>
                <a:cubicBezTo>
                  <a:pt x="5280" y="20344"/>
                  <a:pt x="1255" y="16320"/>
                  <a:pt x="1006" y="11291"/>
                </a:cubicBezTo>
                <a:lnTo>
                  <a:pt x="3030" y="11291"/>
                </a:lnTo>
                <a:cubicBezTo>
                  <a:pt x="3196" y="11757"/>
                  <a:pt x="3590" y="12114"/>
                  <a:pt x="4078" y="12230"/>
                </a:cubicBezTo>
                <a:cubicBezTo>
                  <a:pt x="4703" y="15183"/>
                  <a:pt x="7225" y="17434"/>
                  <a:pt x="10309" y="17652"/>
                </a:cubicBezTo>
                <a:cubicBezTo>
                  <a:pt x="10309" y="17652"/>
                  <a:pt x="10309" y="20593"/>
                  <a:pt x="10309" y="20593"/>
                </a:cubicBezTo>
                <a:close/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6" name="Shape 3786"/>
          <p:cNvSpPr/>
          <p:nvPr/>
        </p:nvSpPr>
        <p:spPr>
          <a:xfrm>
            <a:off x="9650123" y="4591006"/>
            <a:ext cx="194237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12524"/>
                </a:moveTo>
                <a:cubicBezTo>
                  <a:pt x="19362" y="12218"/>
                  <a:pt x="17455" y="11782"/>
                  <a:pt x="15000" y="11782"/>
                </a:cubicBezTo>
                <a:cubicBezTo>
                  <a:pt x="12625" y="11782"/>
                  <a:pt x="11514" y="12090"/>
                  <a:pt x="10534" y="12361"/>
                </a:cubicBezTo>
                <a:cubicBezTo>
                  <a:pt x="9751" y="12577"/>
                  <a:pt x="9076" y="12764"/>
                  <a:pt x="7800" y="12764"/>
                </a:cubicBezTo>
                <a:cubicBezTo>
                  <a:pt x="6097" y="12764"/>
                  <a:pt x="5268" y="12537"/>
                  <a:pt x="4390" y="12299"/>
                </a:cubicBezTo>
                <a:cubicBezTo>
                  <a:pt x="3564" y="12073"/>
                  <a:pt x="2709" y="11842"/>
                  <a:pt x="1200" y="11792"/>
                </a:cubicBezTo>
                <a:lnTo>
                  <a:pt x="1200" y="992"/>
                </a:lnTo>
                <a:cubicBezTo>
                  <a:pt x="2511" y="1038"/>
                  <a:pt x="3242" y="1239"/>
                  <a:pt x="4010" y="1448"/>
                </a:cubicBezTo>
                <a:cubicBezTo>
                  <a:pt x="4941" y="1701"/>
                  <a:pt x="5903" y="1964"/>
                  <a:pt x="7800" y="1964"/>
                </a:cubicBezTo>
                <a:cubicBezTo>
                  <a:pt x="9273" y="1964"/>
                  <a:pt x="10109" y="1733"/>
                  <a:pt x="10918" y="1508"/>
                </a:cubicBezTo>
                <a:cubicBezTo>
                  <a:pt x="11854" y="1250"/>
                  <a:pt x="12823" y="982"/>
                  <a:pt x="15000" y="982"/>
                </a:cubicBezTo>
                <a:cubicBezTo>
                  <a:pt x="17661" y="982"/>
                  <a:pt x="19648" y="1545"/>
                  <a:pt x="20400" y="1794"/>
                </a:cubicBezTo>
                <a:cubicBezTo>
                  <a:pt x="20400" y="1794"/>
                  <a:pt x="20400" y="12524"/>
                  <a:pt x="20400" y="12524"/>
                </a:cubicBezTo>
                <a:close/>
                <a:moveTo>
                  <a:pt x="21594" y="1473"/>
                </a:moveTo>
                <a:cubicBezTo>
                  <a:pt x="21594" y="1293"/>
                  <a:pt x="21478" y="1120"/>
                  <a:pt x="21268" y="1034"/>
                </a:cubicBezTo>
                <a:cubicBezTo>
                  <a:pt x="21165" y="991"/>
                  <a:pt x="18699" y="0"/>
                  <a:pt x="15000" y="0"/>
                </a:cubicBezTo>
                <a:cubicBezTo>
                  <a:pt x="12625" y="0"/>
                  <a:pt x="11514" y="308"/>
                  <a:pt x="10534" y="579"/>
                </a:cubicBezTo>
                <a:cubicBezTo>
                  <a:pt x="9751" y="795"/>
                  <a:pt x="9076" y="982"/>
                  <a:pt x="7800" y="982"/>
                </a:cubicBezTo>
                <a:cubicBezTo>
                  <a:pt x="6097" y="982"/>
                  <a:pt x="5268" y="756"/>
                  <a:pt x="4390" y="516"/>
                </a:cubicBezTo>
                <a:cubicBezTo>
                  <a:pt x="3459" y="263"/>
                  <a:pt x="2497" y="0"/>
                  <a:pt x="600" y="0"/>
                </a:cubicBezTo>
                <a:cubicBezTo>
                  <a:pt x="268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268" y="21600"/>
                  <a:pt x="600" y="21600"/>
                </a:cubicBezTo>
                <a:cubicBezTo>
                  <a:pt x="932" y="21600"/>
                  <a:pt x="1200" y="21380"/>
                  <a:pt x="1200" y="21109"/>
                </a:cubicBezTo>
                <a:lnTo>
                  <a:pt x="1200" y="12774"/>
                </a:lnTo>
                <a:cubicBezTo>
                  <a:pt x="2511" y="12820"/>
                  <a:pt x="3242" y="13021"/>
                  <a:pt x="4010" y="13230"/>
                </a:cubicBezTo>
                <a:cubicBezTo>
                  <a:pt x="4941" y="13484"/>
                  <a:pt x="5903" y="13745"/>
                  <a:pt x="7800" y="13745"/>
                </a:cubicBezTo>
                <a:cubicBezTo>
                  <a:pt x="9273" y="13745"/>
                  <a:pt x="10109" y="13514"/>
                  <a:pt x="10918" y="13291"/>
                </a:cubicBezTo>
                <a:cubicBezTo>
                  <a:pt x="11854" y="13031"/>
                  <a:pt x="12823" y="12764"/>
                  <a:pt x="15000" y="12764"/>
                </a:cubicBezTo>
                <a:cubicBezTo>
                  <a:pt x="18400" y="12764"/>
                  <a:pt x="20709" y="13685"/>
                  <a:pt x="20733" y="13694"/>
                </a:cubicBezTo>
                <a:cubicBezTo>
                  <a:pt x="21029" y="13814"/>
                  <a:pt x="21389" y="13716"/>
                  <a:pt x="21537" y="13473"/>
                </a:cubicBezTo>
                <a:cubicBezTo>
                  <a:pt x="21580" y="13403"/>
                  <a:pt x="21594" y="13328"/>
                  <a:pt x="21594" y="13255"/>
                </a:cubicBezTo>
                <a:lnTo>
                  <a:pt x="21600" y="13255"/>
                </a:lnTo>
                <a:lnTo>
                  <a:pt x="21600" y="1473"/>
                </a:lnTo>
                <a:cubicBezTo>
                  <a:pt x="21600" y="1473"/>
                  <a:pt x="21594" y="1473"/>
                  <a:pt x="21594" y="1473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7" name="Shape 3787"/>
          <p:cNvSpPr/>
          <p:nvPr/>
        </p:nvSpPr>
        <p:spPr>
          <a:xfrm>
            <a:off x="10103343" y="4591006"/>
            <a:ext cx="194237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600" y="11782"/>
                </a:moveTo>
                <a:lnTo>
                  <a:pt x="9600" y="10800"/>
                </a:lnTo>
                <a:lnTo>
                  <a:pt x="11400" y="10800"/>
                </a:lnTo>
                <a:cubicBezTo>
                  <a:pt x="11732" y="10800"/>
                  <a:pt x="12000" y="10580"/>
                  <a:pt x="12000" y="10309"/>
                </a:cubicBezTo>
                <a:lnTo>
                  <a:pt x="12000" y="2945"/>
                </a:lnTo>
                <a:lnTo>
                  <a:pt x="19940" y="2945"/>
                </a:lnTo>
                <a:lnTo>
                  <a:pt x="16886" y="7111"/>
                </a:lnTo>
                <a:lnTo>
                  <a:pt x="16894" y="7115"/>
                </a:lnTo>
                <a:cubicBezTo>
                  <a:pt x="16840" y="7189"/>
                  <a:pt x="16800" y="7272"/>
                  <a:pt x="16800" y="7364"/>
                </a:cubicBezTo>
                <a:cubicBezTo>
                  <a:pt x="16800" y="7457"/>
                  <a:pt x="16840" y="7538"/>
                  <a:pt x="16894" y="7612"/>
                </a:cubicBezTo>
                <a:lnTo>
                  <a:pt x="16886" y="7617"/>
                </a:lnTo>
                <a:lnTo>
                  <a:pt x="19940" y="11782"/>
                </a:lnTo>
                <a:cubicBezTo>
                  <a:pt x="19940" y="11782"/>
                  <a:pt x="9600" y="11782"/>
                  <a:pt x="9600" y="11782"/>
                </a:cubicBezTo>
                <a:close/>
                <a:moveTo>
                  <a:pt x="1200" y="982"/>
                </a:moveTo>
                <a:lnTo>
                  <a:pt x="10800" y="982"/>
                </a:lnTo>
                <a:lnTo>
                  <a:pt x="10800" y="9818"/>
                </a:lnTo>
                <a:lnTo>
                  <a:pt x="1200" y="9818"/>
                </a:lnTo>
                <a:cubicBezTo>
                  <a:pt x="1200" y="9818"/>
                  <a:pt x="1200" y="982"/>
                  <a:pt x="1200" y="982"/>
                </a:cubicBezTo>
                <a:close/>
                <a:moveTo>
                  <a:pt x="21514" y="12021"/>
                </a:moveTo>
                <a:lnTo>
                  <a:pt x="18100" y="7364"/>
                </a:lnTo>
                <a:lnTo>
                  <a:pt x="21514" y="2708"/>
                </a:lnTo>
                <a:lnTo>
                  <a:pt x="21506" y="2703"/>
                </a:lnTo>
                <a:cubicBezTo>
                  <a:pt x="21560" y="2629"/>
                  <a:pt x="21600" y="2548"/>
                  <a:pt x="21600" y="2455"/>
                </a:cubicBezTo>
                <a:cubicBezTo>
                  <a:pt x="21600" y="2183"/>
                  <a:pt x="21332" y="1964"/>
                  <a:pt x="21000" y="1964"/>
                </a:cubicBezTo>
                <a:lnTo>
                  <a:pt x="12000" y="1964"/>
                </a:lnTo>
                <a:lnTo>
                  <a:pt x="12000" y="491"/>
                </a:lnTo>
                <a:cubicBezTo>
                  <a:pt x="12000" y="220"/>
                  <a:pt x="11732" y="0"/>
                  <a:pt x="11400" y="0"/>
                </a:cubicBezTo>
                <a:lnTo>
                  <a:pt x="600" y="0"/>
                </a:lnTo>
                <a:cubicBezTo>
                  <a:pt x="268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268" y="21600"/>
                  <a:pt x="600" y="21600"/>
                </a:cubicBezTo>
                <a:cubicBezTo>
                  <a:pt x="932" y="21600"/>
                  <a:pt x="1200" y="21380"/>
                  <a:pt x="1200" y="21109"/>
                </a:cubicBezTo>
                <a:lnTo>
                  <a:pt x="1200" y="10800"/>
                </a:lnTo>
                <a:lnTo>
                  <a:pt x="8400" y="10800"/>
                </a:lnTo>
                <a:lnTo>
                  <a:pt x="8400" y="12273"/>
                </a:lnTo>
                <a:cubicBezTo>
                  <a:pt x="8400" y="12544"/>
                  <a:pt x="8668" y="12764"/>
                  <a:pt x="9000" y="12764"/>
                </a:cubicBezTo>
                <a:lnTo>
                  <a:pt x="21000" y="12764"/>
                </a:lnTo>
                <a:cubicBezTo>
                  <a:pt x="21332" y="12764"/>
                  <a:pt x="21600" y="12544"/>
                  <a:pt x="21600" y="12273"/>
                </a:cubicBezTo>
                <a:cubicBezTo>
                  <a:pt x="21600" y="12181"/>
                  <a:pt x="21560" y="12098"/>
                  <a:pt x="21506" y="12024"/>
                </a:cubicBezTo>
                <a:cubicBezTo>
                  <a:pt x="21506" y="12024"/>
                  <a:pt x="21514" y="12021"/>
                  <a:pt x="21514" y="12021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8" name="Shape 3788"/>
          <p:cNvSpPr/>
          <p:nvPr/>
        </p:nvSpPr>
        <p:spPr>
          <a:xfrm>
            <a:off x="6002784" y="5044226"/>
            <a:ext cx="237401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69" y="17122"/>
                  <a:pt x="16604" y="16682"/>
                  <a:pt x="15855" y="16325"/>
                </a:cubicBezTo>
                <a:cubicBezTo>
                  <a:pt x="15868" y="16284"/>
                  <a:pt x="15882" y="16244"/>
                  <a:pt x="15895" y="16203"/>
                </a:cubicBezTo>
                <a:cubicBezTo>
                  <a:pt x="16131" y="15457"/>
                  <a:pt x="16320" y="14656"/>
                  <a:pt x="16454" y="13812"/>
                </a:cubicBezTo>
                <a:cubicBezTo>
                  <a:pt x="16470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9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8"/>
                  <a:pt x="14127" y="19710"/>
                  <a:pt x="14321" y="19444"/>
                </a:cubicBezTo>
                <a:cubicBezTo>
                  <a:pt x="14339" y="19419"/>
                  <a:pt x="14357" y="19395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6" y="17239"/>
                </a:cubicBezTo>
                <a:cubicBezTo>
                  <a:pt x="16123" y="17536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4" y="12996"/>
                  <a:pt x="15392" y="14581"/>
                  <a:pt x="14970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1"/>
                </a:moveTo>
                <a:cubicBezTo>
                  <a:pt x="12608" y="6309"/>
                  <a:pt x="13855" y="6066"/>
                  <a:pt x="14970" y="5652"/>
                </a:cubicBezTo>
                <a:cubicBezTo>
                  <a:pt x="15392" y="7019"/>
                  <a:pt x="15654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1"/>
                  <a:pt x="11291" y="6361"/>
                </a:cubicBezTo>
                <a:close/>
                <a:moveTo>
                  <a:pt x="11291" y="1032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2"/>
                  <a:pt x="11291" y="1032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6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1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5"/>
                  <a:pt x="16499" y="8112"/>
                </a:cubicBezTo>
                <a:cubicBezTo>
                  <a:pt x="16484" y="8005"/>
                  <a:pt x="16470" y="7896"/>
                  <a:pt x="16454" y="7789"/>
                </a:cubicBezTo>
                <a:cubicBezTo>
                  <a:pt x="16320" y="6944"/>
                  <a:pt x="16131" y="6144"/>
                  <a:pt x="15895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69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2"/>
                </a:cubicBezTo>
                <a:cubicBezTo>
                  <a:pt x="10309" y="1032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2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4" y="6066"/>
                  <a:pt x="8991" y="6309"/>
                  <a:pt x="10309" y="6361"/>
                </a:cubicBezTo>
                <a:cubicBezTo>
                  <a:pt x="10309" y="6361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4" y="15534"/>
                  <a:pt x="6629" y="15948"/>
                </a:cubicBezTo>
                <a:cubicBezTo>
                  <a:pt x="6207" y="14581"/>
                  <a:pt x="5945" y="12996"/>
                  <a:pt x="5902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6"/>
                  <a:pt x="6083" y="17239"/>
                </a:cubicBezTo>
                <a:cubicBezTo>
                  <a:pt x="6100" y="17282"/>
                  <a:pt x="6114" y="17329"/>
                  <a:pt x="6132" y="17372"/>
                </a:cubicBezTo>
                <a:cubicBezTo>
                  <a:pt x="6148" y="17410"/>
                  <a:pt x="6163" y="17450"/>
                  <a:pt x="6180" y="17488"/>
                </a:cubicBezTo>
                <a:cubicBezTo>
                  <a:pt x="6483" y="18192"/>
                  <a:pt x="6834" y="18822"/>
                  <a:pt x="7224" y="19369"/>
                </a:cubicBezTo>
                <a:cubicBezTo>
                  <a:pt x="7242" y="19395"/>
                  <a:pt x="7260" y="19419"/>
                  <a:pt x="7278" y="19444"/>
                </a:cubicBezTo>
                <a:cubicBezTo>
                  <a:pt x="7472" y="19710"/>
                  <a:pt x="7674" y="19958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9"/>
                  <a:pt x="4958" y="12135"/>
                </a:cubicBezTo>
                <a:cubicBezTo>
                  <a:pt x="4967" y="12260"/>
                  <a:pt x="4978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5" y="13596"/>
                  <a:pt x="5129" y="13704"/>
                  <a:pt x="5145" y="13812"/>
                </a:cubicBezTo>
                <a:cubicBezTo>
                  <a:pt x="5279" y="14656"/>
                  <a:pt x="5468" y="15457"/>
                  <a:pt x="5704" y="16203"/>
                </a:cubicBezTo>
                <a:cubicBezTo>
                  <a:pt x="5717" y="16244"/>
                  <a:pt x="5731" y="16284"/>
                  <a:pt x="5744" y="16325"/>
                </a:cubicBezTo>
                <a:cubicBezTo>
                  <a:pt x="4995" y="16682"/>
                  <a:pt x="4329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29" y="4478"/>
                  <a:pt x="4995" y="4918"/>
                  <a:pt x="5744" y="5276"/>
                </a:cubicBezTo>
                <a:cubicBezTo>
                  <a:pt x="5731" y="5317"/>
                  <a:pt x="5717" y="5357"/>
                  <a:pt x="5704" y="5397"/>
                </a:cubicBezTo>
                <a:cubicBezTo>
                  <a:pt x="5468" y="6144"/>
                  <a:pt x="5279" y="6944"/>
                  <a:pt x="5145" y="7789"/>
                </a:cubicBezTo>
                <a:cubicBezTo>
                  <a:pt x="5129" y="7896"/>
                  <a:pt x="5115" y="8005"/>
                  <a:pt x="5100" y="8112"/>
                </a:cubicBezTo>
                <a:cubicBezTo>
                  <a:pt x="5055" y="8435"/>
                  <a:pt x="5018" y="8761"/>
                  <a:pt x="4989" y="9093"/>
                </a:cubicBezTo>
                <a:cubicBezTo>
                  <a:pt x="4978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1"/>
                  <a:pt x="7278" y="2156"/>
                </a:cubicBezTo>
                <a:cubicBezTo>
                  <a:pt x="7260" y="2181"/>
                  <a:pt x="7242" y="2206"/>
                  <a:pt x="7224" y="2231"/>
                </a:cubicBezTo>
                <a:cubicBezTo>
                  <a:pt x="6834" y="2778"/>
                  <a:pt x="6483" y="3408"/>
                  <a:pt x="6180" y="4112"/>
                </a:cubicBezTo>
                <a:cubicBezTo>
                  <a:pt x="6163" y="4151"/>
                  <a:pt x="6148" y="4190"/>
                  <a:pt x="6132" y="4229"/>
                </a:cubicBezTo>
                <a:cubicBezTo>
                  <a:pt x="6114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9" name="Shape 3789"/>
          <p:cNvSpPr/>
          <p:nvPr/>
        </p:nvSpPr>
        <p:spPr>
          <a:xfrm>
            <a:off x="6456003" y="5044226"/>
            <a:ext cx="237401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658" y="8343"/>
                </a:moveTo>
                <a:cubicBezTo>
                  <a:pt x="17614" y="6915"/>
                  <a:pt x="17383" y="5576"/>
                  <a:pt x="17008" y="4408"/>
                </a:cubicBezTo>
                <a:cubicBezTo>
                  <a:pt x="17543" y="4130"/>
                  <a:pt x="18018" y="3798"/>
                  <a:pt x="18434" y="3427"/>
                </a:cubicBezTo>
                <a:cubicBezTo>
                  <a:pt x="19673" y="4722"/>
                  <a:pt x="20474" y="6437"/>
                  <a:pt x="20593" y="8343"/>
                </a:cubicBezTo>
                <a:cubicBezTo>
                  <a:pt x="20593" y="8343"/>
                  <a:pt x="17658" y="8343"/>
                  <a:pt x="17658" y="8343"/>
                </a:cubicBezTo>
                <a:close/>
                <a:moveTo>
                  <a:pt x="15485" y="1482"/>
                </a:moveTo>
                <a:cubicBezTo>
                  <a:pt x="16306" y="1786"/>
                  <a:pt x="17058" y="2226"/>
                  <a:pt x="17723" y="2769"/>
                </a:cubicBezTo>
                <a:cubicBezTo>
                  <a:pt x="17412" y="3037"/>
                  <a:pt x="17056" y="3275"/>
                  <a:pt x="16666" y="3486"/>
                </a:cubicBezTo>
                <a:cubicBezTo>
                  <a:pt x="16337" y="2708"/>
                  <a:pt x="15939" y="2027"/>
                  <a:pt x="15485" y="1482"/>
                </a:cubicBezTo>
                <a:moveTo>
                  <a:pt x="12764" y="0"/>
                </a:moveTo>
                <a:cubicBezTo>
                  <a:pt x="9919" y="0"/>
                  <a:pt x="7396" y="1350"/>
                  <a:pt x="5780" y="3437"/>
                </a:cubicBezTo>
                <a:cubicBezTo>
                  <a:pt x="6514" y="3197"/>
                  <a:pt x="7286" y="3044"/>
                  <a:pt x="8086" y="2984"/>
                </a:cubicBezTo>
                <a:cubicBezTo>
                  <a:pt x="7991" y="2913"/>
                  <a:pt x="7892" y="2845"/>
                  <a:pt x="7804" y="2769"/>
                </a:cubicBezTo>
                <a:cubicBezTo>
                  <a:pt x="8469" y="2226"/>
                  <a:pt x="9222" y="1786"/>
                  <a:pt x="10042" y="1482"/>
                </a:cubicBezTo>
                <a:cubicBezTo>
                  <a:pt x="9694" y="1899"/>
                  <a:pt x="9380" y="2398"/>
                  <a:pt x="9104" y="2959"/>
                </a:cubicBezTo>
                <a:cubicBezTo>
                  <a:pt x="9451" y="2968"/>
                  <a:pt x="9793" y="2996"/>
                  <a:pt x="10130" y="3040"/>
                </a:cubicBezTo>
                <a:cubicBezTo>
                  <a:pt x="10712" y="1983"/>
                  <a:pt x="11449" y="1263"/>
                  <a:pt x="12269" y="1057"/>
                </a:cubicBezTo>
                <a:lnTo>
                  <a:pt x="12269" y="3575"/>
                </a:lnTo>
                <a:cubicBezTo>
                  <a:pt x="12608" y="3702"/>
                  <a:pt x="12938" y="3845"/>
                  <a:pt x="13258" y="4006"/>
                </a:cubicBezTo>
                <a:lnTo>
                  <a:pt x="13258" y="1057"/>
                </a:lnTo>
                <a:cubicBezTo>
                  <a:pt x="14282" y="1315"/>
                  <a:pt x="15181" y="2363"/>
                  <a:pt x="15802" y="3883"/>
                </a:cubicBezTo>
                <a:cubicBezTo>
                  <a:pt x="15207" y="4107"/>
                  <a:pt x="14555" y="4261"/>
                  <a:pt x="13865" y="4342"/>
                </a:cubicBezTo>
                <a:cubicBezTo>
                  <a:pt x="14263" y="4581"/>
                  <a:pt x="14647" y="4840"/>
                  <a:pt x="15006" y="5131"/>
                </a:cubicBezTo>
                <a:cubicBezTo>
                  <a:pt x="15391" y="5041"/>
                  <a:pt x="15767" y="4935"/>
                  <a:pt x="16122" y="4801"/>
                </a:cubicBezTo>
                <a:cubicBezTo>
                  <a:pt x="16296" y="5379"/>
                  <a:pt x="16431" y="6009"/>
                  <a:pt x="16526" y="6670"/>
                </a:cubicBezTo>
                <a:cubicBezTo>
                  <a:pt x="17157" y="7466"/>
                  <a:pt x="17664" y="8363"/>
                  <a:pt x="18025" y="9331"/>
                </a:cubicBezTo>
                <a:lnTo>
                  <a:pt x="20593" y="9331"/>
                </a:lnTo>
                <a:cubicBezTo>
                  <a:pt x="20479" y="11173"/>
                  <a:pt x="19721" y="12835"/>
                  <a:pt x="18551" y="14114"/>
                </a:cubicBezTo>
                <a:cubicBezTo>
                  <a:pt x="18470" y="14700"/>
                  <a:pt x="18342" y="15272"/>
                  <a:pt x="18163" y="15821"/>
                </a:cubicBezTo>
                <a:cubicBezTo>
                  <a:pt x="20250" y="14205"/>
                  <a:pt x="21600" y="11681"/>
                  <a:pt x="21600" y="8836"/>
                </a:cubicBezTo>
                <a:cubicBezTo>
                  <a:pt x="21600" y="3956"/>
                  <a:pt x="17644" y="0"/>
                  <a:pt x="12764" y="0"/>
                </a:cubicBezTo>
                <a:moveTo>
                  <a:pt x="13731" y="12270"/>
                </a:moveTo>
                <a:cubicBezTo>
                  <a:pt x="13686" y="10842"/>
                  <a:pt x="13456" y="9504"/>
                  <a:pt x="13081" y="8335"/>
                </a:cubicBezTo>
                <a:cubicBezTo>
                  <a:pt x="13616" y="8057"/>
                  <a:pt x="14091" y="7725"/>
                  <a:pt x="14507" y="7354"/>
                </a:cubicBezTo>
                <a:cubicBezTo>
                  <a:pt x="15746" y="8649"/>
                  <a:pt x="16547" y="10365"/>
                  <a:pt x="16666" y="12270"/>
                </a:cubicBezTo>
                <a:cubicBezTo>
                  <a:pt x="16666" y="12270"/>
                  <a:pt x="13731" y="12270"/>
                  <a:pt x="13731" y="12270"/>
                </a:cubicBezTo>
                <a:close/>
                <a:moveTo>
                  <a:pt x="14507" y="18173"/>
                </a:moveTo>
                <a:cubicBezTo>
                  <a:pt x="14091" y="17803"/>
                  <a:pt x="13616" y="17470"/>
                  <a:pt x="13081" y="17192"/>
                </a:cubicBezTo>
                <a:cubicBezTo>
                  <a:pt x="13456" y="16025"/>
                  <a:pt x="13686" y="14686"/>
                  <a:pt x="13731" y="13258"/>
                </a:cubicBezTo>
                <a:lnTo>
                  <a:pt x="16666" y="13258"/>
                </a:lnTo>
                <a:cubicBezTo>
                  <a:pt x="16547" y="15163"/>
                  <a:pt x="15746" y="16878"/>
                  <a:pt x="14507" y="18173"/>
                </a:cubicBezTo>
                <a:moveTo>
                  <a:pt x="11558" y="20119"/>
                </a:moveTo>
                <a:cubicBezTo>
                  <a:pt x="12011" y="19574"/>
                  <a:pt x="12409" y="18893"/>
                  <a:pt x="12738" y="18114"/>
                </a:cubicBezTo>
                <a:cubicBezTo>
                  <a:pt x="13129" y="18325"/>
                  <a:pt x="13485" y="18564"/>
                  <a:pt x="13796" y="18831"/>
                </a:cubicBezTo>
                <a:cubicBezTo>
                  <a:pt x="13131" y="19375"/>
                  <a:pt x="12379" y="19815"/>
                  <a:pt x="11558" y="20119"/>
                </a:cubicBezTo>
                <a:moveTo>
                  <a:pt x="9331" y="20544"/>
                </a:moveTo>
                <a:lnTo>
                  <a:pt x="9331" y="17204"/>
                </a:lnTo>
                <a:cubicBezTo>
                  <a:pt x="10246" y="17253"/>
                  <a:pt x="11108" y="17428"/>
                  <a:pt x="11874" y="17717"/>
                </a:cubicBezTo>
                <a:cubicBezTo>
                  <a:pt x="11254" y="19237"/>
                  <a:pt x="10355" y="20286"/>
                  <a:pt x="9331" y="20544"/>
                </a:cubicBezTo>
                <a:moveTo>
                  <a:pt x="9331" y="13258"/>
                </a:moveTo>
                <a:lnTo>
                  <a:pt x="12750" y="13258"/>
                </a:lnTo>
                <a:cubicBezTo>
                  <a:pt x="12709" y="14551"/>
                  <a:pt x="12510" y="15752"/>
                  <a:pt x="12195" y="16799"/>
                </a:cubicBezTo>
                <a:cubicBezTo>
                  <a:pt x="11327" y="16471"/>
                  <a:pt x="10358" y="16273"/>
                  <a:pt x="9331" y="16223"/>
                </a:cubicBezTo>
                <a:cubicBezTo>
                  <a:pt x="9331" y="16223"/>
                  <a:pt x="9331" y="13258"/>
                  <a:pt x="9331" y="13258"/>
                </a:cubicBezTo>
                <a:close/>
                <a:moveTo>
                  <a:pt x="9331" y="9305"/>
                </a:moveTo>
                <a:cubicBezTo>
                  <a:pt x="10358" y="9254"/>
                  <a:pt x="11327" y="9056"/>
                  <a:pt x="12195" y="8728"/>
                </a:cubicBezTo>
                <a:cubicBezTo>
                  <a:pt x="12510" y="9775"/>
                  <a:pt x="12709" y="10977"/>
                  <a:pt x="12750" y="12270"/>
                </a:cubicBezTo>
                <a:lnTo>
                  <a:pt x="9331" y="12270"/>
                </a:lnTo>
                <a:cubicBezTo>
                  <a:pt x="9331" y="12270"/>
                  <a:pt x="9331" y="9305"/>
                  <a:pt x="9331" y="9305"/>
                </a:cubicBezTo>
                <a:close/>
                <a:moveTo>
                  <a:pt x="9331" y="4984"/>
                </a:moveTo>
                <a:cubicBezTo>
                  <a:pt x="10355" y="5242"/>
                  <a:pt x="11254" y="6290"/>
                  <a:pt x="11874" y="7810"/>
                </a:cubicBezTo>
                <a:cubicBezTo>
                  <a:pt x="11108" y="8099"/>
                  <a:pt x="10246" y="8275"/>
                  <a:pt x="9331" y="8323"/>
                </a:cubicBezTo>
                <a:cubicBezTo>
                  <a:pt x="9331" y="8323"/>
                  <a:pt x="9331" y="4984"/>
                  <a:pt x="9331" y="4984"/>
                </a:cubicBezTo>
                <a:close/>
                <a:moveTo>
                  <a:pt x="13796" y="6696"/>
                </a:moveTo>
                <a:cubicBezTo>
                  <a:pt x="13485" y="6964"/>
                  <a:pt x="13129" y="7204"/>
                  <a:pt x="12738" y="7413"/>
                </a:cubicBezTo>
                <a:cubicBezTo>
                  <a:pt x="12409" y="6635"/>
                  <a:pt x="12011" y="5954"/>
                  <a:pt x="11557" y="5410"/>
                </a:cubicBezTo>
                <a:cubicBezTo>
                  <a:pt x="12379" y="5714"/>
                  <a:pt x="13131" y="6154"/>
                  <a:pt x="13796" y="6696"/>
                </a:cubicBezTo>
                <a:moveTo>
                  <a:pt x="8342" y="8323"/>
                </a:moveTo>
                <a:cubicBezTo>
                  <a:pt x="7427" y="8275"/>
                  <a:pt x="6564" y="8099"/>
                  <a:pt x="5798" y="7810"/>
                </a:cubicBezTo>
                <a:cubicBezTo>
                  <a:pt x="6419" y="6290"/>
                  <a:pt x="7318" y="5242"/>
                  <a:pt x="8342" y="4984"/>
                </a:cubicBezTo>
                <a:cubicBezTo>
                  <a:pt x="8342" y="4984"/>
                  <a:pt x="8342" y="8323"/>
                  <a:pt x="8342" y="8323"/>
                </a:cubicBezTo>
                <a:close/>
                <a:moveTo>
                  <a:pt x="8342" y="12270"/>
                </a:moveTo>
                <a:lnTo>
                  <a:pt x="4923" y="12270"/>
                </a:lnTo>
                <a:cubicBezTo>
                  <a:pt x="4964" y="10977"/>
                  <a:pt x="5163" y="9775"/>
                  <a:pt x="5478" y="8728"/>
                </a:cubicBezTo>
                <a:cubicBezTo>
                  <a:pt x="6346" y="9056"/>
                  <a:pt x="7316" y="9254"/>
                  <a:pt x="8342" y="9305"/>
                </a:cubicBezTo>
                <a:cubicBezTo>
                  <a:pt x="8342" y="9305"/>
                  <a:pt x="8342" y="12270"/>
                  <a:pt x="8342" y="12270"/>
                </a:cubicBezTo>
                <a:close/>
                <a:moveTo>
                  <a:pt x="8342" y="16223"/>
                </a:moveTo>
                <a:cubicBezTo>
                  <a:pt x="7316" y="16273"/>
                  <a:pt x="6346" y="16471"/>
                  <a:pt x="5478" y="16799"/>
                </a:cubicBezTo>
                <a:cubicBezTo>
                  <a:pt x="5163" y="15752"/>
                  <a:pt x="4964" y="14551"/>
                  <a:pt x="4923" y="13258"/>
                </a:cubicBezTo>
                <a:lnTo>
                  <a:pt x="8342" y="13258"/>
                </a:lnTo>
                <a:cubicBezTo>
                  <a:pt x="8342" y="13258"/>
                  <a:pt x="8342" y="16223"/>
                  <a:pt x="8342" y="16223"/>
                </a:cubicBezTo>
                <a:close/>
                <a:moveTo>
                  <a:pt x="8342" y="20544"/>
                </a:moveTo>
                <a:cubicBezTo>
                  <a:pt x="7318" y="20286"/>
                  <a:pt x="6419" y="19237"/>
                  <a:pt x="5798" y="17717"/>
                </a:cubicBezTo>
                <a:cubicBezTo>
                  <a:pt x="6564" y="17428"/>
                  <a:pt x="7427" y="17253"/>
                  <a:pt x="8342" y="17204"/>
                </a:cubicBezTo>
                <a:cubicBezTo>
                  <a:pt x="8342" y="17204"/>
                  <a:pt x="8342" y="20544"/>
                  <a:pt x="8342" y="20544"/>
                </a:cubicBezTo>
                <a:close/>
                <a:moveTo>
                  <a:pt x="3877" y="18831"/>
                </a:moveTo>
                <a:cubicBezTo>
                  <a:pt x="4188" y="18564"/>
                  <a:pt x="4543" y="18325"/>
                  <a:pt x="4934" y="18114"/>
                </a:cubicBezTo>
                <a:cubicBezTo>
                  <a:pt x="5263" y="18893"/>
                  <a:pt x="5661" y="19574"/>
                  <a:pt x="6115" y="20119"/>
                </a:cubicBezTo>
                <a:cubicBezTo>
                  <a:pt x="5295" y="19815"/>
                  <a:pt x="4541" y="19375"/>
                  <a:pt x="3877" y="18831"/>
                </a:cubicBezTo>
                <a:moveTo>
                  <a:pt x="1007" y="13258"/>
                </a:moveTo>
                <a:lnTo>
                  <a:pt x="3942" y="13258"/>
                </a:lnTo>
                <a:cubicBezTo>
                  <a:pt x="3986" y="14686"/>
                  <a:pt x="4217" y="16025"/>
                  <a:pt x="4591" y="17192"/>
                </a:cubicBezTo>
                <a:cubicBezTo>
                  <a:pt x="4057" y="17470"/>
                  <a:pt x="3582" y="17803"/>
                  <a:pt x="3166" y="18173"/>
                </a:cubicBezTo>
                <a:cubicBezTo>
                  <a:pt x="1928" y="16878"/>
                  <a:pt x="1126" y="15163"/>
                  <a:pt x="1007" y="13258"/>
                </a:cubicBezTo>
                <a:moveTo>
                  <a:pt x="3166" y="7354"/>
                </a:moveTo>
                <a:cubicBezTo>
                  <a:pt x="3582" y="7725"/>
                  <a:pt x="4057" y="8057"/>
                  <a:pt x="4591" y="8335"/>
                </a:cubicBezTo>
                <a:cubicBezTo>
                  <a:pt x="4217" y="9504"/>
                  <a:pt x="3986" y="10842"/>
                  <a:pt x="3942" y="12270"/>
                </a:cubicBezTo>
                <a:lnTo>
                  <a:pt x="1007" y="12270"/>
                </a:lnTo>
                <a:cubicBezTo>
                  <a:pt x="1126" y="10365"/>
                  <a:pt x="1928" y="8649"/>
                  <a:pt x="3166" y="7354"/>
                </a:cubicBezTo>
                <a:moveTo>
                  <a:pt x="6115" y="5410"/>
                </a:moveTo>
                <a:cubicBezTo>
                  <a:pt x="5661" y="5954"/>
                  <a:pt x="5263" y="6635"/>
                  <a:pt x="4934" y="7413"/>
                </a:cubicBezTo>
                <a:cubicBezTo>
                  <a:pt x="4543" y="7204"/>
                  <a:pt x="4188" y="6964"/>
                  <a:pt x="3877" y="6696"/>
                </a:cubicBezTo>
                <a:cubicBezTo>
                  <a:pt x="4542" y="6154"/>
                  <a:pt x="5295" y="5714"/>
                  <a:pt x="6115" y="5410"/>
                </a:cubicBezTo>
                <a:moveTo>
                  <a:pt x="8836" y="3927"/>
                </a:moveTo>
                <a:cubicBezTo>
                  <a:pt x="3957" y="3927"/>
                  <a:pt x="0" y="7883"/>
                  <a:pt x="0" y="12764"/>
                </a:cubicBezTo>
                <a:cubicBezTo>
                  <a:pt x="0" y="17644"/>
                  <a:pt x="3957" y="21600"/>
                  <a:pt x="8836" y="21600"/>
                </a:cubicBezTo>
                <a:cubicBezTo>
                  <a:pt x="13717" y="21600"/>
                  <a:pt x="17673" y="17644"/>
                  <a:pt x="17673" y="12764"/>
                </a:cubicBezTo>
                <a:cubicBezTo>
                  <a:pt x="17673" y="7883"/>
                  <a:pt x="13717" y="3927"/>
                  <a:pt x="8836" y="3927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0" name="Shape 3790"/>
          <p:cNvSpPr/>
          <p:nvPr/>
        </p:nvSpPr>
        <p:spPr>
          <a:xfrm>
            <a:off x="6909223" y="5044226"/>
            <a:ext cx="237401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594" y="9980"/>
                </a:moveTo>
                <a:cubicBezTo>
                  <a:pt x="19587" y="9895"/>
                  <a:pt x="19575" y="9811"/>
                  <a:pt x="19564" y="9726"/>
                </a:cubicBezTo>
                <a:cubicBezTo>
                  <a:pt x="19542" y="9539"/>
                  <a:pt x="19514" y="9355"/>
                  <a:pt x="19480" y="9172"/>
                </a:cubicBezTo>
                <a:cubicBezTo>
                  <a:pt x="19462" y="9079"/>
                  <a:pt x="19444" y="8986"/>
                  <a:pt x="19424" y="8893"/>
                </a:cubicBezTo>
                <a:cubicBezTo>
                  <a:pt x="19384" y="8712"/>
                  <a:pt x="19337" y="8533"/>
                  <a:pt x="19286" y="8356"/>
                </a:cubicBezTo>
                <a:cubicBezTo>
                  <a:pt x="19263" y="8276"/>
                  <a:pt x="19243" y="8195"/>
                  <a:pt x="19218" y="8116"/>
                </a:cubicBezTo>
                <a:cubicBezTo>
                  <a:pt x="19143" y="7879"/>
                  <a:pt x="19057" y="7646"/>
                  <a:pt x="18962" y="7418"/>
                </a:cubicBezTo>
                <a:cubicBezTo>
                  <a:pt x="18922" y="7321"/>
                  <a:pt x="18876" y="7229"/>
                  <a:pt x="18832" y="7134"/>
                </a:cubicBezTo>
                <a:cubicBezTo>
                  <a:pt x="18771" y="6999"/>
                  <a:pt x="18708" y="6865"/>
                  <a:pt x="18640" y="6734"/>
                </a:cubicBezTo>
                <a:cubicBezTo>
                  <a:pt x="18579" y="6618"/>
                  <a:pt x="18516" y="6505"/>
                  <a:pt x="18450" y="6391"/>
                </a:cubicBezTo>
                <a:cubicBezTo>
                  <a:pt x="18392" y="6291"/>
                  <a:pt x="18331" y="6192"/>
                  <a:pt x="18269" y="6094"/>
                </a:cubicBezTo>
                <a:cubicBezTo>
                  <a:pt x="18192" y="5971"/>
                  <a:pt x="18114" y="5850"/>
                  <a:pt x="18031" y="5732"/>
                </a:cubicBezTo>
                <a:cubicBezTo>
                  <a:pt x="17985" y="5667"/>
                  <a:pt x="17936" y="5605"/>
                  <a:pt x="17889" y="5541"/>
                </a:cubicBezTo>
                <a:cubicBezTo>
                  <a:pt x="17544" y="5080"/>
                  <a:pt x="17159" y="4651"/>
                  <a:pt x="16732" y="4265"/>
                </a:cubicBezTo>
                <a:cubicBezTo>
                  <a:pt x="16705" y="4241"/>
                  <a:pt x="16679" y="4216"/>
                  <a:pt x="16652" y="4192"/>
                </a:cubicBezTo>
                <a:cubicBezTo>
                  <a:pt x="16499" y="4058"/>
                  <a:pt x="16343" y="3927"/>
                  <a:pt x="16181" y="3803"/>
                </a:cubicBezTo>
                <a:cubicBezTo>
                  <a:pt x="16173" y="3796"/>
                  <a:pt x="16165" y="3790"/>
                  <a:pt x="16156" y="3784"/>
                </a:cubicBezTo>
                <a:cubicBezTo>
                  <a:pt x="15458" y="3252"/>
                  <a:pt x="14680" y="2821"/>
                  <a:pt x="13842" y="2513"/>
                </a:cubicBezTo>
                <a:cubicBezTo>
                  <a:pt x="13592" y="2912"/>
                  <a:pt x="13337" y="3420"/>
                  <a:pt x="13039" y="3590"/>
                </a:cubicBezTo>
                <a:cubicBezTo>
                  <a:pt x="12610" y="3835"/>
                  <a:pt x="12641" y="4817"/>
                  <a:pt x="13469" y="4725"/>
                </a:cubicBezTo>
                <a:cubicBezTo>
                  <a:pt x="13469" y="4725"/>
                  <a:pt x="13223" y="4970"/>
                  <a:pt x="13469" y="5860"/>
                </a:cubicBezTo>
                <a:cubicBezTo>
                  <a:pt x="13714" y="6750"/>
                  <a:pt x="14126" y="6944"/>
                  <a:pt x="15341" y="6443"/>
                </a:cubicBezTo>
                <a:cubicBezTo>
                  <a:pt x="15862" y="6228"/>
                  <a:pt x="16258" y="6341"/>
                  <a:pt x="16200" y="6873"/>
                </a:cubicBezTo>
                <a:cubicBezTo>
                  <a:pt x="16077" y="8008"/>
                  <a:pt x="15202" y="7960"/>
                  <a:pt x="15862" y="9788"/>
                </a:cubicBezTo>
                <a:cubicBezTo>
                  <a:pt x="16261" y="10892"/>
                  <a:pt x="17243" y="11322"/>
                  <a:pt x="17611" y="12181"/>
                </a:cubicBezTo>
                <a:cubicBezTo>
                  <a:pt x="17814" y="12653"/>
                  <a:pt x="18591" y="13088"/>
                  <a:pt x="19250" y="13384"/>
                </a:cubicBezTo>
                <a:cubicBezTo>
                  <a:pt x="19320" y="13153"/>
                  <a:pt x="19380" y="12917"/>
                  <a:pt x="19432" y="12677"/>
                </a:cubicBezTo>
                <a:cubicBezTo>
                  <a:pt x="19451" y="12587"/>
                  <a:pt x="19467" y="12494"/>
                  <a:pt x="19483" y="12402"/>
                </a:cubicBezTo>
                <a:cubicBezTo>
                  <a:pt x="19517" y="12224"/>
                  <a:pt x="19544" y="12045"/>
                  <a:pt x="19566" y="11862"/>
                </a:cubicBezTo>
                <a:cubicBezTo>
                  <a:pt x="19576" y="11776"/>
                  <a:pt x="19587" y="11691"/>
                  <a:pt x="19595" y="11604"/>
                </a:cubicBezTo>
                <a:cubicBezTo>
                  <a:pt x="19619" y="11340"/>
                  <a:pt x="19636" y="11072"/>
                  <a:pt x="19636" y="10800"/>
                </a:cubicBezTo>
                <a:cubicBezTo>
                  <a:pt x="19636" y="10523"/>
                  <a:pt x="19619" y="10251"/>
                  <a:pt x="19594" y="9980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2" y="982"/>
                  <a:pt x="20618" y="5378"/>
                  <a:pt x="20618" y="10800"/>
                </a:cubicBezTo>
                <a:cubicBezTo>
                  <a:pt x="20618" y="16223"/>
                  <a:pt x="1622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8407" y="9726"/>
                </a:moveTo>
                <a:cubicBezTo>
                  <a:pt x="8468" y="9020"/>
                  <a:pt x="9603" y="8284"/>
                  <a:pt x="10370" y="7947"/>
                </a:cubicBezTo>
                <a:cubicBezTo>
                  <a:pt x="11137" y="7609"/>
                  <a:pt x="11843" y="7486"/>
                  <a:pt x="11751" y="6903"/>
                </a:cubicBezTo>
                <a:cubicBezTo>
                  <a:pt x="11659" y="6320"/>
                  <a:pt x="11444" y="5891"/>
                  <a:pt x="10248" y="5891"/>
                </a:cubicBezTo>
                <a:cubicBezTo>
                  <a:pt x="9051" y="5891"/>
                  <a:pt x="9573" y="7486"/>
                  <a:pt x="8591" y="6535"/>
                </a:cubicBezTo>
                <a:cubicBezTo>
                  <a:pt x="7609" y="5584"/>
                  <a:pt x="8805" y="5830"/>
                  <a:pt x="9296" y="5615"/>
                </a:cubicBezTo>
                <a:cubicBezTo>
                  <a:pt x="9787" y="5400"/>
                  <a:pt x="10278" y="4510"/>
                  <a:pt x="9419" y="4449"/>
                </a:cubicBezTo>
                <a:cubicBezTo>
                  <a:pt x="8560" y="4388"/>
                  <a:pt x="8744" y="4817"/>
                  <a:pt x="8069" y="4572"/>
                </a:cubicBezTo>
                <a:cubicBezTo>
                  <a:pt x="7394" y="4326"/>
                  <a:pt x="7087" y="5431"/>
                  <a:pt x="6657" y="5277"/>
                </a:cubicBezTo>
                <a:cubicBezTo>
                  <a:pt x="6373" y="5176"/>
                  <a:pt x="5613" y="4605"/>
                  <a:pt x="5109" y="4044"/>
                </a:cubicBezTo>
                <a:cubicBezTo>
                  <a:pt x="4094" y="4900"/>
                  <a:pt x="3276" y="5983"/>
                  <a:pt x="2729" y="7212"/>
                </a:cubicBezTo>
                <a:cubicBezTo>
                  <a:pt x="2875" y="8862"/>
                  <a:pt x="3773" y="9726"/>
                  <a:pt x="3773" y="9726"/>
                </a:cubicBezTo>
                <a:cubicBezTo>
                  <a:pt x="3773" y="9726"/>
                  <a:pt x="4234" y="10800"/>
                  <a:pt x="6995" y="12119"/>
                </a:cubicBezTo>
                <a:cubicBezTo>
                  <a:pt x="6995" y="12119"/>
                  <a:pt x="7517" y="12150"/>
                  <a:pt x="6903" y="11536"/>
                </a:cubicBezTo>
                <a:cubicBezTo>
                  <a:pt x="6289" y="10923"/>
                  <a:pt x="5614" y="10156"/>
                  <a:pt x="6382" y="9757"/>
                </a:cubicBezTo>
                <a:cubicBezTo>
                  <a:pt x="7148" y="9358"/>
                  <a:pt x="7364" y="9389"/>
                  <a:pt x="7548" y="10125"/>
                </a:cubicBezTo>
                <a:cubicBezTo>
                  <a:pt x="7732" y="10861"/>
                  <a:pt x="8345" y="10432"/>
                  <a:pt x="8407" y="9726"/>
                </a:cubicBezTo>
                <a:moveTo>
                  <a:pt x="16245" y="12871"/>
                </a:moveTo>
                <a:cubicBezTo>
                  <a:pt x="15893" y="13086"/>
                  <a:pt x="15908" y="13561"/>
                  <a:pt x="16200" y="13822"/>
                </a:cubicBezTo>
                <a:cubicBezTo>
                  <a:pt x="16491" y="14083"/>
                  <a:pt x="17074" y="14420"/>
                  <a:pt x="17258" y="13822"/>
                </a:cubicBezTo>
                <a:cubicBezTo>
                  <a:pt x="17442" y="13224"/>
                  <a:pt x="16598" y="12656"/>
                  <a:pt x="16245" y="12871"/>
                </a:cubicBezTo>
                <a:moveTo>
                  <a:pt x="12027" y="12948"/>
                </a:moveTo>
                <a:cubicBezTo>
                  <a:pt x="10984" y="12058"/>
                  <a:pt x="11107" y="11659"/>
                  <a:pt x="9787" y="11659"/>
                </a:cubicBezTo>
                <a:cubicBezTo>
                  <a:pt x="8468" y="11659"/>
                  <a:pt x="7639" y="11966"/>
                  <a:pt x="7977" y="13807"/>
                </a:cubicBezTo>
                <a:cubicBezTo>
                  <a:pt x="8314" y="15648"/>
                  <a:pt x="9296" y="14819"/>
                  <a:pt x="9205" y="16231"/>
                </a:cubicBezTo>
                <a:cubicBezTo>
                  <a:pt x="9112" y="17642"/>
                  <a:pt x="9450" y="17949"/>
                  <a:pt x="9664" y="18286"/>
                </a:cubicBezTo>
                <a:cubicBezTo>
                  <a:pt x="9880" y="18624"/>
                  <a:pt x="10523" y="19606"/>
                  <a:pt x="10769" y="18225"/>
                </a:cubicBezTo>
                <a:cubicBezTo>
                  <a:pt x="11014" y="16844"/>
                  <a:pt x="11475" y="16077"/>
                  <a:pt x="11996" y="15402"/>
                </a:cubicBezTo>
                <a:cubicBezTo>
                  <a:pt x="12518" y="14727"/>
                  <a:pt x="13070" y="13837"/>
                  <a:pt x="12027" y="12948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1" name="Shape 3791"/>
          <p:cNvSpPr/>
          <p:nvPr/>
        </p:nvSpPr>
        <p:spPr>
          <a:xfrm>
            <a:off x="7362443" y="5044226"/>
            <a:ext cx="237401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367" y="17673"/>
                </a:moveTo>
                <a:lnTo>
                  <a:pt x="20127" y="17673"/>
                </a:lnTo>
                <a:cubicBezTo>
                  <a:pt x="20398" y="17673"/>
                  <a:pt x="20618" y="17453"/>
                  <a:pt x="20618" y="17182"/>
                </a:cubicBezTo>
                <a:cubicBezTo>
                  <a:pt x="20618" y="16910"/>
                  <a:pt x="20398" y="16691"/>
                  <a:pt x="20127" y="16691"/>
                </a:cubicBezTo>
                <a:lnTo>
                  <a:pt x="17182" y="16691"/>
                </a:lnTo>
                <a:cubicBezTo>
                  <a:pt x="16911" y="16691"/>
                  <a:pt x="16691" y="16910"/>
                  <a:pt x="16691" y="17182"/>
                </a:cubicBezTo>
                <a:lnTo>
                  <a:pt x="16691" y="20127"/>
                </a:lnTo>
                <a:cubicBezTo>
                  <a:pt x="16691" y="20399"/>
                  <a:pt x="16911" y="20618"/>
                  <a:pt x="17182" y="20618"/>
                </a:cubicBezTo>
                <a:cubicBezTo>
                  <a:pt x="17453" y="20618"/>
                  <a:pt x="17673" y="20399"/>
                  <a:pt x="17673" y="20127"/>
                </a:cubicBezTo>
                <a:lnTo>
                  <a:pt x="17673" y="18367"/>
                </a:lnTo>
                <a:lnTo>
                  <a:pt x="20762" y="21456"/>
                </a:lnTo>
                <a:cubicBezTo>
                  <a:pt x="20851" y="21545"/>
                  <a:pt x="20973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cubicBezTo>
                  <a:pt x="21456" y="20762"/>
                  <a:pt x="18367" y="17673"/>
                  <a:pt x="18367" y="17673"/>
                </a:cubicBezTo>
                <a:close/>
                <a:moveTo>
                  <a:pt x="4418" y="16691"/>
                </a:moveTo>
                <a:lnTo>
                  <a:pt x="1473" y="16691"/>
                </a:lnTo>
                <a:cubicBezTo>
                  <a:pt x="1202" y="16691"/>
                  <a:pt x="982" y="16910"/>
                  <a:pt x="982" y="17182"/>
                </a:cubicBezTo>
                <a:cubicBezTo>
                  <a:pt x="982" y="17453"/>
                  <a:pt x="1202" y="17673"/>
                  <a:pt x="1473" y="17673"/>
                </a:cubicBezTo>
                <a:lnTo>
                  <a:pt x="3233" y="17673"/>
                </a:lnTo>
                <a:lnTo>
                  <a:pt x="144" y="20762"/>
                </a:lnTo>
                <a:cubicBezTo>
                  <a:pt x="55" y="20851"/>
                  <a:pt x="0" y="20974"/>
                  <a:pt x="0" y="21109"/>
                </a:cubicBezTo>
                <a:cubicBezTo>
                  <a:pt x="0" y="21380"/>
                  <a:pt x="220" y="21600"/>
                  <a:pt x="491" y="21600"/>
                </a:cubicBezTo>
                <a:cubicBezTo>
                  <a:pt x="627" y="21600"/>
                  <a:pt x="749" y="21545"/>
                  <a:pt x="838" y="21456"/>
                </a:cubicBezTo>
                <a:lnTo>
                  <a:pt x="3927" y="18367"/>
                </a:lnTo>
                <a:lnTo>
                  <a:pt x="3927" y="20127"/>
                </a:lnTo>
                <a:cubicBezTo>
                  <a:pt x="3927" y="20399"/>
                  <a:pt x="4147" y="20618"/>
                  <a:pt x="4418" y="20618"/>
                </a:cubicBezTo>
                <a:cubicBezTo>
                  <a:pt x="4689" y="20618"/>
                  <a:pt x="4909" y="20399"/>
                  <a:pt x="4909" y="20127"/>
                </a:cubicBezTo>
                <a:lnTo>
                  <a:pt x="4909" y="17182"/>
                </a:lnTo>
                <a:cubicBezTo>
                  <a:pt x="4909" y="16910"/>
                  <a:pt x="4689" y="16691"/>
                  <a:pt x="4418" y="16691"/>
                </a:cubicBezTo>
                <a:moveTo>
                  <a:pt x="14578" y="13923"/>
                </a:moveTo>
                <a:cubicBezTo>
                  <a:pt x="14365" y="13756"/>
                  <a:pt x="14123" y="13606"/>
                  <a:pt x="13863" y="13470"/>
                </a:cubicBezTo>
                <a:cubicBezTo>
                  <a:pt x="14060" y="12810"/>
                  <a:pt x="14189" y="12080"/>
                  <a:pt x="14228" y="11304"/>
                </a:cubicBezTo>
                <a:lnTo>
                  <a:pt x="15676" y="11304"/>
                </a:lnTo>
                <a:cubicBezTo>
                  <a:pt x="15574" y="12295"/>
                  <a:pt x="15177" y="13195"/>
                  <a:pt x="14578" y="13923"/>
                </a:cubicBezTo>
                <a:moveTo>
                  <a:pt x="13136" y="15120"/>
                </a:moveTo>
                <a:cubicBezTo>
                  <a:pt x="13280" y="14892"/>
                  <a:pt x="13409" y="14641"/>
                  <a:pt x="13529" y="14374"/>
                </a:cubicBezTo>
                <a:cubicBezTo>
                  <a:pt x="13660" y="14445"/>
                  <a:pt x="13781" y="14521"/>
                  <a:pt x="13893" y="14602"/>
                </a:cubicBezTo>
                <a:cubicBezTo>
                  <a:pt x="13656" y="14795"/>
                  <a:pt x="13407" y="14974"/>
                  <a:pt x="13136" y="15120"/>
                </a:cubicBezTo>
                <a:moveTo>
                  <a:pt x="11304" y="12785"/>
                </a:moveTo>
                <a:lnTo>
                  <a:pt x="11304" y="11304"/>
                </a:lnTo>
                <a:lnTo>
                  <a:pt x="13226" y="11304"/>
                </a:lnTo>
                <a:cubicBezTo>
                  <a:pt x="13193" y="11948"/>
                  <a:pt x="13093" y="12547"/>
                  <a:pt x="12949" y="13093"/>
                </a:cubicBezTo>
                <a:cubicBezTo>
                  <a:pt x="12443" y="12931"/>
                  <a:pt x="11891" y="12824"/>
                  <a:pt x="11304" y="12785"/>
                </a:cubicBezTo>
                <a:moveTo>
                  <a:pt x="11304" y="15606"/>
                </a:moveTo>
                <a:lnTo>
                  <a:pt x="11304" y="13766"/>
                </a:lnTo>
                <a:cubicBezTo>
                  <a:pt x="11784" y="13800"/>
                  <a:pt x="12233" y="13886"/>
                  <a:pt x="12642" y="14009"/>
                </a:cubicBezTo>
                <a:cubicBezTo>
                  <a:pt x="12301" y="14805"/>
                  <a:pt x="11837" y="15382"/>
                  <a:pt x="11304" y="15606"/>
                </a:cubicBezTo>
                <a:moveTo>
                  <a:pt x="11304" y="8815"/>
                </a:moveTo>
                <a:cubicBezTo>
                  <a:pt x="11891" y="8776"/>
                  <a:pt x="12443" y="8669"/>
                  <a:pt x="12949" y="8507"/>
                </a:cubicBezTo>
                <a:cubicBezTo>
                  <a:pt x="13093" y="9053"/>
                  <a:pt x="13193" y="9652"/>
                  <a:pt x="13226" y="10297"/>
                </a:cubicBezTo>
                <a:lnTo>
                  <a:pt x="11304" y="10297"/>
                </a:lnTo>
                <a:cubicBezTo>
                  <a:pt x="11304" y="10297"/>
                  <a:pt x="11304" y="8815"/>
                  <a:pt x="11304" y="8815"/>
                </a:cubicBezTo>
                <a:close/>
                <a:moveTo>
                  <a:pt x="11304" y="5995"/>
                </a:moveTo>
                <a:cubicBezTo>
                  <a:pt x="11837" y="6219"/>
                  <a:pt x="12301" y="6795"/>
                  <a:pt x="12642" y="7591"/>
                </a:cubicBezTo>
                <a:cubicBezTo>
                  <a:pt x="12233" y="7714"/>
                  <a:pt x="11784" y="7800"/>
                  <a:pt x="11304" y="7835"/>
                </a:cubicBezTo>
                <a:cubicBezTo>
                  <a:pt x="11304" y="7835"/>
                  <a:pt x="11304" y="5995"/>
                  <a:pt x="11304" y="5995"/>
                </a:cubicBezTo>
                <a:close/>
                <a:moveTo>
                  <a:pt x="13893" y="6998"/>
                </a:moveTo>
                <a:cubicBezTo>
                  <a:pt x="13781" y="7079"/>
                  <a:pt x="13660" y="7156"/>
                  <a:pt x="13529" y="7227"/>
                </a:cubicBezTo>
                <a:cubicBezTo>
                  <a:pt x="13409" y="6960"/>
                  <a:pt x="13280" y="6708"/>
                  <a:pt x="13136" y="6481"/>
                </a:cubicBezTo>
                <a:cubicBezTo>
                  <a:pt x="13407" y="6627"/>
                  <a:pt x="13656" y="6806"/>
                  <a:pt x="13893" y="6998"/>
                </a:cubicBezTo>
                <a:moveTo>
                  <a:pt x="15676" y="10297"/>
                </a:moveTo>
                <a:lnTo>
                  <a:pt x="14228" y="10297"/>
                </a:lnTo>
                <a:cubicBezTo>
                  <a:pt x="14189" y="9520"/>
                  <a:pt x="14060" y="8790"/>
                  <a:pt x="13863" y="8130"/>
                </a:cubicBezTo>
                <a:cubicBezTo>
                  <a:pt x="14123" y="7994"/>
                  <a:pt x="14365" y="7844"/>
                  <a:pt x="14578" y="7677"/>
                </a:cubicBezTo>
                <a:cubicBezTo>
                  <a:pt x="15177" y="8405"/>
                  <a:pt x="15574" y="9305"/>
                  <a:pt x="15676" y="10297"/>
                </a:cubicBezTo>
                <a:moveTo>
                  <a:pt x="10296" y="7835"/>
                </a:moveTo>
                <a:cubicBezTo>
                  <a:pt x="9816" y="7800"/>
                  <a:pt x="9367" y="7714"/>
                  <a:pt x="8958" y="7591"/>
                </a:cubicBezTo>
                <a:cubicBezTo>
                  <a:pt x="9299" y="6795"/>
                  <a:pt x="9764" y="6219"/>
                  <a:pt x="10296" y="5995"/>
                </a:cubicBezTo>
                <a:cubicBezTo>
                  <a:pt x="10296" y="5995"/>
                  <a:pt x="10296" y="7835"/>
                  <a:pt x="10296" y="7835"/>
                </a:cubicBezTo>
                <a:close/>
                <a:moveTo>
                  <a:pt x="10296" y="10297"/>
                </a:moveTo>
                <a:lnTo>
                  <a:pt x="8374" y="10297"/>
                </a:lnTo>
                <a:cubicBezTo>
                  <a:pt x="8407" y="9652"/>
                  <a:pt x="8507" y="9053"/>
                  <a:pt x="8651" y="8507"/>
                </a:cubicBezTo>
                <a:cubicBezTo>
                  <a:pt x="9158" y="8669"/>
                  <a:pt x="9710" y="8776"/>
                  <a:pt x="10296" y="8815"/>
                </a:cubicBezTo>
                <a:cubicBezTo>
                  <a:pt x="10296" y="8815"/>
                  <a:pt x="10296" y="10297"/>
                  <a:pt x="10296" y="10297"/>
                </a:cubicBezTo>
                <a:close/>
                <a:moveTo>
                  <a:pt x="10296" y="12785"/>
                </a:moveTo>
                <a:cubicBezTo>
                  <a:pt x="9710" y="12824"/>
                  <a:pt x="9158" y="12931"/>
                  <a:pt x="8651" y="13093"/>
                </a:cubicBezTo>
                <a:cubicBezTo>
                  <a:pt x="8507" y="12547"/>
                  <a:pt x="8407" y="11948"/>
                  <a:pt x="8374" y="11304"/>
                </a:cubicBezTo>
                <a:lnTo>
                  <a:pt x="10296" y="11304"/>
                </a:lnTo>
                <a:cubicBezTo>
                  <a:pt x="10296" y="11304"/>
                  <a:pt x="10296" y="12785"/>
                  <a:pt x="10296" y="12785"/>
                </a:cubicBezTo>
                <a:close/>
                <a:moveTo>
                  <a:pt x="10296" y="15606"/>
                </a:moveTo>
                <a:cubicBezTo>
                  <a:pt x="9764" y="15382"/>
                  <a:pt x="9299" y="14805"/>
                  <a:pt x="8958" y="14009"/>
                </a:cubicBezTo>
                <a:cubicBezTo>
                  <a:pt x="9367" y="13886"/>
                  <a:pt x="9816" y="13800"/>
                  <a:pt x="10296" y="13766"/>
                </a:cubicBezTo>
                <a:cubicBezTo>
                  <a:pt x="10296" y="13766"/>
                  <a:pt x="10296" y="15606"/>
                  <a:pt x="10296" y="15606"/>
                </a:cubicBezTo>
                <a:close/>
                <a:moveTo>
                  <a:pt x="7707" y="14602"/>
                </a:moveTo>
                <a:cubicBezTo>
                  <a:pt x="7820" y="14521"/>
                  <a:pt x="7940" y="14445"/>
                  <a:pt x="8071" y="14374"/>
                </a:cubicBezTo>
                <a:cubicBezTo>
                  <a:pt x="8191" y="14641"/>
                  <a:pt x="8321" y="14892"/>
                  <a:pt x="8464" y="15120"/>
                </a:cubicBezTo>
                <a:cubicBezTo>
                  <a:pt x="8193" y="14974"/>
                  <a:pt x="7944" y="14795"/>
                  <a:pt x="7707" y="14602"/>
                </a:cubicBezTo>
                <a:moveTo>
                  <a:pt x="5925" y="11304"/>
                </a:moveTo>
                <a:lnTo>
                  <a:pt x="7372" y="11304"/>
                </a:lnTo>
                <a:cubicBezTo>
                  <a:pt x="7411" y="12080"/>
                  <a:pt x="7540" y="12810"/>
                  <a:pt x="7737" y="13470"/>
                </a:cubicBezTo>
                <a:cubicBezTo>
                  <a:pt x="7477" y="13606"/>
                  <a:pt x="7235" y="13756"/>
                  <a:pt x="7022" y="13923"/>
                </a:cubicBezTo>
                <a:cubicBezTo>
                  <a:pt x="6423" y="13195"/>
                  <a:pt x="6027" y="12295"/>
                  <a:pt x="5925" y="11304"/>
                </a:cubicBezTo>
                <a:moveTo>
                  <a:pt x="7022" y="7677"/>
                </a:moveTo>
                <a:cubicBezTo>
                  <a:pt x="7235" y="7844"/>
                  <a:pt x="7477" y="7994"/>
                  <a:pt x="7737" y="8130"/>
                </a:cubicBezTo>
                <a:cubicBezTo>
                  <a:pt x="7540" y="8790"/>
                  <a:pt x="7411" y="9520"/>
                  <a:pt x="7372" y="10297"/>
                </a:cubicBezTo>
                <a:lnTo>
                  <a:pt x="5925" y="10297"/>
                </a:lnTo>
                <a:cubicBezTo>
                  <a:pt x="6026" y="9305"/>
                  <a:pt x="6423" y="8405"/>
                  <a:pt x="7022" y="7677"/>
                </a:cubicBezTo>
                <a:moveTo>
                  <a:pt x="8464" y="6481"/>
                </a:moveTo>
                <a:cubicBezTo>
                  <a:pt x="8321" y="6708"/>
                  <a:pt x="8191" y="6960"/>
                  <a:pt x="8071" y="7227"/>
                </a:cubicBezTo>
                <a:cubicBezTo>
                  <a:pt x="7940" y="7156"/>
                  <a:pt x="7820" y="7079"/>
                  <a:pt x="7707" y="6998"/>
                </a:cubicBezTo>
                <a:cubicBezTo>
                  <a:pt x="7944" y="6806"/>
                  <a:pt x="8193" y="6627"/>
                  <a:pt x="8464" y="6481"/>
                </a:cubicBezTo>
                <a:moveTo>
                  <a:pt x="10800" y="4909"/>
                </a:moveTo>
                <a:cubicBezTo>
                  <a:pt x="7546" y="4909"/>
                  <a:pt x="4909" y="7547"/>
                  <a:pt x="4909" y="10800"/>
                </a:cubicBezTo>
                <a:cubicBezTo>
                  <a:pt x="4909" y="14053"/>
                  <a:pt x="7546" y="16691"/>
                  <a:pt x="10800" y="16691"/>
                </a:cubicBezTo>
                <a:cubicBezTo>
                  <a:pt x="14053" y="16691"/>
                  <a:pt x="16691" y="14053"/>
                  <a:pt x="16691" y="10800"/>
                </a:cubicBezTo>
                <a:cubicBezTo>
                  <a:pt x="16691" y="7547"/>
                  <a:pt x="14053" y="4909"/>
                  <a:pt x="10800" y="4909"/>
                </a:cubicBezTo>
                <a:moveTo>
                  <a:pt x="3233" y="3927"/>
                </a:moveTo>
                <a:lnTo>
                  <a:pt x="1473" y="3927"/>
                </a:lnTo>
                <a:cubicBezTo>
                  <a:pt x="1202" y="3927"/>
                  <a:pt x="982" y="4147"/>
                  <a:pt x="982" y="4418"/>
                </a:cubicBezTo>
                <a:cubicBezTo>
                  <a:pt x="982" y="4690"/>
                  <a:pt x="1202" y="4909"/>
                  <a:pt x="1473" y="4909"/>
                </a:cubicBezTo>
                <a:lnTo>
                  <a:pt x="4418" y="4909"/>
                </a:lnTo>
                <a:cubicBezTo>
                  <a:pt x="4689" y="4909"/>
                  <a:pt x="4909" y="4690"/>
                  <a:pt x="4909" y="4418"/>
                </a:cubicBezTo>
                <a:lnTo>
                  <a:pt x="4909" y="1473"/>
                </a:lnTo>
                <a:cubicBezTo>
                  <a:pt x="4909" y="1201"/>
                  <a:pt x="4689" y="982"/>
                  <a:pt x="4418" y="982"/>
                </a:cubicBezTo>
                <a:cubicBezTo>
                  <a:pt x="4147" y="982"/>
                  <a:pt x="3927" y="1201"/>
                  <a:pt x="3927" y="1473"/>
                </a:cubicBezTo>
                <a:lnTo>
                  <a:pt x="3927" y="3233"/>
                </a:lnTo>
                <a:lnTo>
                  <a:pt x="838" y="144"/>
                </a:lnTo>
                <a:cubicBezTo>
                  <a:pt x="749" y="56"/>
                  <a:pt x="627" y="0"/>
                  <a:pt x="491" y="0"/>
                </a:cubicBezTo>
                <a:cubicBezTo>
                  <a:pt x="220" y="0"/>
                  <a:pt x="0" y="221"/>
                  <a:pt x="0" y="491"/>
                </a:cubicBezTo>
                <a:cubicBezTo>
                  <a:pt x="0" y="627"/>
                  <a:pt x="55" y="750"/>
                  <a:pt x="144" y="838"/>
                </a:cubicBezTo>
                <a:cubicBezTo>
                  <a:pt x="144" y="838"/>
                  <a:pt x="3233" y="3927"/>
                  <a:pt x="3233" y="3927"/>
                </a:cubicBezTo>
                <a:close/>
                <a:moveTo>
                  <a:pt x="17182" y="4909"/>
                </a:moveTo>
                <a:lnTo>
                  <a:pt x="20127" y="4909"/>
                </a:lnTo>
                <a:cubicBezTo>
                  <a:pt x="20398" y="4909"/>
                  <a:pt x="20618" y="4690"/>
                  <a:pt x="20618" y="4418"/>
                </a:cubicBezTo>
                <a:cubicBezTo>
                  <a:pt x="20618" y="4147"/>
                  <a:pt x="20398" y="3927"/>
                  <a:pt x="20127" y="3927"/>
                </a:cubicBezTo>
                <a:lnTo>
                  <a:pt x="18367" y="3927"/>
                </a:lnTo>
                <a:lnTo>
                  <a:pt x="21456" y="838"/>
                </a:lnTo>
                <a:cubicBezTo>
                  <a:pt x="21545" y="750"/>
                  <a:pt x="21600" y="627"/>
                  <a:pt x="21600" y="491"/>
                </a:cubicBezTo>
                <a:cubicBezTo>
                  <a:pt x="21600" y="221"/>
                  <a:pt x="21380" y="0"/>
                  <a:pt x="21109" y="0"/>
                </a:cubicBezTo>
                <a:cubicBezTo>
                  <a:pt x="20973" y="0"/>
                  <a:pt x="20851" y="56"/>
                  <a:pt x="20762" y="144"/>
                </a:cubicBezTo>
                <a:lnTo>
                  <a:pt x="17673" y="3233"/>
                </a:lnTo>
                <a:lnTo>
                  <a:pt x="17673" y="1473"/>
                </a:lnTo>
                <a:cubicBezTo>
                  <a:pt x="17673" y="1201"/>
                  <a:pt x="17453" y="982"/>
                  <a:pt x="17182" y="982"/>
                </a:cubicBezTo>
                <a:cubicBezTo>
                  <a:pt x="16911" y="982"/>
                  <a:pt x="16691" y="1201"/>
                  <a:pt x="16691" y="1473"/>
                </a:cubicBezTo>
                <a:lnTo>
                  <a:pt x="16691" y="4418"/>
                </a:lnTo>
                <a:cubicBezTo>
                  <a:pt x="16691" y="4690"/>
                  <a:pt x="16911" y="4909"/>
                  <a:pt x="17182" y="490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2" name="Shape 3792"/>
          <p:cNvSpPr/>
          <p:nvPr/>
        </p:nvSpPr>
        <p:spPr>
          <a:xfrm>
            <a:off x="7848035" y="5044226"/>
            <a:ext cx="172655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275" y="6273"/>
                </a:moveTo>
                <a:cubicBezTo>
                  <a:pt x="6275" y="6273"/>
                  <a:pt x="6661" y="6914"/>
                  <a:pt x="8976" y="7703"/>
                </a:cubicBezTo>
                <a:cubicBezTo>
                  <a:pt x="8976" y="7703"/>
                  <a:pt x="9414" y="7721"/>
                  <a:pt x="8900" y="7354"/>
                </a:cubicBezTo>
                <a:cubicBezTo>
                  <a:pt x="8384" y="6988"/>
                  <a:pt x="7819" y="6529"/>
                  <a:pt x="8462" y="6291"/>
                </a:cubicBezTo>
                <a:cubicBezTo>
                  <a:pt x="9104" y="6053"/>
                  <a:pt x="9285" y="6071"/>
                  <a:pt x="9439" y="6511"/>
                </a:cubicBezTo>
                <a:cubicBezTo>
                  <a:pt x="9594" y="6950"/>
                  <a:pt x="10109" y="6694"/>
                  <a:pt x="10159" y="6273"/>
                </a:cubicBezTo>
                <a:cubicBezTo>
                  <a:pt x="10211" y="5851"/>
                  <a:pt x="11163" y="5411"/>
                  <a:pt x="11805" y="5209"/>
                </a:cubicBezTo>
                <a:cubicBezTo>
                  <a:pt x="12449" y="5007"/>
                  <a:pt x="13041" y="4934"/>
                  <a:pt x="12963" y="4586"/>
                </a:cubicBezTo>
                <a:cubicBezTo>
                  <a:pt x="12886" y="4237"/>
                  <a:pt x="12706" y="3981"/>
                  <a:pt x="11703" y="3981"/>
                </a:cubicBezTo>
                <a:cubicBezTo>
                  <a:pt x="10699" y="3981"/>
                  <a:pt x="11137" y="4934"/>
                  <a:pt x="10314" y="4365"/>
                </a:cubicBezTo>
                <a:cubicBezTo>
                  <a:pt x="9490" y="3797"/>
                  <a:pt x="10493" y="3944"/>
                  <a:pt x="10905" y="3816"/>
                </a:cubicBezTo>
                <a:cubicBezTo>
                  <a:pt x="11317" y="3688"/>
                  <a:pt x="11729" y="3155"/>
                  <a:pt x="11009" y="3119"/>
                </a:cubicBezTo>
                <a:cubicBezTo>
                  <a:pt x="10288" y="3083"/>
                  <a:pt x="10442" y="3339"/>
                  <a:pt x="9876" y="3192"/>
                </a:cubicBezTo>
                <a:cubicBezTo>
                  <a:pt x="9310" y="3045"/>
                  <a:pt x="9053" y="3706"/>
                  <a:pt x="8693" y="3614"/>
                </a:cubicBezTo>
                <a:cubicBezTo>
                  <a:pt x="8519" y="3570"/>
                  <a:pt x="8131" y="3374"/>
                  <a:pt x="7770" y="3142"/>
                </a:cubicBezTo>
                <a:cubicBezTo>
                  <a:pt x="6768" y="3765"/>
                  <a:pt x="6022" y="4597"/>
                  <a:pt x="5656" y="5546"/>
                </a:cubicBezTo>
                <a:cubicBezTo>
                  <a:pt x="5919" y="6021"/>
                  <a:pt x="6275" y="6273"/>
                  <a:pt x="6275" y="6273"/>
                </a:cubicBezTo>
                <a:moveTo>
                  <a:pt x="20588" y="12027"/>
                </a:moveTo>
                <a:cubicBezTo>
                  <a:pt x="20407" y="12027"/>
                  <a:pt x="20245" y="12081"/>
                  <a:pt x="20125" y="12164"/>
                </a:cubicBezTo>
                <a:lnTo>
                  <a:pt x="20119" y="12161"/>
                </a:lnTo>
                <a:cubicBezTo>
                  <a:pt x="18145" y="13734"/>
                  <a:pt x="15310" y="14727"/>
                  <a:pt x="12150" y="14727"/>
                </a:cubicBezTo>
                <a:cubicBezTo>
                  <a:pt x="6186" y="14727"/>
                  <a:pt x="1350" y="11211"/>
                  <a:pt x="1350" y="6873"/>
                </a:cubicBezTo>
                <a:cubicBezTo>
                  <a:pt x="1350" y="4606"/>
                  <a:pt x="2678" y="2571"/>
                  <a:pt x="4788" y="1137"/>
                </a:cubicBezTo>
                <a:lnTo>
                  <a:pt x="4777" y="1127"/>
                </a:lnTo>
                <a:cubicBezTo>
                  <a:pt x="4946" y="1037"/>
                  <a:pt x="5062" y="900"/>
                  <a:pt x="5062" y="736"/>
                </a:cubicBezTo>
                <a:cubicBezTo>
                  <a:pt x="5062" y="465"/>
                  <a:pt x="4760" y="245"/>
                  <a:pt x="4388" y="245"/>
                </a:cubicBezTo>
                <a:cubicBezTo>
                  <a:pt x="4192" y="245"/>
                  <a:pt x="4020" y="308"/>
                  <a:pt x="3896" y="405"/>
                </a:cubicBezTo>
                <a:lnTo>
                  <a:pt x="3895" y="403"/>
                </a:lnTo>
                <a:cubicBezTo>
                  <a:pt x="1505" y="2016"/>
                  <a:pt x="0" y="4315"/>
                  <a:pt x="0" y="6873"/>
                </a:cubicBezTo>
                <a:cubicBezTo>
                  <a:pt x="0" y="11587"/>
                  <a:pt x="5080" y="15428"/>
                  <a:pt x="11475" y="15684"/>
                </a:cubicBezTo>
                <a:lnTo>
                  <a:pt x="11475" y="20618"/>
                </a:lnTo>
                <a:lnTo>
                  <a:pt x="7425" y="20618"/>
                </a:lnTo>
                <a:cubicBezTo>
                  <a:pt x="7053" y="20618"/>
                  <a:pt x="6750" y="20838"/>
                  <a:pt x="6750" y="21109"/>
                </a:cubicBezTo>
                <a:cubicBezTo>
                  <a:pt x="6750" y="21380"/>
                  <a:pt x="7053" y="21600"/>
                  <a:pt x="7425" y="21600"/>
                </a:cubicBezTo>
                <a:lnTo>
                  <a:pt x="16875" y="21600"/>
                </a:lnTo>
                <a:cubicBezTo>
                  <a:pt x="17247" y="21600"/>
                  <a:pt x="17550" y="21380"/>
                  <a:pt x="17550" y="21109"/>
                </a:cubicBezTo>
                <a:cubicBezTo>
                  <a:pt x="17550" y="20838"/>
                  <a:pt x="17247" y="20618"/>
                  <a:pt x="16875" y="20618"/>
                </a:cubicBezTo>
                <a:lnTo>
                  <a:pt x="12825" y="20618"/>
                </a:lnTo>
                <a:lnTo>
                  <a:pt x="12825" y="15684"/>
                </a:lnTo>
                <a:cubicBezTo>
                  <a:pt x="16068" y="15555"/>
                  <a:pt x="18970" y="14500"/>
                  <a:pt x="21045" y="12880"/>
                </a:cubicBezTo>
                <a:lnTo>
                  <a:pt x="21041" y="12877"/>
                </a:lnTo>
                <a:cubicBezTo>
                  <a:pt x="21175" y="12788"/>
                  <a:pt x="21262" y="12661"/>
                  <a:pt x="21262" y="12518"/>
                </a:cubicBezTo>
                <a:cubicBezTo>
                  <a:pt x="21262" y="12248"/>
                  <a:pt x="20960" y="12027"/>
                  <a:pt x="20588" y="12027"/>
                </a:cubicBezTo>
                <a:moveTo>
                  <a:pt x="12150" y="982"/>
                </a:moveTo>
                <a:cubicBezTo>
                  <a:pt x="16623" y="982"/>
                  <a:pt x="20250" y="3619"/>
                  <a:pt x="20250" y="6873"/>
                </a:cubicBezTo>
                <a:cubicBezTo>
                  <a:pt x="20250" y="10127"/>
                  <a:pt x="16623" y="12764"/>
                  <a:pt x="12150" y="12764"/>
                </a:cubicBezTo>
                <a:cubicBezTo>
                  <a:pt x="7677" y="12764"/>
                  <a:pt x="4050" y="10127"/>
                  <a:pt x="4050" y="6873"/>
                </a:cubicBezTo>
                <a:cubicBezTo>
                  <a:pt x="4050" y="3619"/>
                  <a:pt x="7677" y="982"/>
                  <a:pt x="12150" y="982"/>
                </a:cubicBezTo>
                <a:moveTo>
                  <a:pt x="12150" y="13745"/>
                </a:moveTo>
                <a:cubicBezTo>
                  <a:pt x="17369" y="13745"/>
                  <a:pt x="21600" y="10669"/>
                  <a:pt x="21600" y="6873"/>
                </a:cubicBezTo>
                <a:cubicBezTo>
                  <a:pt x="21600" y="3078"/>
                  <a:pt x="17369" y="0"/>
                  <a:pt x="12150" y="0"/>
                </a:cubicBezTo>
                <a:cubicBezTo>
                  <a:pt x="6931" y="0"/>
                  <a:pt x="2700" y="3078"/>
                  <a:pt x="2700" y="6873"/>
                </a:cubicBezTo>
                <a:cubicBezTo>
                  <a:pt x="2700" y="10669"/>
                  <a:pt x="6931" y="13745"/>
                  <a:pt x="12150" y="13745"/>
                </a:cubicBezTo>
                <a:moveTo>
                  <a:pt x="16733" y="8152"/>
                </a:moveTo>
                <a:cubicBezTo>
                  <a:pt x="16437" y="8280"/>
                  <a:pt x="16449" y="8564"/>
                  <a:pt x="16693" y="8720"/>
                </a:cubicBezTo>
                <a:cubicBezTo>
                  <a:pt x="16938" y="8876"/>
                  <a:pt x="17427" y="9078"/>
                  <a:pt x="17581" y="8720"/>
                </a:cubicBezTo>
                <a:cubicBezTo>
                  <a:pt x="17736" y="8363"/>
                  <a:pt x="17028" y="8023"/>
                  <a:pt x="16733" y="8152"/>
                </a:cubicBezTo>
                <a:moveTo>
                  <a:pt x="11317" y="7428"/>
                </a:moveTo>
                <a:cubicBezTo>
                  <a:pt x="10211" y="7428"/>
                  <a:pt x="9516" y="7611"/>
                  <a:pt x="9800" y="8711"/>
                </a:cubicBezTo>
                <a:cubicBezTo>
                  <a:pt x="10082" y="9811"/>
                  <a:pt x="10905" y="9316"/>
                  <a:pt x="10828" y="10160"/>
                </a:cubicBezTo>
                <a:cubicBezTo>
                  <a:pt x="10751" y="11003"/>
                  <a:pt x="11034" y="11186"/>
                  <a:pt x="11213" y="11388"/>
                </a:cubicBezTo>
                <a:cubicBezTo>
                  <a:pt x="11315" y="11502"/>
                  <a:pt x="11532" y="11731"/>
                  <a:pt x="11738" y="11767"/>
                </a:cubicBezTo>
                <a:cubicBezTo>
                  <a:pt x="11768" y="11768"/>
                  <a:pt x="11799" y="11769"/>
                  <a:pt x="11828" y="11770"/>
                </a:cubicBezTo>
                <a:cubicBezTo>
                  <a:pt x="11954" y="11751"/>
                  <a:pt x="12068" y="11642"/>
                  <a:pt x="12140" y="11351"/>
                </a:cubicBezTo>
                <a:cubicBezTo>
                  <a:pt x="12346" y="10526"/>
                  <a:pt x="12732" y="10067"/>
                  <a:pt x="13169" y="9665"/>
                </a:cubicBezTo>
                <a:cubicBezTo>
                  <a:pt x="13606" y="9261"/>
                  <a:pt x="14070" y="8729"/>
                  <a:pt x="13195" y="8198"/>
                </a:cubicBezTo>
                <a:cubicBezTo>
                  <a:pt x="12320" y="7666"/>
                  <a:pt x="12424" y="7428"/>
                  <a:pt x="11317" y="7428"/>
                </a:cubicBezTo>
                <a:moveTo>
                  <a:pt x="14404" y="3284"/>
                </a:moveTo>
                <a:cubicBezTo>
                  <a:pt x="14404" y="3284"/>
                  <a:pt x="14198" y="3431"/>
                  <a:pt x="14404" y="3962"/>
                </a:cubicBezTo>
                <a:cubicBezTo>
                  <a:pt x="14611" y="4494"/>
                  <a:pt x="14955" y="4609"/>
                  <a:pt x="15974" y="4311"/>
                </a:cubicBezTo>
                <a:cubicBezTo>
                  <a:pt x="16411" y="4182"/>
                  <a:pt x="16742" y="4248"/>
                  <a:pt x="16693" y="4568"/>
                </a:cubicBezTo>
                <a:cubicBezTo>
                  <a:pt x="16591" y="5246"/>
                  <a:pt x="15857" y="5217"/>
                  <a:pt x="16411" y="6309"/>
                </a:cubicBezTo>
                <a:cubicBezTo>
                  <a:pt x="16746" y="6970"/>
                  <a:pt x="17568" y="7226"/>
                  <a:pt x="17877" y="7739"/>
                </a:cubicBezTo>
                <a:cubicBezTo>
                  <a:pt x="17984" y="7918"/>
                  <a:pt x="18288" y="8084"/>
                  <a:pt x="18634" y="8228"/>
                </a:cubicBezTo>
                <a:cubicBezTo>
                  <a:pt x="18804" y="7798"/>
                  <a:pt x="18900" y="7344"/>
                  <a:pt x="18900" y="6873"/>
                </a:cubicBezTo>
                <a:cubicBezTo>
                  <a:pt x="18900" y="4752"/>
                  <a:pt x="17047" y="2950"/>
                  <a:pt x="14457" y="2265"/>
                </a:cubicBezTo>
                <a:cubicBezTo>
                  <a:pt x="14327" y="2411"/>
                  <a:pt x="14193" y="2545"/>
                  <a:pt x="14044" y="2605"/>
                </a:cubicBezTo>
                <a:cubicBezTo>
                  <a:pt x="13684" y="2753"/>
                  <a:pt x="13710" y="3339"/>
                  <a:pt x="14404" y="3284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3" name="Shape 3793"/>
          <p:cNvSpPr/>
          <p:nvPr/>
        </p:nvSpPr>
        <p:spPr>
          <a:xfrm>
            <a:off x="8290464" y="5044226"/>
            <a:ext cx="194237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52" y="16691"/>
                </a:moveTo>
                <a:lnTo>
                  <a:pt x="3600" y="16691"/>
                </a:lnTo>
                <a:lnTo>
                  <a:pt x="3600" y="11782"/>
                </a:lnTo>
                <a:lnTo>
                  <a:pt x="17152" y="11782"/>
                </a:lnTo>
                <a:lnTo>
                  <a:pt x="20152" y="14236"/>
                </a:lnTo>
                <a:cubicBezTo>
                  <a:pt x="20152" y="14236"/>
                  <a:pt x="17152" y="16691"/>
                  <a:pt x="17152" y="16691"/>
                </a:cubicBezTo>
                <a:close/>
                <a:moveTo>
                  <a:pt x="11400" y="20618"/>
                </a:moveTo>
                <a:lnTo>
                  <a:pt x="10200" y="20618"/>
                </a:lnTo>
                <a:lnTo>
                  <a:pt x="10200" y="17673"/>
                </a:lnTo>
                <a:lnTo>
                  <a:pt x="11400" y="17673"/>
                </a:lnTo>
                <a:cubicBezTo>
                  <a:pt x="11400" y="17673"/>
                  <a:pt x="11400" y="20618"/>
                  <a:pt x="11400" y="20618"/>
                </a:cubicBezTo>
                <a:close/>
                <a:moveTo>
                  <a:pt x="11400" y="10800"/>
                </a:moveTo>
                <a:lnTo>
                  <a:pt x="10200" y="10800"/>
                </a:lnTo>
                <a:lnTo>
                  <a:pt x="10200" y="8836"/>
                </a:lnTo>
                <a:lnTo>
                  <a:pt x="11400" y="8836"/>
                </a:lnTo>
                <a:cubicBezTo>
                  <a:pt x="11400" y="8836"/>
                  <a:pt x="11400" y="10800"/>
                  <a:pt x="11400" y="10800"/>
                </a:cubicBezTo>
                <a:close/>
                <a:moveTo>
                  <a:pt x="4448" y="7855"/>
                </a:moveTo>
                <a:lnTo>
                  <a:pt x="1448" y="5400"/>
                </a:lnTo>
                <a:lnTo>
                  <a:pt x="4448" y="2945"/>
                </a:lnTo>
                <a:lnTo>
                  <a:pt x="18000" y="2945"/>
                </a:lnTo>
                <a:lnTo>
                  <a:pt x="18000" y="7855"/>
                </a:lnTo>
                <a:cubicBezTo>
                  <a:pt x="18000" y="7855"/>
                  <a:pt x="4448" y="7855"/>
                  <a:pt x="4448" y="7855"/>
                </a:cubicBezTo>
                <a:close/>
                <a:moveTo>
                  <a:pt x="10200" y="982"/>
                </a:moveTo>
                <a:lnTo>
                  <a:pt x="11400" y="982"/>
                </a:lnTo>
                <a:lnTo>
                  <a:pt x="11400" y="1964"/>
                </a:lnTo>
                <a:lnTo>
                  <a:pt x="10200" y="1964"/>
                </a:lnTo>
                <a:cubicBezTo>
                  <a:pt x="10200" y="1964"/>
                  <a:pt x="10200" y="982"/>
                  <a:pt x="10200" y="982"/>
                </a:cubicBezTo>
                <a:close/>
                <a:moveTo>
                  <a:pt x="21424" y="13889"/>
                </a:moveTo>
                <a:lnTo>
                  <a:pt x="17824" y="10944"/>
                </a:lnTo>
                <a:cubicBezTo>
                  <a:pt x="17715" y="10855"/>
                  <a:pt x="17565" y="10800"/>
                  <a:pt x="17400" y="10800"/>
                </a:cubicBezTo>
                <a:lnTo>
                  <a:pt x="12600" y="10800"/>
                </a:lnTo>
                <a:lnTo>
                  <a:pt x="12600" y="8836"/>
                </a:lnTo>
                <a:lnTo>
                  <a:pt x="18600" y="8836"/>
                </a:lnTo>
                <a:cubicBezTo>
                  <a:pt x="18932" y="8836"/>
                  <a:pt x="19200" y="8617"/>
                  <a:pt x="19200" y="8345"/>
                </a:cubicBezTo>
                <a:lnTo>
                  <a:pt x="19200" y="2455"/>
                </a:lnTo>
                <a:cubicBezTo>
                  <a:pt x="19200" y="2184"/>
                  <a:pt x="18932" y="1964"/>
                  <a:pt x="18600" y="1964"/>
                </a:cubicBezTo>
                <a:lnTo>
                  <a:pt x="12600" y="1964"/>
                </a:lnTo>
                <a:lnTo>
                  <a:pt x="12600" y="982"/>
                </a:lnTo>
                <a:cubicBezTo>
                  <a:pt x="12600" y="440"/>
                  <a:pt x="12063" y="0"/>
                  <a:pt x="11400" y="0"/>
                </a:cubicBezTo>
                <a:lnTo>
                  <a:pt x="10200" y="0"/>
                </a:lnTo>
                <a:cubicBezTo>
                  <a:pt x="9537" y="0"/>
                  <a:pt x="9000" y="440"/>
                  <a:pt x="9000" y="982"/>
                </a:cubicBezTo>
                <a:lnTo>
                  <a:pt x="9000" y="1964"/>
                </a:lnTo>
                <a:lnTo>
                  <a:pt x="4200" y="1964"/>
                </a:lnTo>
                <a:cubicBezTo>
                  <a:pt x="4034" y="1964"/>
                  <a:pt x="3885" y="2019"/>
                  <a:pt x="3776" y="2107"/>
                </a:cubicBezTo>
                <a:lnTo>
                  <a:pt x="176" y="5053"/>
                </a:lnTo>
                <a:cubicBezTo>
                  <a:pt x="67" y="5142"/>
                  <a:pt x="0" y="5265"/>
                  <a:pt x="0" y="5400"/>
                </a:cubicBezTo>
                <a:cubicBezTo>
                  <a:pt x="0" y="5536"/>
                  <a:pt x="67" y="5659"/>
                  <a:pt x="176" y="5747"/>
                </a:cubicBezTo>
                <a:lnTo>
                  <a:pt x="3776" y="8693"/>
                </a:lnTo>
                <a:cubicBezTo>
                  <a:pt x="3885" y="8782"/>
                  <a:pt x="4034" y="8836"/>
                  <a:pt x="4200" y="8836"/>
                </a:cubicBezTo>
                <a:lnTo>
                  <a:pt x="9000" y="8836"/>
                </a:lnTo>
                <a:lnTo>
                  <a:pt x="9000" y="10800"/>
                </a:lnTo>
                <a:lnTo>
                  <a:pt x="3000" y="10800"/>
                </a:lnTo>
                <a:cubicBezTo>
                  <a:pt x="2668" y="10800"/>
                  <a:pt x="2400" y="11020"/>
                  <a:pt x="2400" y="11291"/>
                </a:cubicBezTo>
                <a:lnTo>
                  <a:pt x="2400" y="17182"/>
                </a:lnTo>
                <a:cubicBezTo>
                  <a:pt x="2400" y="17453"/>
                  <a:pt x="2668" y="17673"/>
                  <a:pt x="3000" y="17673"/>
                </a:cubicBezTo>
                <a:lnTo>
                  <a:pt x="9000" y="17673"/>
                </a:lnTo>
                <a:lnTo>
                  <a:pt x="9000" y="20618"/>
                </a:lnTo>
                <a:cubicBezTo>
                  <a:pt x="9000" y="21160"/>
                  <a:pt x="9537" y="21600"/>
                  <a:pt x="10200" y="21600"/>
                </a:cubicBezTo>
                <a:lnTo>
                  <a:pt x="11400" y="21600"/>
                </a:lnTo>
                <a:cubicBezTo>
                  <a:pt x="12063" y="21600"/>
                  <a:pt x="12600" y="21160"/>
                  <a:pt x="12600" y="20618"/>
                </a:cubicBezTo>
                <a:lnTo>
                  <a:pt x="12600" y="17673"/>
                </a:lnTo>
                <a:lnTo>
                  <a:pt x="17400" y="17673"/>
                </a:lnTo>
                <a:cubicBezTo>
                  <a:pt x="17565" y="17673"/>
                  <a:pt x="17715" y="17618"/>
                  <a:pt x="17824" y="17529"/>
                </a:cubicBezTo>
                <a:lnTo>
                  <a:pt x="21424" y="14583"/>
                </a:lnTo>
                <a:cubicBezTo>
                  <a:pt x="21533" y="14495"/>
                  <a:pt x="21600" y="14373"/>
                  <a:pt x="21600" y="14236"/>
                </a:cubicBezTo>
                <a:cubicBezTo>
                  <a:pt x="21600" y="14101"/>
                  <a:pt x="21533" y="13978"/>
                  <a:pt x="21424" y="1388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4" name="Shape 3794"/>
          <p:cNvSpPr/>
          <p:nvPr/>
        </p:nvSpPr>
        <p:spPr>
          <a:xfrm>
            <a:off x="8743684" y="5044226"/>
            <a:ext cx="194237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00" y="7855"/>
                </a:moveTo>
                <a:lnTo>
                  <a:pt x="7800" y="7855"/>
                </a:lnTo>
                <a:cubicBezTo>
                  <a:pt x="8132" y="7855"/>
                  <a:pt x="8400" y="7635"/>
                  <a:pt x="8400" y="7364"/>
                </a:cubicBezTo>
                <a:cubicBezTo>
                  <a:pt x="8400" y="7092"/>
                  <a:pt x="8132" y="6873"/>
                  <a:pt x="7800" y="6873"/>
                </a:cubicBezTo>
                <a:lnTo>
                  <a:pt x="4200" y="6873"/>
                </a:lnTo>
                <a:cubicBezTo>
                  <a:pt x="3868" y="6873"/>
                  <a:pt x="3600" y="7092"/>
                  <a:pt x="3600" y="7364"/>
                </a:cubicBezTo>
                <a:cubicBezTo>
                  <a:pt x="3600" y="7635"/>
                  <a:pt x="3868" y="7855"/>
                  <a:pt x="4200" y="7855"/>
                </a:cubicBezTo>
                <a:moveTo>
                  <a:pt x="4200" y="11782"/>
                </a:moveTo>
                <a:lnTo>
                  <a:pt x="16200" y="11782"/>
                </a:lnTo>
                <a:cubicBezTo>
                  <a:pt x="16532" y="11782"/>
                  <a:pt x="16800" y="11562"/>
                  <a:pt x="16800" y="11291"/>
                </a:cubicBezTo>
                <a:cubicBezTo>
                  <a:pt x="16800" y="11020"/>
                  <a:pt x="16532" y="10800"/>
                  <a:pt x="16200" y="10800"/>
                </a:cubicBezTo>
                <a:lnTo>
                  <a:pt x="4200" y="10800"/>
                </a:lnTo>
                <a:cubicBezTo>
                  <a:pt x="3868" y="10800"/>
                  <a:pt x="3600" y="11020"/>
                  <a:pt x="3600" y="11291"/>
                </a:cubicBezTo>
                <a:cubicBezTo>
                  <a:pt x="3600" y="11562"/>
                  <a:pt x="3868" y="11782"/>
                  <a:pt x="4200" y="11782"/>
                </a:cubicBezTo>
                <a:moveTo>
                  <a:pt x="4200" y="9818"/>
                </a:moveTo>
                <a:lnTo>
                  <a:pt x="11400" y="9818"/>
                </a:lnTo>
                <a:cubicBezTo>
                  <a:pt x="11732" y="9818"/>
                  <a:pt x="12000" y="9599"/>
                  <a:pt x="12000" y="9327"/>
                </a:cubicBezTo>
                <a:cubicBezTo>
                  <a:pt x="12000" y="9056"/>
                  <a:pt x="11732" y="8836"/>
                  <a:pt x="11400" y="8836"/>
                </a:cubicBezTo>
                <a:lnTo>
                  <a:pt x="4200" y="8836"/>
                </a:lnTo>
                <a:cubicBezTo>
                  <a:pt x="3868" y="8836"/>
                  <a:pt x="3600" y="9056"/>
                  <a:pt x="3600" y="9327"/>
                </a:cubicBezTo>
                <a:cubicBezTo>
                  <a:pt x="3600" y="9599"/>
                  <a:pt x="3868" y="9818"/>
                  <a:pt x="4200" y="9818"/>
                </a:cubicBezTo>
                <a:moveTo>
                  <a:pt x="4200" y="5891"/>
                </a:moveTo>
                <a:lnTo>
                  <a:pt x="15000" y="5891"/>
                </a:lnTo>
                <a:cubicBezTo>
                  <a:pt x="15332" y="5891"/>
                  <a:pt x="15600" y="5671"/>
                  <a:pt x="15600" y="5400"/>
                </a:cubicBezTo>
                <a:cubicBezTo>
                  <a:pt x="15600" y="5129"/>
                  <a:pt x="15332" y="4909"/>
                  <a:pt x="15000" y="4909"/>
                </a:cubicBezTo>
                <a:lnTo>
                  <a:pt x="4200" y="4909"/>
                </a:lnTo>
                <a:cubicBezTo>
                  <a:pt x="3868" y="4909"/>
                  <a:pt x="3600" y="5129"/>
                  <a:pt x="3600" y="5400"/>
                </a:cubicBezTo>
                <a:cubicBezTo>
                  <a:pt x="3600" y="5671"/>
                  <a:pt x="3868" y="5891"/>
                  <a:pt x="4200" y="5891"/>
                </a:cubicBezTo>
                <a:moveTo>
                  <a:pt x="20400" y="13745"/>
                </a:moveTo>
                <a:lnTo>
                  <a:pt x="1200" y="13745"/>
                </a:lnTo>
                <a:lnTo>
                  <a:pt x="1200" y="2945"/>
                </a:lnTo>
                <a:lnTo>
                  <a:pt x="20400" y="2945"/>
                </a:lnTo>
                <a:cubicBezTo>
                  <a:pt x="20400" y="2945"/>
                  <a:pt x="20400" y="13745"/>
                  <a:pt x="20400" y="13745"/>
                </a:cubicBezTo>
                <a:close/>
                <a:moveTo>
                  <a:pt x="11400" y="20618"/>
                </a:moveTo>
                <a:lnTo>
                  <a:pt x="10200" y="20618"/>
                </a:lnTo>
                <a:lnTo>
                  <a:pt x="10200" y="14727"/>
                </a:lnTo>
                <a:lnTo>
                  <a:pt x="11400" y="14727"/>
                </a:lnTo>
                <a:cubicBezTo>
                  <a:pt x="11400" y="14727"/>
                  <a:pt x="11400" y="20618"/>
                  <a:pt x="11400" y="20618"/>
                </a:cubicBezTo>
                <a:close/>
                <a:moveTo>
                  <a:pt x="10200" y="982"/>
                </a:moveTo>
                <a:lnTo>
                  <a:pt x="11400" y="982"/>
                </a:lnTo>
                <a:lnTo>
                  <a:pt x="11400" y="1964"/>
                </a:lnTo>
                <a:lnTo>
                  <a:pt x="10200" y="1964"/>
                </a:lnTo>
                <a:cubicBezTo>
                  <a:pt x="10200" y="1964"/>
                  <a:pt x="10200" y="982"/>
                  <a:pt x="10200" y="982"/>
                </a:cubicBezTo>
                <a:close/>
                <a:moveTo>
                  <a:pt x="20400" y="1964"/>
                </a:moveTo>
                <a:lnTo>
                  <a:pt x="12600" y="1964"/>
                </a:lnTo>
                <a:lnTo>
                  <a:pt x="12600" y="982"/>
                </a:lnTo>
                <a:cubicBezTo>
                  <a:pt x="12600" y="440"/>
                  <a:pt x="12062" y="0"/>
                  <a:pt x="11400" y="0"/>
                </a:cubicBezTo>
                <a:lnTo>
                  <a:pt x="10200" y="0"/>
                </a:lnTo>
                <a:cubicBezTo>
                  <a:pt x="9537" y="0"/>
                  <a:pt x="9000" y="440"/>
                  <a:pt x="9000" y="982"/>
                </a:cubicBezTo>
                <a:lnTo>
                  <a:pt x="9000" y="1964"/>
                </a:lnTo>
                <a:lnTo>
                  <a:pt x="1200" y="1964"/>
                </a:lnTo>
                <a:cubicBezTo>
                  <a:pt x="537" y="1964"/>
                  <a:pt x="0" y="2404"/>
                  <a:pt x="0" y="2945"/>
                </a:cubicBezTo>
                <a:lnTo>
                  <a:pt x="0" y="13745"/>
                </a:lnTo>
                <a:cubicBezTo>
                  <a:pt x="0" y="14287"/>
                  <a:pt x="537" y="14727"/>
                  <a:pt x="1200" y="14727"/>
                </a:cubicBezTo>
                <a:lnTo>
                  <a:pt x="9000" y="14727"/>
                </a:lnTo>
                <a:lnTo>
                  <a:pt x="9000" y="20618"/>
                </a:lnTo>
                <a:cubicBezTo>
                  <a:pt x="9000" y="21160"/>
                  <a:pt x="9537" y="21600"/>
                  <a:pt x="10200" y="21600"/>
                </a:cubicBezTo>
                <a:lnTo>
                  <a:pt x="11400" y="21600"/>
                </a:lnTo>
                <a:cubicBezTo>
                  <a:pt x="12062" y="21600"/>
                  <a:pt x="12600" y="21160"/>
                  <a:pt x="12600" y="20618"/>
                </a:cubicBezTo>
                <a:lnTo>
                  <a:pt x="12600" y="14727"/>
                </a:lnTo>
                <a:lnTo>
                  <a:pt x="20400" y="14727"/>
                </a:lnTo>
                <a:cubicBezTo>
                  <a:pt x="21062" y="14727"/>
                  <a:pt x="21600" y="14287"/>
                  <a:pt x="21600" y="13745"/>
                </a:cubicBezTo>
                <a:lnTo>
                  <a:pt x="21600" y="2945"/>
                </a:lnTo>
                <a:cubicBezTo>
                  <a:pt x="21600" y="2404"/>
                  <a:pt x="21062" y="1964"/>
                  <a:pt x="20400" y="1964"/>
                </a:cubicBezTo>
                <a:moveTo>
                  <a:pt x="17400" y="8836"/>
                </a:moveTo>
                <a:lnTo>
                  <a:pt x="13800" y="8836"/>
                </a:lnTo>
                <a:cubicBezTo>
                  <a:pt x="13468" y="8836"/>
                  <a:pt x="13200" y="9056"/>
                  <a:pt x="13200" y="9327"/>
                </a:cubicBezTo>
                <a:cubicBezTo>
                  <a:pt x="13200" y="9599"/>
                  <a:pt x="13468" y="9818"/>
                  <a:pt x="13800" y="9818"/>
                </a:cubicBezTo>
                <a:lnTo>
                  <a:pt x="17400" y="9818"/>
                </a:lnTo>
                <a:cubicBezTo>
                  <a:pt x="17732" y="9818"/>
                  <a:pt x="18000" y="9599"/>
                  <a:pt x="18000" y="9327"/>
                </a:cubicBezTo>
                <a:cubicBezTo>
                  <a:pt x="18000" y="9056"/>
                  <a:pt x="17732" y="8836"/>
                  <a:pt x="17400" y="8836"/>
                </a:cubicBezTo>
                <a:moveTo>
                  <a:pt x="9600" y="7364"/>
                </a:moveTo>
                <a:cubicBezTo>
                  <a:pt x="9600" y="7635"/>
                  <a:pt x="9868" y="7855"/>
                  <a:pt x="10200" y="7855"/>
                </a:cubicBezTo>
                <a:lnTo>
                  <a:pt x="17400" y="7855"/>
                </a:lnTo>
                <a:cubicBezTo>
                  <a:pt x="17732" y="7855"/>
                  <a:pt x="18000" y="7635"/>
                  <a:pt x="18000" y="7364"/>
                </a:cubicBezTo>
                <a:cubicBezTo>
                  <a:pt x="18000" y="7092"/>
                  <a:pt x="17732" y="6873"/>
                  <a:pt x="17400" y="6873"/>
                </a:cubicBezTo>
                <a:lnTo>
                  <a:pt x="10200" y="6873"/>
                </a:lnTo>
                <a:cubicBezTo>
                  <a:pt x="9868" y="6873"/>
                  <a:pt x="9600" y="7092"/>
                  <a:pt x="9600" y="7364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5" name="Shape 3795"/>
          <p:cNvSpPr/>
          <p:nvPr/>
        </p:nvSpPr>
        <p:spPr>
          <a:xfrm>
            <a:off x="9175322" y="5065808"/>
            <a:ext cx="237401" cy="194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949"/>
                  <a:pt x="1026" y="18796"/>
                  <a:pt x="1048" y="18735"/>
                </a:cubicBezTo>
                <a:cubicBezTo>
                  <a:pt x="1065" y="18712"/>
                  <a:pt x="1048" y="18729"/>
                  <a:pt x="1078" y="18673"/>
                </a:cubicBezTo>
                <a:lnTo>
                  <a:pt x="9915" y="1873"/>
                </a:lnTo>
                <a:cubicBezTo>
                  <a:pt x="9929" y="1843"/>
                  <a:pt x="9944" y="1814"/>
                  <a:pt x="9957" y="1784"/>
                </a:cubicBezTo>
                <a:cubicBezTo>
                  <a:pt x="9960" y="1778"/>
                  <a:pt x="10234" y="1200"/>
                  <a:pt x="10800" y="1200"/>
                </a:cubicBezTo>
                <a:cubicBezTo>
                  <a:pt x="11366" y="1200"/>
                  <a:pt x="11588" y="1655"/>
                  <a:pt x="11617" y="1719"/>
                </a:cubicBezTo>
                <a:cubicBezTo>
                  <a:pt x="11641" y="1793"/>
                  <a:pt x="11650" y="1806"/>
                  <a:pt x="11685" y="1873"/>
                </a:cubicBezTo>
                <a:lnTo>
                  <a:pt x="20522" y="18673"/>
                </a:lnTo>
                <a:cubicBezTo>
                  <a:pt x="20535" y="18697"/>
                  <a:pt x="20548" y="18721"/>
                  <a:pt x="20562" y="18743"/>
                </a:cubicBezTo>
                <a:cubicBezTo>
                  <a:pt x="20576" y="18785"/>
                  <a:pt x="20618" y="18928"/>
                  <a:pt x="20618" y="19200"/>
                </a:cubicBezTo>
                <a:cubicBezTo>
                  <a:pt x="20618" y="19862"/>
                  <a:pt x="20178" y="20400"/>
                  <a:pt x="19636" y="20400"/>
                </a:cubicBezTo>
                <a:moveTo>
                  <a:pt x="21348" y="18023"/>
                </a:moveTo>
                <a:lnTo>
                  <a:pt x="12511" y="1223"/>
                </a:lnTo>
                <a:cubicBezTo>
                  <a:pt x="12511" y="1223"/>
                  <a:pt x="12057" y="0"/>
                  <a:pt x="10800" y="0"/>
                </a:cubicBezTo>
                <a:cubicBezTo>
                  <a:pt x="9616" y="0"/>
                  <a:pt x="9089" y="1223"/>
                  <a:pt x="9089" y="1223"/>
                </a:cubicBezTo>
                <a:lnTo>
                  <a:pt x="252" y="18023"/>
                </a:lnTo>
                <a:cubicBezTo>
                  <a:pt x="252" y="18023"/>
                  <a:pt x="0" y="18421"/>
                  <a:pt x="0" y="19200"/>
                </a:cubicBezTo>
                <a:cubicBezTo>
                  <a:pt x="0" y="20525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5"/>
                  <a:pt x="21600" y="19200"/>
                </a:cubicBezTo>
                <a:cubicBezTo>
                  <a:pt x="21600" y="18362"/>
                  <a:pt x="21348" y="18023"/>
                  <a:pt x="21348" y="18023"/>
                </a:cubicBezTo>
                <a:moveTo>
                  <a:pt x="13255" y="8400"/>
                </a:moveTo>
                <a:lnTo>
                  <a:pt x="10309" y="8400"/>
                </a:lnTo>
                <a:cubicBezTo>
                  <a:pt x="10038" y="8400"/>
                  <a:pt x="9818" y="8668"/>
                  <a:pt x="9818" y="9000"/>
                </a:cubicBezTo>
                <a:cubicBezTo>
                  <a:pt x="9818" y="9332"/>
                  <a:pt x="10038" y="9600"/>
                  <a:pt x="10309" y="9600"/>
                </a:cubicBezTo>
                <a:lnTo>
                  <a:pt x="11821" y="9600"/>
                </a:lnTo>
                <a:cubicBezTo>
                  <a:pt x="10310" y="11177"/>
                  <a:pt x="7852" y="14224"/>
                  <a:pt x="7852" y="17384"/>
                </a:cubicBezTo>
                <a:lnTo>
                  <a:pt x="7857" y="17384"/>
                </a:lnTo>
                <a:cubicBezTo>
                  <a:pt x="7857" y="17389"/>
                  <a:pt x="7855" y="17394"/>
                  <a:pt x="7855" y="17400"/>
                </a:cubicBezTo>
                <a:cubicBezTo>
                  <a:pt x="7855" y="17732"/>
                  <a:pt x="8074" y="18000"/>
                  <a:pt x="8345" y="18000"/>
                </a:cubicBezTo>
                <a:cubicBezTo>
                  <a:pt x="8617" y="18000"/>
                  <a:pt x="8836" y="17732"/>
                  <a:pt x="8836" y="17400"/>
                </a:cubicBezTo>
                <a:cubicBezTo>
                  <a:pt x="8836" y="17394"/>
                  <a:pt x="8833" y="17389"/>
                  <a:pt x="8833" y="17384"/>
                </a:cubicBezTo>
                <a:cubicBezTo>
                  <a:pt x="8833" y="14516"/>
                  <a:pt x="11431" y="11542"/>
                  <a:pt x="12764" y="10205"/>
                </a:cubicBezTo>
                <a:lnTo>
                  <a:pt x="12764" y="12600"/>
                </a:lnTo>
                <a:cubicBezTo>
                  <a:pt x="12764" y="12932"/>
                  <a:pt x="12983" y="13200"/>
                  <a:pt x="13255" y="13200"/>
                </a:cubicBezTo>
                <a:cubicBezTo>
                  <a:pt x="13526" y="13200"/>
                  <a:pt x="13745" y="12932"/>
                  <a:pt x="13745" y="12600"/>
                </a:cubicBezTo>
                <a:lnTo>
                  <a:pt x="13745" y="9000"/>
                </a:lnTo>
                <a:cubicBezTo>
                  <a:pt x="13745" y="8668"/>
                  <a:pt x="13526" y="8400"/>
                  <a:pt x="13255" y="84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6" name="Shape 3796"/>
          <p:cNvSpPr/>
          <p:nvPr/>
        </p:nvSpPr>
        <p:spPr>
          <a:xfrm>
            <a:off x="9628541" y="5044226"/>
            <a:ext cx="237401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3745"/>
                </a:moveTo>
                <a:lnTo>
                  <a:pt x="982" y="13745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3745"/>
                  <a:pt x="20618" y="13745"/>
                </a:cubicBezTo>
                <a:close/>
                <a:moveTo>
                  <a:pt x="17673" y="15015"/>
                </a:moveTo>
                <a:lnTo>
                  <a:pt x="16691" y="15997"/>
                </a:lnTo>
                <a:lnTo>
                  <a:pt x="16691" y="14727"/>
                </a:lnTo>
                <a:lnTo>
                  <a:pt x="17673" y="14727"/>
                </a:lnTo>
                <a:cubicBezTo>
                  <a:pt x="17673" y="14727"/>
                  <a:pt x="17673" y="15015"/>
                  <a:pt x="17673" y="15015"/>
                </a:cubicBezTo>
                <a:close/>
                <a:moveTo>
                  <a:pt x="17673" y="17960"/>
                </a:moveTo>
                <a:lnTo>
                  <a:pt x="16894" y="17182"/>
                </a:lnTo>
                <a:lnTo>
                  <a:pt x="17673" y="16403"/>
                </a:lnTo>
                <a:cubicBezTo>
                  <a:pt x="17673" y="16403"/>
                  <a:pt x="17673" y="17960"/>
                  <a:pt x="17673" y="17960"/>
                </a:cubicBezTo>
                <a:close/>
                <a:moveTo>
                  <a:pt x="16691" y="19924"/>
                </a:moveTo>
                <a:lnTo>
                  <a:pt x="16691" y="18367"/>
                </a:lnTo>
                <a:lnTo>
                  <a:pt x="17469" y="19145"/>
                </a:lnTo>
                <a:cubicBezTo>
                  <a:pt x="17469" y="19145"/>
                  <a:pt x="16691" y="19924"/>
                  <a:pt x="16691" y="19924"/>
                </a:cubicBezTo>
                <a:close/>
                <a:moveTo>
                  <a:pt x="4909" y="15997"/>
                </a:moveTo>
                <a:lnTo>
                  <a:pt x="3927" y="15015"/>
                </a:lnTo>
                <a:lnTo>
                  <a:pt x="3927" y="14727"/>
                </a:lnTo>
                <a:lnTo>
                  <a:pt x="4909" y="14727"/>
                </a:lnTo>
                <a:cubicBezTo>
                  <a:pt x="4909" y="14727"/>
                  <a:pt x="4909" y="15997"/>
                  <a:pt x="4909" y="15997"/>
                </a:cubicBezTo>
                <a:close/>
                <a:moveTo>
                  <a:pt x="3927" y="17960"/>
                </a:moveTo>
                <a:lnTo>
                  <a:pt x="3927" y="16403"/>
                </a:lnTo>
                <a:lnTo>
                  <a:pt x="4706" y="17182"/>
                </a:lnTo>
                <a:cubicBezTo>
                  <a:pt x="4706" y="17182"/>
                  <a:pt x="3927" y="17960"/>
                  <a:pt x="3927" y="17960"/>
                </a:cubicBezTo>
                <a:close/>
                <a:moveTo>
                  <a:pt x="4909" y="19924"/>
                </a:moveTo>
                <a:lnTo>
                  <a:pt x="4131" y="19145"/>
                </a:lnTo>
                <a:lnTo>
                  <a:pt x="4909" y="18367"/>
                </a:lnTo>
                <a:cubicBezTo>
                  <a:pt x="4909" y="18367"/>
                  <a:pt x="4909" y="19924"/>
                  <a:pt x="4909" y="19924"/>
                </a:cubicBezTo>
                <a:close/>
                <a:moveTo>
                  <a:pt x="1964" y="1964"/>
                </a:moveTo>
                <a:lnTo>
                  <a:pt x="19636" y="1964"/>
                </a:lnTo>
                <a:lnTo>
                  <a:pt x="19636" y="11782"/>
                </a:lnTo>
                <a:lnTo>
                  <a:pt x="1964" y="11782"/>
                </a:lnTo>
                <a:cubicBezTo>
                  <a:pt x="1964" y="11782"/>
                  <a:pt x="1964" y="1964"/>
                  <a:pt x="1964" y="1964"/>
                </a:cubicBezTo>
                <a:close/>
                <a:moveTo>
                  <a:pt x="20618" y="11782"/>
                </a:moveTo>
                <a:lnTo>
                  <a:pt x="20618" y="1964"/>
                </a:lnTo>
                <a:cubicBezTo>
                  <a:pt x="20618" y="1422"/>
                  <a:pt x="20178" y="982"/>
                  <a:pt x="19636" y="982"/>
                </a:cubicBezTo>
                <a:lnTo>
                  <a:pt x="17673" y="982"/>
                </a:lnTo>
                <a:lnTo>
                  <a:pt x="17673" y="491"/>
                </a:lnTo>
                <a:cubicBezTo>
                  <a:pt x="17673" y="221"/>
                  <a:pt x="17453" y="0"/>
                  <a:pt x="17182" y="0"/>
                </a:cubicBezTo>
                <a:cubicBezTo>
                  <a:pt x="16910" y="0"/>
                  <a:pt x="16691" y="221"/>
                  <a:pt x="16691" y="491"/>
                </a:cubicBezTo>
                <a:lnTo>
                  <a:pt x="16691" y="982"/>
                </a:lnTo>
                <a:lnTo>
                  <a:pt x="4909" y="982"/>
                </a:lnTo>
                <a:lnTo>
                  <a:pt x="4909" y="491"/>
                </a:lnTo>
                <a:cubicBezTo>
                  <a:pt x="4909" y="221"/>
                  <a:pt x="4690" y="0"/>
                  <a:pt x="4418" y="0"/>
                </a:cubicBezTo>
                <a:cubicBezTo>
                  <a:pt x="4147" y="0"/>
                  <a:pt x="3927" y="221"/>
                  <a:pt x="3927" y="491"/>
                </a:cubicBezTo>
                <a:lnTo>
                  <a:pt x="3927" y="982"/>
                </a:lnTo>
                <a:lnTo>
                  <a:pt x="1964" y="982"/>
                </a:lnTo>
                <a:cubicBezTo>
                  <a:pt x="1422" y="982"/>
                  <a:pt x="982" y="1422"/>
                  <a:pt x="982" y="1964"/>
                </a:cubicBez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3745"/>
                </a:lnTo>
                <a:cubicBezTo>
                  <a:pt x="0" y="14287"/>
                  <a:pt x="440" y="14727"/>
                  <a:pt x="982" y="14727"/>
                </a:cubicBezTo>
                <a:lnTo>
                  <a:pt x="2945" y="14727"/>
                </a:lnTo>
                <a:lnTo>
                  <a:pt x="2945" y="21109"/>
                </a:lnTo>
                <a:cubicBezTo>
                  <a:pt x="2945" y="21380"/>
                  <a:pt x="3165" y="21600"/>
                  <a:pt x="3436" y="21600"/>
                </a:cubicBezTo>
                <a:cubicBezTo>
                  <a:pt x="3708" y="21600"/>
                  <a:pt x="3927" y="21380"/>
                  <a:pt x="3927" y="21109"/>
                </a:cubicBezTo>
                <a:lnTo>
                  <a:pt x="3927" y="20331"/>
                </a:lnTo>
                <a:lnTo>
                  <a:pt x="5053" y="21456"/>
                </a:lnTo>
                <a:cubicBezTo>
                  <a:pt x="5141" y="21545"/>
                  <a:pt x="5264" y="21600"/>
                  <a:pt x="5400" y="21600"/>
                </a:cubicBezTo>
                <a:cubicBezTo>
                  <a:pt x="5671" y="21600"/>
                  <a:pt x="5891" y="21380"/>
                  <a:pt x="5891" y="21109"/>
                </a:cubicBezTo>
                <a:lnTo>
                  <a:pt x="5891" y="14727"/>
                </a:lnTo>
                <a:lnTo>
                  <a:pt x="15709" y="14727"/>
                </a:lnTo>
                <a:lnTo>
                  <a:pt x="15709" y="21109"/>
                </a:lnTo>
                <a:cubicBezTo>
                  <a:pt x="15709" y="21380"/>
                  <a:pt x="15929" y="21600"/>
                  <a:pt x="16200" y="21600"/>
                </a:cubicBezTo>
                <a:cubicBezTo>
                  <a:pt x="16336" y="21600"/>
                  <a:pt x="16459" y="21545"/>
                  <a:pt x="16548" y="21456"/>
                </a:cubicBezTo>
                <a:lnTo>
                  <a:pt x="17673" y="20331"/>
                </a:lnTo>
                <a:lnTo>
                  <a:pt x="17673" y="21109"/>
                </a:lnTo>
                <a:cubicBezTo>
                  <a:pt x="17673" y="21380"/>
                  <a:pt x="17892" y="21600"/>
                  <a:pt x="18164" y="21600"/>
                </a:cubicBezTo>
                <a:cubicBezTo>
                  <a:pt x="18435" y="21600"/>
                  <a:pt x="18655" y="21380"/>
                  <a:pt x="18655" y="21109"/>
                </a:cubicBezTo>
                <a:lnTo>
                  <a:pt x="18655" y="14727"/>
                </a:lnTo>
                <a:lnTo>
                  <a:pt x="20618" y="14727"/>
                </a:lnTo>
                <a:cubicBezTo>
                  <a:pt x="21160" y="14727"/>
                  <a:pt x="21600" y="14287"/>
                  <a:pt x="21600" y="13745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7" name="Shape 3797"/>
          <p:cNvSpPr/>
          <p:nvPr/>
        </p:nvSpPr>
        <p:spPr>
          <a:xfrm>
            <a:off x="10081761" y="5044226"/>
            <a:ext cx="237401" cy="2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3745"/>
                </a:moveTo>
                <a:lnTo>
                  <a:pt x="982" y="13745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3745"/>
                  <a:pt x="20618" y="13745"/>
                </a:cubicBezTo>
                <a:close/>
                <a:moveTo>
                  <a:pt x="17673" y="15015"/>
                </a:moveTo>
                <a:lnTo>
                  <a:pt x="16691" y="15997"/>
                </a:lnTo>
                <a:lnTo>
                  <a:pt x="16691" y="14727"/>
                </a:lnTo>
                <a:lnTo>
                  <a:pt x="17673" y="14727"/>
                </a:lnTo>
                <a:cubicBezTo>
                  <a:pt x="17673" y="14727"/>
                  <a:pt x="17673" y="15015"/>
                  <a:pt x="17673" y="15015"/>
                </a:cubicBezTo>
                <a:close/>
                <a:moveTo>
                  <a:pt x="17673" y="17960"/>
                </a:moveTo>
                <a:lnTo>
                  <a:pt x="16894" y="17182"/>
                </a:lnTo>
                <a:lnTo>
                  <a:pt x="17673" y="16403"/>
                </a:lnTo>
                <a:cubicBezTo>
                  <a:pt x="17673" y="16403"/>
                  <a:pt x="17673" y="17960"/>
                  <a:pt x="17673" y="17960"/>
                </a:cubicBezTo>
                <a:close/>
                <a:moveTo>
                  <a:pt x="16691" y="19924"/>
                </a:moveTo>
                <a:lnTo>
                  <a:pt x="16691" y="18367"/>
                </a:lnTo>
                <a:lnTo>
                  <a:pt x="17469" y="19145"/>
                </a:lnTo>
                <a:cubicBezTo>
                  <a:pt x="17469" y="19145"/>
                  <a:pt x="16691" y="19924"/>
                  <a:pt x="16691" y="19924"/>
                </a:cubicBezTo>
                <a:close/>
                <a:moveTo>
                  <a:pt x="4909" y="15997"/>
                </a:moveTo>
                <a:lnTo>
                  <a:pt x="3927" y="15015"/>
                </a:lnTo>
                <a:lnTo>
                  <a:pt x="3927" y="14727"/>
                </a:lnTo>
                <a:lnTo>
                  <a:pt x="4909" y="14727"/>
                </a:lnTo>
                <a:cubicBezTo>
                  <a:pt x="4909" y="14727"/>
                  <a:pt x="4909" y="15997"/>
                  <a:pt x="4909" y="15997"/>
                </a:cubicBezTo>
                <a:close/>
                <a:moveTo>
                  <a:pt x="3927" y="17960"/>
                </a:moveTo>
                <a:lnTo>
                  <a:pt x="3927" y="16403"/>
                </a:lnTo>
                <a:lnTo>
                  <a:pt x="4706" y="17182"/>
                </a:lnTo>
                <a:cubicBezTo>
                  <a:pt x="4706" y="17182"/>
                  <a:pt x="3927" y="17960"/>
                  <a:pt x="3927" y="17960"/>
                </a:cubicBezTo>
                <a:close/>
                <a:moveTo>
                  <a:pt x="4909" y="19924"/>
                </a:moveTo>
                <a:lnTo>
                  <a:pt x="4131" y="19145"/>
                </a:lnTo>
                <a:lnTo>
                  <a:pt x="4909" y="18367"/>
                </a:lnTo>
                <a:cubicBezTo>
                  <a:pt x="4909" y="18367"/>
                  <a:pt x="4909" y="19924"/>
                  <a:pt x="4909" y="19924"/>
                </a:cubicBezTo>
                <a:close/>
                <a:moveTo>
                  <a:pt x="1964" y="1964"/>
                </a:moveTo>
                <a:lnTo>
                  <a:pt x="19636" y="1964"/>
                </a:lnTo>
                <a:lnTo>
                  <a:pt x="19636" y="11782"/>
                </a:lnTo>
                <a:lnTo>
                  <a:pt x="1964" y="11782"/>
                </a:lnTo>
                <a:cubicBezTo>
                  <a:pt x="1964" y="11782"/>
                  <a:pt x="1964" y="1964"/>
                  <a:pt x="1964" y="1964"/>
                </a:cubicBezTo>
                <a:close/>
                <a:moveTo>
                  <a:pt x="20618" y="11782"/>
                </a:moveTo>
                <a:lnTo>
                  <a:pt x="20618" y="1964"/>
                </a:lnTo>
                <a:cubicBezTo>
                  <a:pt x="20618" y="1422"/>
                  <a:pt x="20178" y="982"/>
                  <a:pt x="19636" y="982"/>
                </a:cubicBezTo>
                <a:lnTo>
                  <a:pt x="17673" y="982"/>
                </a:lnTo>
                <a:lnTo>
                  <a:pt x="17673" y="491"/>
                </a:lnTo>
                <a:cubicBezTo>
                  <a:pt x="17673" y="221"/>
                  <a:pt x="17453" y="0"/>
                  <a:pt x="17182" y="0"/>
                </a:cubicBezTo>
                <a:cubicBezTo>
                  <a:pt x="16910" y="0"/>
                  <a:pt x="16691" y="221"/>
                  <a:pt x="16691" y="491"/>
                </a:cubicBezTo>
                <a:lnTo>
                  <a:pt x="16691" y="982"/>
                </a:lnTo>
                <a:lnTo>
                  <a:pt x="4909" y="982"/>
                </a:lnTo>
                <a:lnTo>
                  <a:pt x="4909" y="491"/>
                </a:lnTo>
                <a:cubicBezTo>
                  <a:pt x="4909" y="221"/>
                  <a:pt x="4690" y="0"/>
                  <a:pt x="4418" y="0"/>
                </a:cubicBezTo>
                <a:cubicBezTo>
                  <a:pt x="4147" y="0"/>
                  <a:pt x="3927" y="221"/>
                  <a:pt x="3927" y="491"/>
                </a:cubicBezTo>
                <a:lnTo>
                  <a:pt x="3927" y="982"/>
                </a:lnTo>
                <a:lnTo>
                  <a:pt x="1964" y="982"/>
                </a:lnTo>
                <a:cubicBezTo>
                  <a:pt x="1422" y="982"/>
                  <a:pt x="982" y="1422"/>
                  <a:pt x="982" y="1964"/>
                </a:cubicBez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3745"/>
                </a:lnTo>
                <a:cubicBezTo>
                  <a:pt x="0" y="14287"/>
                  <a:pt x="440" y="14727"/>
                  <a:pt x="982" y="14727"/>
                </a:cubicBezTo>
                <a:lnTo>
                  <a:pt x="2945" y="14727"/>
                </a:lnTo>
                <a:lnTo>
                  <a:pt x="2945" y="21109"/>
                </a:lnTo>
                <a:cubicBezTo>
                  <a:pt x="2945" y="21380"/>
                  <a:pt x="3165" y="21600"/>
                  <a:pt x="3436" y="21600"/>
                </a:cubicBezTo>
                <a:cubicBezTo>
                  <a:pt x="3708" y="21600"/>
                  <a:pt x="3927" y="21380"/>
                  <a:pt x="3927" y="21109"/>
                </a:cubicBezTo>
                <a:lnTo>
                  <a:pt x="3927" y="20331"/>
                </a:lnTo>
                <a:lnTo>
                  <a:pt x="5053" y="21456"/>
                </a:lnTo>
                <a:cubicBezTo>
                  <a:pt x="5141" y="21545"/>
                  <a:pt x="5264" y="21600"/>
                  <a:pt x="5400" y="21600"/>
                </a:cubicBezTo>
                <a:cubicBezTo>
                  <a:pt x="5671" y="21600"/>
                  <a:pt x="5891" y="21380"/>
                  <a:pt x="5891" y="21109"/>
                </a:cubicBezTo>
                <a:lnTo>
                  <a:pt x="5891" y="14727"/>
                </a:lnTo>
                <a:lnTo>
                  <a:pt x="15709" y="14727"/>
                </a:lnTo>
                <a:lnTo>
                  <a:pt x="15709" y="21109"/>
                </a:lnTo>
                <a:cubicBezTo>
                  <a:pt x="15709" y="21380"/>
                  <a:pt x="15929" y="21600"/>
                  <a:pt x="16200" y="21600"/>
                </a:cubicBezTo>
                <a:cubicBezTo>
                  <a:pt x="16336" y="21600"/>
                  <a:pt x="16458" y="21545"/>
                  <a:pt x="16548" y="21456"/>
                </a:cubicBezTo>
                <a:lnTo>
                  <a:pt x="17673" y="20331"/>
                </a:lnTo>
                <a:lnTo>
                  <a:pt x="17673" y="21109"/>
                </a:lnTo>
                <a:cubicBezTo>
                  <a:pt x="17673" y="21380"/>
                  <a:pt x="17892" y="21600"/>
                  <a:pt x="18164" y="21600"/>
                </a:cubicBezTo>
                <a:cubicBezTo>
                  <a:pt x="18435" y="21600"/>
                  <a:pt x="18655" y="21380"/>
                  <a:pt x="18655" y="21109"/>
                </a:cubicBezTo>
                <a:lnTo>
                  <a:pt x="18655" y="14727"/>
                </a:lnTo>
                <a:lnTo>
                  <a:pt x="20618" y="14727"/>
                </a:lnTo>
                <a:cubicBezTo>
                  <a:pt x="21160" y="14727"/>
                  <a:pt x="21600" y="14287"/>
                  <a:pt x="21600" y="13745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  <a:moveTo>
                  <a:pt x="12620" y="4072"/>
                </a:moveTo>
                <a:cubicBezTo>
                  <a:pt x="12531" y="3983"/>
                  <a:pt x="12408" y="3927"/>
                  <a:pt x="12273" y="3927"/>
                </a:cubicBezTo>
                <a:cubicBezTo>
                  <a:pt x="12001" y="3927"/>
                  <a:pt x="11782" y="4147"/>
                  <a:pt x="11782" y="4418"/>
                </a:cubicBezTo>
                <a:cubicBezTo>
                  <a:pt x="11782" y="4554"/>
                  <a:pt x="11837" y="4677"/>
                  <a:pt x="11926" y="4765"/>
                </a:cubicBezTo>
                <a:lnTo>
                  <a:pt x="13542" y="6382"/>
                </a:lnTo>
                <a:lnTo>
                  <a:pt x="6873" y="6382"/>
                </a:lnTo>
                <a:cubicBezTo>
                  <a:pt x="6601" y="6382"/>
                  <a:pt x="6382" y="6602"/>
                  <a:pt x="6382" y="6873"/>
                </a:cubicBezTo>
                <a:cubicBezTo>
                  <a:pt x="6382" y="7144"/>
                  <a:pt x="6601" y="7364"/>
                  <a:pt x="6873" y="7364"/>
                </a:cubicBezTo>
                <a:lnTo>
                  <a:pt x="13542" y="7364"/>
                </a:lnTo>
                <a:lnTo>
                  <a:pt x="11926" y="8980"/>
                </a:lnTo>
                <a:cubicBezTo>
                  <a:pt x="11837" y="9069"/>
                  <a:pt x="11782" y="9192"/>
                  <a:pt x="11782" y="9327"/>
                </a:cubicBezTo>
                <a:cubicBezTo>
                  <a:pt x="11782" y="9599"/>
                  <a:pt x="12001" y="9818"/>
                  <a:pt x="12273" y="9818"/>
                </a:cubicBezTo>
                <a:cubicBezTo>
                  <a:pt x="12408" y="9818"/>
                  <a:pt x="12531" y="9764"/>
                  <a:pt x="12620" y="9674"/>
                </a:cubicBezTo>
                <a:lnTo>
                  <a:pt x="15074" y="7220"/>
                </a:lnTo>
                <a:cubicBezTo>
                  <a:pt x="15163" y="7132"/>
                  <a:pt x="15218" y="7009"/>
                  <a:pt x="15218" y="6873"/>
                </a:cubicBezTo>
                <a:cubicBezTo>
                  <a:pt x="15218" y="6738"/>
                  <a:pt x="15163" y="6615"/>
                  <a:pt x="15074" y="6526"/>
                </a:cubicBezTo>
                <a:cubicBezTo>
                  <a:pt x="15074" y="6526"/>
                  <a:pt x="12620" y="4072"/>
                  <a:pt x="12620" y="4072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48" name="Shape 3825"/>
          <p:cNvSpPr/>
          <p:nvPr/>
        </p:nvSpPr>
        <p:spPr>
          <a:xfrm>
            <a:off x="5991860" y="5518705"/>
            <a:ext cx="236092" cy="1717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36" y="17550"/>
                </a:moveTo>
                <a:lnTo>
                  <a:pt x="10309" y="17550"/>
                </a:lnTo>
                <a:cubicBezTo>
                  <a:pt x="10580" y="17550"/>
                  <a:pt x="10800" y="17248"/>
                  <a:pt x="10800" y="16875"/>
                </a:cubicBezTo>
                <a:cubicBezTo>
                  <a:pt x="10800" y="16503"/>
                  <a:pt x="10580" y="16200"/>
                  <a:pt x="10309" y="16200"/>
                </a:cubicBezTo>
                <a:lnTo>
                  <a:pt x="3436" y="16200"/>
                </a:lnTo>
                <a:cubicBezTo>
                  <a:pt x="3166" y="16200"/>
                  <a:pt x="2945" y="16503"/>
                  <a:pt x="2945" y="16875"/>
                </a:cubicBezTo>
                <a:cubicBezTo>
                  <a:pt x="2945" y="17248"/>
                  <a:pt x="3166" y="17550"/>
                  <a:pt x="3436" y="17550"/>
                </a:cubicBezTo>
                <a:moveTo>
                  <a:pt x="3436" y="14850"/>
                </a:moveTo>
                <a:lnTo>
                  <a:pt x="12273" y="14850"/>
                </a:lnTo>
                <a:cubicBezTo>
                  <a:pt x="12544" y="14850"/>
                  <a:pt x="12764" y="14548"/>
                  <a:pt x="12764" y="14175"/>
                </a:cubicBezTo>
                <a:cubicBezTo>
                  <a:pt x="12764" y="13803"/>
                  <a:pt x="12544" y="13500"/>
                  <a:pt x="12273" y="13500"/>
                </a:cubicBezTo>
                <a:lnTo>
                  <a:pt x="3436" y="13500"/>
                </a:lnTo>
                <a:cubicBezTo>
                  <a:pt x="3166" y="13500"/>
                  <a:pt x="2945" y="13803"/>
                  <a:pt x="2945" y="14175"/>
                </a:cubicBezTo>
                <a:cubicBezTo>
                  <a:pt x="2945" y="14548"/>
                  <a:pt x="3166" y="14850"/>
                  <a:pt x="3436" y="14850"/>
                </a:cubicBezTo>
                <a:moveTo>
                  <a:pt x="20618" y="4050"/>
                </a:moveTo>
                <a:lnTo>
                  <a:pt x="982" y="4050"/>
                </a:lnTo>
                <a:lnTo>
                  <a:pt x="982" y="1350"/>
                </a:lnTo>
                <a:lnTo>
                  <a:pt x="20618" y="1350"/>
                </a:lnTo>
                <a:cubicBezTo>
                  <a:pt x="20618" y="1350"/>
                  <a:pt x="20618" y="4050"/>
                  <a:pt x="20618" y="4050"/>
                </a:cubicBezTo>
                <a:close/>
                <a:moveTo>
                  <a:pt x="20618" y="20250"/>
                </a:moveTo>
                <a:lnTo>
                  <a:pt x="982" y="20250"/>
                </a:lnTo>
                <a:lnTo>
                  <a:pt x="982" y="9450"/>
                </a:lnTo>
                <a:lnTo>
                  <a:pt x="20618" y="9450"/>
                </a:lnTo>
                <a:cubicBezTo>
                  <a:pt x="20618" y="9450"/>
                  <a:pt x="20618" y="20250"/>
                  <a:pt x="20618" y="20250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605"/>
                  <a:pt x="0" y="1350"/>
                </a:cubicBezTo>
                <a:lnTo>
                  <a:pt x="0" y="20250"/>
                </a:lnTo>
                <a:cubicBezTo>
                  <a:pt x="0" y="20995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5"/>
                  <a:pt x="21600" y="20250"/>
                </a:cubicBezTo>
                <a:lnTo>
                  <a:pt x="21600" y="1350"/>
                </a:lnTo>
                <a:cubicBezTo>
                  <a:pt x="21600" y="605"/>
                  <a:pt x="21160" y="0"/>
                  <a:pt x="20618" y="0"/>
                </a:cubicBezTo>
                <a:moveTo>
                  <a:pt x="16200" y="17550"/>
                </a:moveTo>
                <a:lnTo>
                  <a:pt x="18164" y="17550"/>
                </a:lnTo>
                <a:cubicBezTo>
                  <a:pt x="18434" y="17550"/>
                  <a:pt x="18655" y="17248"/>
                  <a:pt x="18655" y="16875"/>
                </a:cubicBezTo>
                <a:lnTo>
                  <a:pt x="18655" y="14175"/>
                </a:lnTo>
                <a:cubicBezTo>
                  <a:pt x="18655" y="13803"/>
                  <a:pt x="18434" y="13500"/>
                  <a:pt x="18164" y="13500"/>
                </a:cubicBezTo>
                <a:lnTo>
                  <a:pt x="16200" y="13500"/>
                </a:lnTo>
                <a:cubicBezTo>
                  <a:pt x="15929" y="13500"/>
                  <a:pt x="15709" y="13803"/>
                  <a:pt x="15709" y="14175"/>
                </a:cubicBezTo>
                <a:lnTo>
                  <a:pt x="15709" y="16875"/>
                </a:lnTo>
                <a:cubicBezTo>
                  <a:pt x="15709" y="17248"/>
                  <a:pt x="15929" y="17550"/>
                  <a:pt x="16200" y="1755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49" name="Shape 3826"/>
          <p:cNvSpPr/>
          <p:nvPr/>
        </p:nvSpPr>
        <p:spPr>
          <a:xfrm>
            <a:off x="6442581" y="5507973"/>
            <a:ext cx="236092" cy="1931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0"/>
                </a:moveTo>
                <a:lnTo>
                  <a:pt x="4909" y="0"/>
                </a:lnTo>
                <a:cubicBezTo>
                  <a:pt x="4367" y="0"/>
                  <a:pt x="3927" y="538"/>
                  <a:pt x="3927" y="1200"/>
                </a:cubicBezTo>
                <a:lnTo>
                  <a:pt x="3927" y="3000"/>
                </a:lnTo>
                <a:cubicBezTo>
                  <a:pt x="3927" y="3332"/>
                  <a:pt x="4147" y="3600"/>
                  <a:pt x="4418" y="3600"/>
                </a:cubicBezTo>
                <a:cubicBezTo>
                  <a:pt x="4689" y="3600"/>
                  <a:pt x="4909" y="3332"/>
                  <a:pt x="4909" y="3000"/>
                </a:cubicBezTo>
                <a:lnTo>
                  <a:pt x="4909" y="1200"/>
                </a:lnTo>
                <a:lnTo>
                  <a:pt x="20618" y="1200"/>
                </a:lnTo>
                <a:lnTo>
                  <a:pt x="20618" y="15600"/>
                </a:lnTo>
                <a:lnTo>
                  <a:pt x="19145" y="15600"/>
                </a:lnTo>
                <a:cubicBezTo>
                  <a:pt x="18875" y="15600"/>
                  <a:pt x="18655" y="15870"/>
                  <a:pt x="18655" y="16200"/>
                </a:cubicBezTo>
                <a:cubicBezTo>
                  <a:pt x="18655" y="16532"/>
                  <a:pt x="18875" y="16800"/>
                  <a:pt x="19145" y="16800"/>
                </a:cubicBezTo>
                <a:lnTo>
                  <a:pt x="20618" y="16800"/>
                </a:lnTo>
                <a:cubicBezTo>
                  <a:pt x="21160" y="16800"/>
                  <a:pt x="21600" y="16262"/>
                  <a:pt x="21600" y="156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16691" y="8400"/>
                </a:moveTo>
                <a:lnTo>
                  <a:pt x="982" y="8400"/>
                </a:lnTo>
                <a:lnTo>
                  <a:pt x="982" y="6000"/>
                </a:lnTo>
                <a:lnTo>
                  <a:pt x="16691" y="6000"/>
                </a:lnTo>
                <a:cubicBezTo>
                  <a:pt x="16691" y="6000"/>
                  <a:pt x="16691" y="8400"/>
                  <a:pt x="16691" y="8400"/>
                </a:cubicBezTo>
                <a:close/>
                <a:moveTo>
                  <a:pt x="16691" y="20400"/>
                </a:moveTo>
                <a:lnTo>
                  <a:pt x="982" y="20400"/>
                </a:lnTo>
                <a:lnTo>
                  <a:pt x="982" y="12000"/>
                </a:lnTo>
                <a:lnTo>
                  <a:pt x="16691" y="12000"/>
                </a:lnTo>
                <a:cubicBezTo>
                  <a:pt x="16691" y="12000"/>
                  <a:pt x="16691" y="20400"/>
                  <a:pt x="16691" y="20400"/>
                </a:cubicBezTo>
                <a:close/>
                <a:moveTo>
                  <a:pt x="16691" y="4800"/>
                </a:moveTo>
                <a:lnTo>
                  <a:pt x="982" y="4800"/>
                </a:lnTo>
                <a:cubicBezTo>
                  <a:pt x="440" y="4800"/>
                  <a:pt x="0" y="5338"/>
                  <a:pt x="0" y="6000"/>
                </a:cubicBezTo>
                <a:lnTo>
                  <a:pt x="0" y="20400"/>
                </a:lnTo>
                <a:cubicBezTo>
                  <a:pt x="0" y="21062"/>
                  <a:pt x="440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1062"/>
                  <a:pt x="17673" y="20400"/>
                </a:cubicBezTo>
                <a:lnTo>
                  <a:pt x="17673" y="6000"/>
                </a:lnTo>
                <a:cubicBezTo>
                  <a:pt x="17673" y="5338"/>
                  <a:pt x="17233" y="4800"/>
                  <a:pt x="16691" y="4800"/>
                </a:cubicBezTo>
                <a:moveTo>
                  <a:pt x="3436" y="18000"/>
                </a:moveTo>
                <a:lnTo>
                  <a:pt x="7364" y="18000"/>
                </a:lnTo>
                <a:cubicBezTo>
                  <a:pt x="7634" y="18000"/>
                  <a:pt x="7855" y="17732"/>
                  <a:pt x="7855" y="17400"/>
                </a:cubicBezTo>
                <a:cubicBezTo>
                  <a:pt x="7855" y="17070"/>
                  <a:pt x="7634" y="16800"/>
                  <a:pt x="7364" y="16800"/>
                </a:cubicBezTo>
                <a:lnTo>
                  <a:pt x="3436" y="16800"/>
                </a:lnTo>
                <a:cubicBezTo>
                  <a:pt x="3166" y="16800"/>
                  <a:pt x="2945" y="17070"/>
                  <a:pt x="2945" y="17400"/>
                </a:cubicBezTo>
                <a:cubicBezTo>
                  <a:pt x="2945" y="17732"/>
                  <a:pt x="3166" y="18000"/>
                  <a:pt x="3436" y="18000"/>
                </a:cubicBezTo>
                <a:moveTo>
                  <a:pt x="3436" y="15600"/>
                </a:moveTo>
                <a:lnTo>
                  <a:pt x="9327" y="15600"/>
                </a:lnTo>
                <a:cubicBezTo>
                  <a:pt x="9598" y="15600"/>
                  <a:pt x="9818" y="15332"/>
                  <a:pt x="9818" y="15000"/>
                </a:cubicBezTo>
                <a:cubicBezTo>
                  <a:pt x="9818" y="14668"/>
                  <a:pt x="9598" y="14400"/>
                  <a:pt x="9327" y="14400"/>
                </a:cubicBezTo>
                <a:lnTo>
                  <a:pt x="3436" y="14400"/>
                </a:lnTo>
                <a:cubicBezTo>
                  <a:pt x="3166" y="14400"/>
                  <a:pt x="2945" y="14668"/>
                  <a:pt x="2945" y="15000"/>
                </a:cubicBezTo>
                <a:cubicBezTo>
                  <a:pt x="2945" y="15332"/>
                  <a:pt x="3166" y="15600"/>
                  <a:pt x="3436" y="15600"/>
                </a:cubicBezTo>
                <a:moveTo>
                  <a:pt x="12273" y="18000"/>
                </a:moveTo>
                <a:lnTo>
                  <a:pt x="14236" y="18000"/>
                </a:lnTo>
                <a:cubicBezTo>
                  <a:pt x="14507" y="18000"/>
                  <a:pt x="14727" y="17732"/>
                  <a:pt x="14727" y="17400"/>
                </a:cubicBezTo>
                <a:lnTo>
                  <a:pt x="14727" y="15000"/>
                </a:lnTo>
                <a:cubicBezTo>
                  <a:pt x="14727" y="14668"/>
                  <a:pt x="14507" y="14400"/>
                  <a:pt x="14236" y="14400"/>
                </a:cubicBezTo>
                <a:lnTo>
                  <a:pt x="12273" y="14400"/>
                </a:lnTo>
                <a:cubicBezTo>
                  <a:pt x="12002" y="14400"/>
                  <a:pt x="11782" y="14668"/>
                  <a:pt x="11782" y="15000"/>
                </a:cubicBezTo>
                <a:lnTo>
                  <a:pt x="11782" y="17400"/>
                </a:lnTo>
                <a:cubicBezTo>
                  <a:pt x="11782" y="17732"/>
                  <a:pt x="12002" y="18000"/>
                  <a:pt x="12273" y="180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50" name="Shape 3827"/>
          <p:cNvSpPr/>
          <p:nvPr/>
        </p:nvSpPr>
        <p:spPr>
          <a:xfrm>
            <a:off x="6893302" y="5486510"/>
            <a:ext cx="236092" cy="23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1949" y="13581"/>
                </a:moveTo>
                <a:cubicBezTo>
                  <a:pt x="11701" y="13785"/>
                  <a:pt x="11474" y="13902"/>
                  <a:pt x="11085" y="13931"/>
                </a:cubicBezTo>
                <a:lnTo>
                  <a:pt x="11085" y="11339"/>
                </a:lnTo>
                <a:cubicBezTo>
                  <a:pt x="11251" y="11384"/>
                  <a:pt x="11321" y="11436"/>
                  <a:pt x="11479" y="11494"/>
                </a:cubicBezTo>
                <a:cubicBezTo>
                  <a:pt x="11638" y="11555"/>
                  <a:pt x="11780" y="11632"/>
                  <a:pt x="11906" y="11728"/>
                </a:cubicBezTo>
                <a:cubicBezTo>
                  <a:pt x="12032" y="11825"/>
                  <a:pt x="12133" y="11944"/>
                  <a:pt x="12208" y="12085"/>
                </a:cubicBezTo>
                <a:cubicBezTo>
                  <a:pt x="12284" y="12225"/>
                  <a:pt x="12322" y="12399"/>
                  <a:pt x="12322" y="12607"/>
                </a:cubicBezTo>
                <a:cubicBezTo>
                  <a:pt x="12322" y="13052"/>
                  <a:pt x="12198" y="13376"/>
                  <a:pt x="11949" y="13581"/>
                </a:cubicBezTo>
                <a:moveTo>
                  <a:pt x="10437" y="9837"/>
                </a:moveTo>
                <a:cubicBezTo>
                  <a:pt x="10286" y="9800"/>
                  <a:pt x="10228" y="9754"/>
                  <a:pt x="10081" y="9698"/>
                </a:cubicBezTo>
                <a:cubicBezTo>
                  <a:pt x="9933" y="9643"/>
                  <a:pt x="9803" y="9570"/>
                  <a:pt x="9692" y="9482"/>
                </a:cubicBezTo>
                <a:cubicBezTo>
                  <a:pt x="9581" y="9392"/>
                  <a:pt x="9489" y="9285"/>
                  <a:pt x="9417" y="9159"/>
                </a:cubicBezTo>
                <a:cubicBezTo>
                  <a:pt x="9345" y="9033"/>
                  <a:pt x="9309" y="8880"/>
                  <a:pt x="9309" y="8702"/>
                </a:cubicBezTo>
                <a:cubicBezTo>
                  <a:pt x="9309" y="8310"/>
                  <a:pt x="9415" y="8030"/>
                  <a:pt x="9627" y="7862"/>
                </a:cubicBezTo>
                <a:cubicBezTo>
                  <a:pt x="9839" y="7696"/>
                  <a:pt x="10048" y="7612"/>
                  <a:pt x="10437" y="7612"/>
                </a:cubicBezTo>
                <a:cubicBezTo>
                  <a:pt x="10437" y="7612"/>
                  <a:pt x="10437" y="9837"/>
                  <a:pt x="10437" y="9837"/>
                </a:cubicBezTo>
                <a:close/>
                <a:moveTo>
                  <a:pt x="12765" y="10727"/>
                </a:moveTo>
                <a:cubicBezTo>
                  <a:pt x="12527" y="10542"/>
                  <a:pt x="12253" y="10390"/>
                  <a:pt x="11944" y="10271"/>
                </a:cubicBezTo>
                <a:cubicBezTo>
                  <a:pt x="11634" y="10153"/>
                  <a:pt x="11410" y="10048"/>
                  <a:pt x="11085" y="9959"/>
                </a:cubicBezTo>
                <a:lnTo>
                  <a:pt x="11085" y="7612"/>
                </a:lnTo>
                <a:cubicBezTo>
                  <a:pt x="11474" y="7612"/>
                  <a:pt x="11665" y="7713"/>
                  <a:pt x="11841" y="7913"/>
                </a:cubicBezTo>
                <a:cubicBezTo>
                  <a:pt x="12017" y="8113"/>
                  <a:pt x="12113" y="8402"/>
                  <a:pt x="12127" y="8781"/>
                </a:cubicBezTo>
                <a:lnTo>
                  <a:pt x="13359" y="8781"/>
                </a:lnTo>
                <a:cubicBezTo>
                  <a:pt x="13359" y="8417"/>
                  <a:pt x="13295" y="8098"/>
                  <a:pt x="13170" y="7824"/>
                </a:cubicBezTo>
                <a:cubicBezTo>
                  <a:pt x="13043" y="7550"/>
                  <a:pt x="12875" y="7323"/>
                  <a:pt x="12662" y="7145"/>
                </a:cubicBezTo>
                <a:cubicBezTo>
                  <a:pt x="12449" y="6968"/>
                  <a:pt x="12200" y="6833"/>
                  <a:pt x="11911" y="6744"/>
                </a:cubicBezTo>
                <a:cubicBezTo>
                  <a:pt x="11623" y="6656"/>
                  <a:pt x="11410" y="6611"/>
                  <a:pt x="11085" y="6611"/>
                </a:cubicBezTo>
                <a:lnTo>
                  <a:pt x="11085" y="5881"/>
                </a:lnTo>
                <a:lnTo>
                  <a:pt x="10437" y="5881"/>
                </a:lnTo>
                <a:lnTo>
                  <a:pt x="10437" y="6611"/>
                </a:lnTo>
                <a:cubicBezTo>
                  <a:pt x="10113" y="6611"/>
                  <a:pt x="9895" y="6660"/>
                  <a:pt x="9600" y="6756"/>
                </a:cubicBezTo>
                <a:cubicBezTo>
                  <a:pt x="9305" y="6853"/>
                  <a:pt x="9044" y="6992"/>
                  <a:pt x="8817" y="7173"/>
                </a:cubicBezTo>
                <a:cubicBezTo>
                  <a:pt x="8590" y="7355"/>
                  <a:pt x="8410" y="7581"/>
                  <a:pt x="8277" y="7852"/>
                </a:cubicBezTo>
                <a:cubicBezTo>
                  <a:pt x="8144" y="8122"/>
                  <a:pt x="8077" y="8436"/>
                  <a:pt x="8077" y="8791"/>
                </a:cubicBezTo>
                <a:cubicBezTo>
                  <a:pt x="8077" y="9200"/>
                  <a:pt x="8150" y="9541"/>
                  <a:pt x="8293" y="9815"/>
                </a:cubicBezTo>
                <a:cubicBezTo>
                  <a:pt x="8438" y="10090"/>
                  <a:pt x="8626" y="10318"/>
                  <a:pt x="8860" y="10499"/>
                </a:cubicBezTo>
                <a:cubicBezTo>
                  <a:pt x="9094" y="10681"/>
                  <a:pt x="9357" y="10829"/>
                  <a:pt x="9649" y="10944"/>
                </a:cubicBezTo>
                <a:cubicBezTo>
                  <a:pt x="9940" y="11059"/>
                  <a:pt x="10142" y="11158"/>
                  <a:pt x="10437" y="11239"/>
                </a:cubicBezTo>
                <a:lnTo>
                  <a:pt x="10437" y="13931"/>
                </a:lnTo>
                <a:cubicBezTo>
                  <a:pt x="9940" y="13916"/>
                  <a:pt x="9676" y="13768"/>
                  <a:pt x="9460" y="13486"/>
                </a:cubicBezTo>
                <a:cubicBezTo>
                  <a:pt x="9244" y="13204"/>
                  <a:pt x="9139" y="12818"/>
                  <a:pt x="9147" y="12329"/>
                </a:cubicBezTo>
                <a:lnTo>
                  <a:pt x="7915" y="12329"/>
                </a:lnTo>
                <a:cubicBezTo>
                  <a:pt x="7908" y="12744"/>
                  <a:pt x="7967" y="13112"/>
                  <a:pt x="8094" y="13430"/>
                </a:cubicBezTo>
                <a:cubicBezTo>
                  <a:pt x="8220" y="13749"/>
                  <a:pt x="8397" y="14018"/>
                  <a:pt x="8628" y="14236"/>
                </a:cubicBezTo>
                <a:cubicBezTo>
                  <a:pt x="8858" y="14456"/>
                  <a:pt x="9136" y="14625"/>
                  <a:pt x="9460" y="14743"/>
                </a:cubicBezTo>
                <a:cubicBezTo>
                  <a:pt x="9784" y="14862"/>
                  <a:pt x="10048" y="14925"/>
                  <a:pt x="10437" y="14932"/>
                </a:cubicBezTo>
                <a:lnTo>
                  <a:pt x="10437" y="15693"/>
                </a:lnTo>
                <a:lnTo>
                  <a:pt x="11085" y="15693"/>
                </a:lnTo>
                <a:lnTo>
                  <a:pt x="11085" y="14932"/>
                </a:lnTo>
                <a:cubicBezTo>
                  <a:pt x="11446" y="14917"/>
                  <a:pt x="11688" y="14856"/>
                  <a:pt x="11998" y="14748"/>
                </a:cubicBezTo>
                <a:cubicBezTo>
                  <a:pt x="12307" y="14641"/>
                  <a:pt x="12578" y="14486"/>
                  <a:pt x="12808" y="14281"/>
                </a:cubicBezTo>
                <a:cubicBezTo>
                  <a:pt x="13038" y="14077"/>
                  <a:pt x="13220" y="13821"/>
                  <a:pt x="13353" y="13513"/>
                </a:cubicBezTo>
                <a:cubicBezTo>
                  <a:pt x="13486" y="13206"/>
                  <a:pt x="13553" y="12844"/>
                  <a:pt x="13553" y="12429"/>
                </a:cubicBezTo>
                <a:cubicBezTo>
                  <a:pt x="13553" y="12028"/>
                  <a:pt x="13481" y="11692"/>
                  <a:pt x="13337" y="11417"/>
                </a:cubicBezTo>
                <a:cubicBezTo>
                  <a:pt x="13193" y="11142"/>
                  <a:pt x="13002" y="10912"/>
                  <a:pt x="12765" y="10727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51" name="Shape 3828"/>
          <p:cNvSpPr/>
          <p:nvPr/>
        </p:nvSpPr>
        <p:spPr>
          <a:xfrm>
            <a:off x="7344024" y="5486510"/>
            <a:ext cx="236092" cy="23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686" y="14721"/>
                </a:moveTo>
                <a:cubicBezTo>
                  <a:pt x="9513" y="14863"/>
                  <a:pt x="9355" y="14946"/>
                  <a:pt x="9084" y="14966"/>
                </a:cubicBezTo>
                <a:lnTo>
                  <a:pt x="9084" y="13152"/>
                </a:lnTo>
                <a:cubicBezTo>
                  <a:pt x="9199" y="13183"/>
                  <a:pt x="9248" y="13219"/>
                  <a:pt x="9358" y="13260"/>
                </a:cubicBezTo>
                <a:cubicBezTo>
                  <a:pt x="9469" y="13302"/>
                  <a:pt x="9568" y="13357"/>
                  <a:pt x="9656" y="13424"/>
                </a:cubicBezTo>
                <a:cubicBezTo>
                  <a:pt x="9744" y="13491"/>
                  <a:pt x="9814" y="13575"/>
                  <a:pt x="9867" y="13674"/>
                </a:cubicBezTo>
                <a:cubicBezTo>
                  <a:pt x="9920" y="13772"/>
                  <a:pt x="9946" y="13894"/>
                  <a:pt x="9946" y="14040"/>
                </a:cubicBezTo>
                <a:cubicBezTo>
                  <a:pt x="9946" y="14350"/>
                  <a:pt x="9859" y="14578"/>
                  <a:pt x="9686" y="14721"/>
                </a:cubicBezTo>
                <a:moveTo>
                  <a:pt x="8631" y="12100"/>
                </a:moveTo>
                <a:cubicBezTo>
                  <a:pt x="8526" y="12074"/>
                  <a:pt x="8486" y="12042"/>
                  <a:pt x="8383" y="12003"/>
                </a:cubicBezTo>
                <a:cubicBezTo>
                  <a:pt x="8280" y="11964"/>
                  <a:pt x="8189" y="11913"/>
                  <a:pt x="8112" y="11851"/>
                </a:cubicBezTo>
                <a:cubicBezTo>
                  <a:pt x="8034" y="11789"/>
                  <a:pt x="7969" y="11714"/>
                  <a:pt x="7919" y="11626"/>
                </a:cubicBezTo>
                <a:cubicBezTo>
                  <a:pt x="7869" y="11537"/>
                  <a:pt x="7844" y="11431"/>
                  <a:pt x="7844" y="11306"/>
                </a:cubicBezTo>
                <a:cubicBezTo>
                  <a:pt x="7844" y="11031"/>
                  <a:pt x="7918" y="10835"/>
                  <a:pt x="8067" y="10719"/>
                </a:cubicBezTo>
                <a:cubicBezTo>
                  <a:pt x="8214" y="10602"/>
                  <a:pt x="8360" y="10543"/>
                  <a:pt x="8631" y="10543"/>
                </a:cubicBezTo>
                <a:cubicBezTo>
                  <a:pt x="8631" y="10543"/>
                  <a:pt x="8631" y="12100"/>
                  <a:pt x="8631" y="12100"/>
                </a:cubicBezTo>
                <a:close/>
                <a:moveTo>
                  <a:pt x="10255" y="12723"/>
                </a:moveTo>
                <a:cubicBezTo>
                  <a:pt x="10089" y="12594"/>
                  <a:pt x="9898" y="12487"/>
                  <a:pt x="9683" y="12404"/>
                </a:cubicBezTo>
                <a:cubicBezTo>
                  <a:pt x="9466" y="12322"/>
                  <a:pt x="9310" y="12249"/>
                  <a:pt x="9084" y="12186"/>
                </a:cubicBezTo>
                <a:lnTo>
                  <a:pt x="9084" y="10543"/>
                </a:lnTo>
                <a:cubicBezTo>
                  <a:pt x="9355" y="10543"/>
                  <a:pt x="9488" y="10613"/>
                  <a:pt x="9611" y="10753"/>
                </a:cubicBezTo>
                <a:cubicBezTo>
                  <a:pt x="9734" y="10894"/>
                  <a:pt x="9800" y="11096"/>
                  <a:pt x="9810" y="11361"/>
                </a:cubicBezTo>
                <a:lnTo>
                  <a:pt x="10669" y="11361"/>
                </a:lnTo>
                <a:cubicBezTo>
                  <a:pt x="10669" y="11107"/>
                  <a:pt x="10625" y="10883"/>
                  <a:pt x="10537" y="10691"/>
                </a:cubicBezTo>
                <a:cubicBezTo>
                  <a:pt x="10450" y="10499"/>
                  <a:pt x="10331" y="10341"/>
                  <a:pt x="10183" y="10216"/>
                </a:cubicBezTo>
                <a:cubicBezTo>
                  <a:pt x="10035" y="10091"/>
                  <a:pt x="9860" y="9998"/>
                  <a:pt x="9659" y="9935"/>
                </a:cubicBezTo>
                <a:cubicBezTo>
                  <a:pt x="9459" y="9874"/>
                  <a:pt x="9310" y="9842"/>
                  <a:pt x="9084" y="9842"/>
                </a:cubicBezTo>
                <a:lnTo>
                  <a:pt x="9084" y="9332"/>
                </a:lnTo>
                <a:lnTo>
                  <a:pt x="8631" y="9332"/>
                </a:lnTo>
                <a:lnTo>
                  <a:pt x="8631" y="9842"/>
                </a:lnTo>
                <a:cubicBezTo>
                  <a:pt x="8405" y="9842"/>
                  <a:pt x="8253" y="9877"/>
                  <a:pt x="8048" y="9944"/>
                </a:cubicBezTo>
                <a:cubicBezTo>
                  <a:pt x="7842" y="10011"/>
                  <a:pt x="7660" y="10108"/>
                  <a:pt x="7501" y="10235"/>
                </a:cubicBezTo>
                <a:cubicBezTo>
                  <a:pt x="7343" y="10363"/>
                  <a:pt x="7218" y="10521"/>
                  <a:pt x="7125" y="10711"/>
                </a:cubicBezTo>
                <a:cubicBezTo>
                  <a:pt x="7032" y="10900"/>
                  <a:pt x="6985" y="11119"/>
                  <a:pt x="6985" y="11369"/>
                </a:cubicBezTo>
                <a:cubicBezTo>
                  <a:pt x="6985" y="11654"/>
                  <a:pt x="7035" y="11893"/>
                  <a:pt x="7136" y="12085"/>
                </a:cubicBezTo>
                <a:cubicBezTo>
                  <a:pt x="7237" y="12278"/>
                  <a:pt x="7368" y="12437"/>
                  <a:pt x="7531" y="12564"/>
                </a:cubicBezTo>
                <a:cubicBezTo>
                  <a:pt x="7694" y="12691"/>
                  <a:pt x="7878" y="12794"/>
                  <a:pt x="8081" y="12876"/>
                </a:cubicBezTo>
                <a:cubicBezTo>
                  <a:pt x="8285" y="12956"/>
                  <a:pt x="8426" y="13024"/>
                  <a:pt x="8631" y="13082"/>
                </a:cubicBezTo>
                <a:lnTo>
                  <a:pt x="8631" y="14966"/>
                </a:lnTo>
                <a:cubicBezTo>
                  <a:pt x="8285" y="14955"/>
                  <a:pt x="8100" y="14852"/>
                  <a:pt x="7950" y="14654"/>
                </a:cubicBezTo>
                <a:cubicBezTo>
                  <a:pt x="7799" y="14458"/>
                  <a:pt x="7726" y="14187"/>
                  <a:pt x="7731" y="13845"/>
                </a:cubicBezTo>
                <a:lnTo>
                  <a:pt x="6872" y="13845"/>
                </a:lnTo>
                <a:cubicBezTo>
                  <a:pt x="6867" y="14136"/>
                  <a:pt x="6908" y="14393"/>
                  <a:pt x="6996" y="14616"/>
                </a:cubicBezTo>
                <a:cubicBezTo>
                  <a:pt x="7085" y="14839"/>
                  <a:pt x="7209" y="15027"/>
                  <a:pt x="7369" y="15181"/>
                </a:cubicBezTo>
                <a:cubicBezTo>
                  <a:pt x="7530" y="15333"/>
                  <a:pt x="7723" y="15451"/>
                  <a:pt x="7950" y="15535"/>
                </a:cubicBezTo>
                <a:cubicBezTo>
                  <a:pt x="8176" y="15617"/>
                  <a:pt x="8360" y="15662"/>
                  <a:pt x="8631" y="15667"/>
                </a:cubicBezTo>
                <a:lnTo>
                  <a:pt x="8631" y="16199"/>
                </a:lnTo>
                <a:lnTo>
                  <a:pt x="9084" y="16199"/>
                </a:lnTo>
                <a:lnTo>
                  <a:pt x="9084" y="15667"/>
                </a:lnTo>
                <a:cubicBezTo>
                  <a:pt x="9335" y="15656"/>
                  <a:pt x="9504" y="15613"/>
                  <a:pt x="9720" y="15538"/>
                </a:cubicBezTo>
                <a:cubicBezTo>
                  <a:pt x="9936" y="15464"/>
                  <a:pt x="10124" y="15354"/>
                  <a:pt x="10285" y="15211"/>
                </a:cubicBezTo>
                <a:cubicBezTo>
                  <a:pt x="10445" y="15069"/>
                  <a:pt x="10573" y="14889"/>
                  <a:pt x="10666" y="14674"/>
                </a:cubicBezTo>
                <a:cubicBezTo>
                  <a:pt x="10758" y="14459"/>
                  <a:pt x="10805" y="14206"/>
                  <a:pt x="10805" y="13915"/>
                </a:cubicBezTo>
                <a:cubicBezTo>
                  <a:pt x="10805" y="13634"/>
                  <a:pt x="10755" y="13398"/>
                  <a:pt x="10654" y="13207"/>
                </a:cubicBezTo>
                <a:cubicBezTo>
                  <a:pt x="10554" y="13014"/>
                  <a:pt x="10421" y="12854"/>
                  <a:pt x="10255" y="12723"/>
                </a:cubicBezTo>
                <a:moveTo>
                  <a:pt x="12764" y="0"/>
                </a:moveTo>
                <a:cubicBezTo>
                  <a:pt x="9919" y="0"/>
                  <a:pt x="7396" y="1350"/>
                  <a:pt x="5779" y="3437"/>
                </a:cubicBezTo>
                <a:cubicBezTo>
                  <a:pt x="6324" y="3259"/>
                  <a:pt x="6890" y="3132"/>
                  <a:pt x="7472" y="3051"/>
                </a:cubicBezTo>
                <a:cubicBezTo>
                  <a:pt x="8868" y="1774"/>
                  <a:pt x="10722" y="988"/>
                  <a:pt x="12764" y="988"/>
                </a:cubicBezTo>
                <a:cubicBezTo>
                  <a:pt x="17099" y="988"/>
                  <a:pt x="20613" y="4502"/>
                  <a:pt x="20613" y="8836"/>
                </a:cubicBezTo>
                <a:cubicBezTo>
                  <a:pt x="20613" y="10879"/>
                  <a:pt x="19827" y="12732"/>
                  <a:pt x="18549" y="14128"/>
                </a:cubicBezTo>
                <a:cubicBezTo>
                  <a:pt x="18468" y="14710"/>
                  <a:pt x="18341" y="15277"/>
                  <a:pt x="18163" y="15821"/>
                </a:cubicBezTo>
                <a:cubicBezTo>
                  <a:pt x="20250" y="14205"/>
                  <a:pt x="21600" y="11681"/>
                  <a:pt x="21600" y="8836"/>
                </a:cubicBezTo>
                <a:cubicBezTo>
                  <a:pt x="21600" y="3957"/>
                  <a:pt x="17644" y="0"/>
                  <a:pt x="12764" y="0"/>
                </a:cubicBezTo>
                <a:moveTo>
                  <a:pt x="8836" y="20613"/>
                </a:moveTo>
                <a:cubicBezTo>
                  <a:pt x="4501" y="20613"/>
                  <a:pt x="987" y="17098"/>
                  <a:pt x="987" y="12764"/>
                </a:cubicBezTo>
                <a:cubicBezTo>
                  <a:pt x="987" y="8429"/>
                  <a:pt x="4501" y="4915"/>
                  <a:pt x="8836" y="4915"/>
                </a:cubicBezTo>
                <a:cubicBezTo>
                  <a:pt x="13172" y="4915"/>
                  <a:pt x="16685" y="8429"/>
                  <a:pt x="16685" y="12764"/>
                </a:cubicBezTo>
                <a:cubicBezTo>
                  <a:pt x="16685" y="17098"/>
                  <a:pt x="13172" y="20613"/>
                  <a:pt x="8836" y="20613"/>
                </a:cubicBezTo>
                <a:moveTo>
                  <a:pt x="8836" y="3927"/>
                </a:moveTo>
                <a:cubicBezTo>
                  <a:pt x="3956" y="3927"/>
                  <a:pt x="0" y="7884"/>
                  <a:pt x="0" y="12764"/>
                </a:cubicBezTo>
                <a:cubicBezTo>
                  <a:pt x="0" y="17644"/>
                  <a:pt x="3956" y="21600"/>
                  <a:pt x="8836" y="21600"/>
                </a:cubicBezTo>
                <a:cubicBezTo>
                  <a:pt x="13716" y="21600"/>
                  <a:pt x="17673" y="17644"/>
                  <a:pt x="17673" y="12764"/>
                </a:cubicBezTo>
                <a:cubicBezTo>
                  <a:pt x="17673" y="7884"/>
                  <a:pt x="13716" y="3927"/>
                  <a:pt x="8836" y="3927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52" name="Shape 3829"/>
          <p:cNvSpPr/>
          <p:nvPr/>
        </p:nvSpPr>
        <p:spPr>
          <a:xfrm>
            <a:off x="7794746" y="5486510"/>
            <a:ext cx="236092" cy="23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1535" y="7724"/>
                </a:moveTo>
                <a:cubicBezTo>
                  <a:pt x="12082" y="7724"/>
                  <a:pt x="12586" y="7961"/>
                  <a:pt x="13047" y="8436"/>
                </a:cubicBezTo>
                <a:lnTo>
                  <a:pt x="13544" y="7424"/>
                </a:lnTo>
                <a:cubicBezTo>
                  <a:pt x="12888" y="6964"/>
                  <a:pt x="12248" y="6734"/>
                  <a:pt x="11621" y="6734"/>
                </a:cubicBezTo>
                <a:cubicBezTo>
                  <a:pt x="10757" y="6734"/>
                  <a:pt x="10048" y="7019"/>
                  <a:pt x="9494" y="7591"/>
                </a:cubicBezTo>
                <a:cubicBezTo>
                  <a:pt x="9019" y="8088"/>
                  <a:pt x="8691" y="8763"/>
                  <a:pt x="8510" y="9615"/>
                </a:cubicBezTo>
                <a:lnTo>
                  <a:pt x="7938" y="9615"/>
                </a:lnTo>
                <a:lnTo>
                  <a:pt x="7658" y="10327"/>
                </a:lnTo>
                <a:lnTo>
                  <a:pt x="8435" y="10327"/>
                </a:lnTo>
                <a:cubicBezTo>
                  <a:pt x="8428" y="10409"/>
                  <a:pt x="8423" y="10483"/>
                  <a:pt x="8419" y="10550"/>
                </a:cubicBezTo>
                <a:cubicBezTo>
                  <a:pt x="8415" y="10616"/>
                  <a:pt x="8414" y="10675"/>
                  <a:pt x="8414" y="10727"/>
                </a:cubicBezTo>
                <a:cubicBezTo>
                  <a:pt x="8414" y="10794"/>
                  <a:pt x="8415" y="10858"/>
                  <a:pt x="8419" y="10917"/>
                </a:cubicBezTo>
                <a:cubicBezTo>
                  <a:pt x="8423" y="10976"/>
                  <a:pt x="8428" y="11032"/>
                  <a:pt x="8435" y="11083"/>
                </a:cubicBezTo>
                <a:lnTo>
                  <a:pt x="7949" y="11083"/>
                </a:lnTo>
                <a:lnTo>
                  <a:pt x="7658" y="11785"/>
                </a:lnTo>
                <a:lnTo>
                  <a:pt x="8489" y="11785"/>
                </a:lnTo>
                <a:cubicBezTo>
                  <a:pt x="8604" y="12674"/>
                  <a:pt x="8896" y="13382"/>
                  <a:pt x="9364" y="13908"/>
                </a:cubicBezTo>
                <a:cubicBezTo>
                  <a:pt x="9904" y="14517"/>
                  <a:pt x="10656" y="14821"/>
                  <a:pt x="11621" y="14821"/>
                </a:cubicBezTo>
                <a:cubicBezTo>
                  <a:pt x="12219" y="14821"/>
                  <a:pt x="12762" y="14658"/>
                  <a:pt x="13252" y="14331"/>
                </a:cubicBezTo>
                <a:lnTo>
                  <a:pt x="13252" y="13096"/>
                </a:lnTo>
                <a:cubicBezTo>
                  <a:pt x="12978" y="13356"/>
                  <a:pt x="12733" y="13542"/>
                  <a:pt x="12517" y="13653"/>
                </a:cubicBezTo>
                <a:cubicBezTo>
                  <a:pt x="12280" y="13772"/>
                  <a:pt x="11981" y="13831"/>
                  <a:pt x="11621" y="13831"/>
                </a:cubicBezTo>
                <a:cubicBezTo>
                  <a:pt x="11067" y="13831"/>
                  <a:pt x="10627" y="13620"/>
                  <a:pt x="10304" y="13197"/>
                </a:cubicBezTo>
                <a:cubicBezTo>
                  <a:pt x="10023" y="12856"/>
                  <a:pt x="9839" y="12385"/>
                  <a:pt x="9753" y="11785"/>
                </a:cubicBezTo>
                <a:lnTo>
                  <a:pt x="11924" y="11785"/>
                </a:lnTo>
                <a:lnTo>
                  <a:pt x="12193" y="11083"/>
                </a:lnTo>
                <a:lnTo>
                  <a:pt x="9699" y="11083"/>
                </a:lnTo>
                <a:cubicBezTo>
                  <a:pt x="9692" y="11046"/>
                  <a:pt x="9688" y="10931"/>
                  <a:pt x="9688" y="10739"/>
                </a:cubicBezTo>
                <a:lnTo>
                  <a:pt x="9688" y="10483"/>
                </a:lnTo>
                <a:cubicBezTo>
                  <a:pt x="9688" y="10416"/>
                  <a:pt x="9692" y="10364"/>
                  <a:pt x="9699" y="10327"/>
                </a:cubicBezTo>
                <a:lnTo>
                  <a:pt x="12344" y="10327"/>
                </a:lnTo>
                <a:lnTo>
                  <a:pt x="12626" y="9615"/>
                </a:lnTo>
                <a:lnTo>
                  <a:pt x="9775" y="9615"/>
                </a:lnTo>
                <a:cubicBezTo>
                  <a:pt x="9868" y="9096"/>
                  <a:pt x="10051" y="8662"/>
                  <a:pt x="10325" y="8314"/>
                </a:cubicBezTo>
                <a:cubicBezTo>
                  <a:pt x="10649" y="7921"/>
                  <a:pt x="11052" y="7724"/>
                  <a:pt x="11535" y="7724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53" name="Shape 3830"/>
          <p:cNvSpPr/>
          <p:nvPr/>
        </p:nvSpPr>
        <p:spPr>
          <a:xfrm>
            <a:off x="8245467" y="5486510"/>
            <a:ext cx="236092" cy="23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836" y="20613"/>
                </a:moveTo>
                <a:cubicBezTo>
                  <a:pt x="4502" y="20613"/>
                  <a:pt x="988" y="17098"/>
                  <a:pt x="988" y="12764"/>
                </a:cubicBezTo>
                <a:cubicBezTo>
                  <a:pt x="988" y="8429"/>
                  <a:pt x="4502" y="4915"/>
                  <a:pt x="8836" y="4915"/>
                </a:cubicBezTo>
                <a:cubicBezTo>
                  <a:pt x="13171" y="4915"/>
                  <a:pt x="16685" y="8429"/>
                  <a:pt x="16685" y="12764"/>
                </a:cubicBezTo>
                <a:cubicBezTo>
                  <a:pt x="16685" y="17098"/>
                  <a:pt x="13171" y="20613"/>
                  <a:pt x="8836" y="20613"/>
                </a:cubicBezTo>
                <a:moveTo>
                  <a:pt x="8836" y="3927"/>
                </a:moveTo>
                <a:cubicBezTo>
                  <a:pt x="3956" y="3927"/>
                  <a:pt x="0" y="7884"/>
                  <a:pt x="0" y="12764"/>
                </a:cubicBezTo>
                <a:cubicBezTo>
                  <a:pt x="0" y="17644"/>
                  <a:pt x="3956" y="21600"/>
                  <a:pt x="8836" y="21600"/>
                </a:cubicBezTo>
                <a:cubicBezTo>
                  <a:pt x="13717" y="21600"/>
                  <a:pt x="17673" y="17644"/>
                  <a:pt x="17673" y="12764"/>
                </a:cubicBezTo>
                <a:cubicBezTo>
                  <a:pt x="17673" y="7884"/>
                  <a:pt x="13717" y="3927"/>
                  <a:pt x="8836" y="3927"/>
                </a:cubicBezTo>
                <a:moveTo>
                  <a:pt x="12764" y="0"/>
                </a:moveTo>
                <a:cubicBezTo>
                  <a:pt x="9919" y="0"/>
                  <a:pt x="7395" y="1350"/>
                  <a:pt x="5780" y="3437"/>
                </a:cubicBezTo>
                <a:cubicBezTo>
                  <a:pt x="6324" y="3259"/>
                  <a:pt x="6890" y="3132"/>
                  <a:pt x="7472" y="3051"/>
                </a:cubicBezTo>
                <a:cubicBezTo>
                  <a:pt x="8868" y="1774"/>
                  <a:pt x="10722" y="988"/>
                  <a:pt x="12764" y="988"/>
                </a:cubicBezTo>
                <a:cubicBezTo>
                  <a:pt x="17098" y="988"/>
                  <a:pt x="20612" y="4502"/>
                  <a:pt x="20612" y="8836"/>
                </a:cubicBezTo>
                <a:cubicBezTo>
                  <a:pt x="20612" y="10879"/>
                  <a:pt x="19827" y="12732"/>
                  <a:pt x="18549" y="14128"/>
                </a:cubicBezTo>
                <a:cubicBezTo>
                  <a:pt x="18468" y="14710"/>
                  <a:pt x="18341" y="15277"/>
                  <a:pt x="18163" y="15821"/>
                </a:cubicBezTo>
                <a:cubicBezTo>
                  <a:pt x="20250" y="14205"/>
                  <a:pt x="21600" y="11681"/>
                  <a:pt x="21600" y="8836"/>
                </a:cubicBezTo>
                <a:cubicBezTo>
                  <a:pt x="21600" y="3956"/>
                  <a:pt x="17644" y="0"/>
                  <a:pt x="12764" y="0"/>
                </a:cubicBezTo>
                <a:moveTo>
                  <a:pt x="9292" y="10539"/>
                </a:moveTo>
                <a:cubicBezTo>
                  <a:pt x="9702" y="10539"/>
                  <a:pt x="10080" y="10712"/>
                  <a:pt x="10426" y="11058"/>
                </a:cubicBezTo>
                <a:lnTo>
                  <a:pt x="10798" y="10321"/>
                </a:lnTo>
                <a:cubicBezTo>
                  <a:pt x="10307" y="9985"/>
                  <a:pt x="9826" y="9818"/>
                  <a:pt x="9356" y="9818"/>
                </a:cubicBezTo>
                <a:cubicBezTo>
                  <a:pt x="8708" y="9818"/>
                  <a:pt x="8176" y="10026"/>
                  <a:pt x="7761" y="10441"/>
                </a:cubicBezTo>
                <a:cubicBezTo>
                  <a:pt x="7404" y="10804"/>
                  <a:pt x="7158" y="11297"/>
                  <a:pt x="7023" y="11917"/>
                </a:cubicBezTo>
                <a:lnTo>
                  <a:pt x="6594" y="11917"/>
                </a:lnTo>
                <a:lnTo>
                  <a:pt x="6384" y="12436"/>
                </a:lnTo>
                <a:lnTo>
                  <a:pt x="6967" y="12436"/>
                </a:lnTo>
                <a:cubicBezTo>
                  <a:pt x="6961" y="12495"/>
                  <a:pt x="6957" y="12550"/>
                  <a:pt x="6955" y="12598"/>
                </a:cubicBezTo>
                <a:cubicBezTo>
                  <a:pt x="6952" y="12647"/>
                  <a:pt x="6950" y="12690"/>
                  <a:pt x="6950" y="12727"/>
                </a:cubicBezTo>
                <a:cubicBezTo>
                  <a:pt x="6950" y="12776"/>
                  <a:pt x="6952" y="12822"/>
                  <a:pt x="6955" y="12865"/>
                </a:cubicBezTo>
                <a:cubicBezTo>
                  <a:pt x="6957" y="12908"/>
                  <a:pt x="6961" y="12950"/>
                  <a:pt x="6967" y="12987"/>
                </a:cubicBezTo>
                <a:lnTo>
                  <a:pt x="6602" y="12987"/>
                </a:lnTo>
                <a:lnTo>
                  <a:pt x="6384" y="13498"/>
                </a:lnTo>
                <a:lnTo>
                  <a:pt x="7007" y="13498"/>
                </a:lnTo>
                <a:cubicBezTo>
                  <a:pt x="7093" y="14146"/>
                  <a:pt x="7313" y="14662"/>
                  <a:pt x="7663" y="15046"/>
                </a:cubicBezTo>
                <a:cubicBezTo>
                  <a:pt x="8068" y="15489"/>
                  <a:pt x="8633" y="15710"/>
                  <a:pt x="9356" y="15710"/>
                </a:cubicBezTo>
                <a:cubicBezTo>
                  <a:pt x="9805" y="15710"/>
                  <a:pt x="10212" y="15592"/>
                  <a:pt x="10579" y="15354"/>
                </a:cubicBezTo>
                <a:lnTo>
                  <a:pt x="10579" y="14454"/>
                </a:lnTo>
                <a:cubicBezTo>
                  <a:pt x="10374" y="14643"/>
                  <a:pt x="10191" y="14778"/>
                  <a:pt x="10029" y="14860"/>
                </a:cubicBezTo>
                <a:cubicBezTo>
                  <a:pt x="9850" y="14946"/>
                  <a:pt x="9626" y="14989"/>
                  <a:pt x="9356" y="14989"/>
                </a:cubicBezTo>
                <a:cubicBezTo>
                  <a:pt x="8940" y="14989"/>
                  <a:pt x="8611" y="14835"/>
                  <a:pt x="8368" y="14527"/>
                </a:cubicBezTo>
                <a:cubicBezTo>
                  <a:pt x="8158" y="14279"/>
                  <a:pt x="8020" y="13935"/>
                  <a:pt x="7955" y="13498"/>
                </a:cubicBezTo>
                <a:lnTo>
                  <a:pt x="9583" y="13498"/>
                </a:lnTo>
                <a:lnTo>
                  <a:pt x="9786" y="12987"/>
                </a:lnTo>
                <a:lnTo>
                  <a:pt x="7914" y="12987"/>
                </a:lnTo>
                <a:cubicBezTo>
                  <a:pt x="7909" y="12960"/>
                  <a:pt x="7906" y="12876"/>
                  <a:pt x="7906" y="12736"/>
                </a:cubicBezTo>
                <a:lnTo>
                  <a:pt x="7906" y="12550"/>
                </a:lnTo>
                <a:cubicBezTo>
                  <a:pt x="7906" y="12501"/>
                  <a:pt x="7909" y="12463"/>
                  <a:pt x="7914" y="12436"/>
                </a:cubicBezTo>
                <a:lnTo>
                  <a:pt x="9899" y="12436"/>
                </a:lnTo>
                <a:lnTo>
                  <a:pt x="10110" y="11917"/>
                </a:lnTo>
                <a:lnTo>
                  <a:pt x="7972" y="11917"/>
                </a:lnTo>
                <a:cubicBezTo>
                  <a:pt x="8042" y="11539"/>
                  <a:pt x="8179" y="11223"/>
                  <a:pt x="8384" y="10969"/>
                </a:cubicBezTo>
                <a:cubicBezTo>
                  <a:pt x="8627" y="10683"/>
                  <a:pt x="8929" y="10539"/>
                  <a:pt x="9292" y="1053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54" name="Shape 3831"/>
          <p:cNvSpPr/>
          <p:nvPr/>
        </p:nvSpPr>
        <p:spPr>
          <a:xfrm>
            <a:off x="8696189" y="5486510"/>
            <a:ext cx="236092" cy="23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60" y="9921"/>
                </a:moveTo>
                <a:cubicBezTo>
                  <a:pt x="12438" y="10786"/>
                  <a:pt x="11065" y="10346"/>
                  <a:pt x="10620" y="10238"/>
                </a:cubicBezTo>
                <a:lnTo>
                  <a:pt x="11011" y="8710"/>
                </a:lnTo>
                <a:cubicBezTo>
                  <a:pt x="11457" y="8818"/>
                  <a:pt x="12891" y="9019"/>
                  <a:pt x="12660" y="9921"/>
                </a:cubicBezTo>
                <a:moveTo>
                  <a:pt x="12416" y="12388"/>
                </a:moveTo>
                <a:cubicBezTo>
                  <a:pt x="12172" y="13338"/>
                  <a:pt x="10523" y="12824"/>
                  <a:pt x="9988" y="12696"/>
                </a:cubicBezTo>
                <a:lnTo>
                  <a:pt x="10421" y="11010"/>
                </a:lnTo>
                <a:cubicBezTo>
                  <a:pt x="10956" y="11139"/>
                  <a:pt x="12671" y="11395"/>
                  <a:pt x="12416" y="12388"/>
                </a:cubicBezTo>
                <a:moveTo>
                  <a:pt x="12637" y="8174"/>
                </a:moveTo>
                <a:lnTo>
                  <a:pt x="12960" y="6917"/>
                </a:lnTo>
                <a:lnTo>
                  <a:pt x="12171" y="6726"/>
                </a:lnTo>
                <a:lnTo>
                  <a:pt x="11857" y="7950"/>
                </a:lnTo>
                <a:cubicBezTo>
                  <a:pt x="11649" y="7901"/>
                  <a:pt x="11436" y="7853"/>
                  <a:pt x="11224" y="7806"/>
                </a:cubicBezTo>
                <a:lnTo>
                  <a:pt x="11541" y="6574"/>
                </a:lnTo>
                <a:lnTo>
                  <a:pt x="10753" y="6383"/>
                </a:lnTo>
                <a:lnTo>
                  <a:pt x="10429" y="7640"/>
                </a:lnTo>
                <a:cubicBezTo>
                  <a:pt x="10258" y="7602"/>
                  <a:pt x="10090" y="7565"/>
                  <a:pt x="9926" y="7525"/>
                </a:cubicBezTo>
                <a:lnTo>
                  <a:pt x="9927" y="7521"/>
                </a:lnTo>
                <a:lnTo>
                  <a:pt x="8839" y="7257"/>
                </a:lnTo>
                <a:lnTo>
                  <a:pt x="8629" y="8075"/>
                </a:lnTo>
                <a:cubicBezTo>
                  <a:pt x="8629" y="8075"/>
                  <a:pt x="9214" y="8205"/>
                  <a:pt x="9202" y="8214"/>
                </a:cubicBezTo>
                <a:cubicBezTo>
                  <a:pt x="9521" y="8291"/>
                  <a:pt x="9579" y="8496"/>
                  <a:pt x="9569" y="8658"/>
                </a:cubicBezTo>
                <a:lnTo>
                  <a:pt x="9202" y="10091"/>
                </a:lnTo>
                <a:cubicBezTo>
                  <a:pt x="9224" y="10097"/>
                  <a:pt x="9252" y="10105"/>
                  <a:pt x="9283" y="10116"/>
                </a:cubicBezTo>
                <a:cubicBezTo>
                  <a:pt x="9257" y="10111"/>
                  <a:pt x="9229" y="10104"/>
                  <a:pt x="9200" y="10097"/>
                </a:cubicBezTo>
                <a:lnTo>
                  <a:pt x="8684" y="12104"/>
                </a:lnTo>
                <a:cubicBezTo>
                  <a:pt x="8646" y="12198"/>
                  <a:pt x="8546" y="12339"/>
                  <a:pt x="8323" y="12285"/>
                </a:cubicBezTo>
                <a:cubicBezTo>
                  <a:pt x="8331" y="12297"/>
                  <a:pt x="7749" y="12147"/>
                  <a:pt x="7749" y="12147"/>
                </a:cubicBezTo>
                <a:lnTo>
                  <a:pt x="7358" y="13023"/>
                </a:lnTo>
                <a:lnTo>
                  <a:pt x="8384" y="13271"/>
                </a:lnTo>
                <a:cubicBezTo>
                  <a:pt x="8575" y="13318"/>
                  <a:pt x="8762" y="13366"/>
                  <a:pt x="8946" y="13412"/>
                </a:cubicBezTo>
                <a:lnTo>
                  <a:pt x="8621" y="14684"/>
                </a:lnTo>
                <a:lnTo>
                  <a:pt x="9408" y="14875"/>
                </a:lnTo>
                <a:lnTo>
                  <a:pt x="9731" y="13617"/>
                </a:lnTo>
                <a:cubicBezTo>
                  <a:pt x="9947" y="13673"/>
                  <a:pt x="10156" y="13725"/>
                  <a:pt x="10360" y="13775"/>
                </a:cubicBezTo>
                <a:lnTo>
                  <a:pt x="10038" y="15027"/>
                </a:lnTo>
                <a:lnTo>
                  <a:pt x="10827" y="15218"/>
                </a:lnTo>
                <a:lnTo>
                  <a:pt x="11153" y="13949"/>
                </a:lnTo>
                <a:cubicBezTo>
                  <a:pt x="12499" y="14195"/>
                  <a:pt x="13510" y="14095"/>
                  <a:pt x="13935" y="12915"/>
                </a:cubicBezTo>
                <a:cubicBezTo>
                  <a:pt x="14279" y="11964"/>
                  <a:pt x="13918" y="11417"/>
                  <a:pt x="13210" y="11059"/>
                </a:cubicBezTo>
                <a:cubicBezTo>
                  <a:pt x="13726" y="10943"/>
                  <a:pt x="14115" y="10614"/>
                  <a:pt x="14218" y="9934"/>
                </a:cubicBezTo>
                <a:cubicBezTo>
                  <a:pt x="14361" y="9006"/>
                  <a:pt x="13633" y="8507"/>
                  <a:pt x="12637" y="8174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55" name="Shape 3832"/>
          <p:cNvSpPr/>
          <p:nvPr/>
        </p:nvSpPr>
        <p:spPr>
          <a:xfrm>
            <a:off x="9146910" y="5486510"/>
            <a:ext cx="236092" cy="23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052" y="12080"/>
                </a:moveTo>
                <a:cubicBezTo>
                  <a:pt x="9878" y="12753"/>
                  <a:pt x="8799" y="12411"/>
                  <a:pt x="8449" y="12327"/>
                </a:cubicBezTo>
                <a:lnTo>
                  <a:pt x="8758" y="11138"/>
                </a:lnTo>
                <a:cubicBezTo>
                  <a:pt x="9107" y="11222"/>
                  <a:pt x="10234" y="11378"/>
                  <a:pt x="10052" y="12080"/>
                </a:cubicBezTo>
                <a:moveTo>
                  <a:pt x="9860" y="13999"/>
                </a:moveTo>
                <a:cubicBezTo>
                  <a:pt x="9669" y="14738"/>
                  <a:pt x="8373" y="14338"/>
                  <a:pt x="7953" y="14238"/>
                </a:cubicBezTo>
                <a:lnTo>
                  <a:pt x="8293" y="12928"/>
                </a:lnTo>
                <a:cubicBezTo>
                  <a:pt x="8714" y="13027"/>
                  <a:pt x="10060" y="13227"/>
                  <a:pt x="9860" y="13999"/>
                </a:cubicBezTo>
                <a:moveTo>
                  <a:pt x="10034" y="10721"/>
                </a:moveTo>
                <a:lnTo>
                  <a:pt x="10288" y="9743"/>
                </a:lnTo>
                <a:lnTo>
                  <a:pt x="9668" y="9595"/>
                </a:lnTo>
                <a:lnTo>
                  <a:pt x="9421" y="10547"/>
                </a:lnTo>
                <a:cubicBezTo>
                  <a:pt x="9258" y="10509"/>
                  <a:pt x="9090" y="10471"/>
                  <a:pt x="8925" y="10435"/>
                </a:cubicBezTo>
                <a:lnTo>
                  <a:pt x="9173" y="9477"/>
                </a:lnTo>
                <a:lnTo>
                  <a:pt x="8554" y="9328"/>
                </a:lnTo>
                <a:lnTo>
                  <a:pt x="8300" y="10306"/>
                </a:lnTo>
                <a:cubicBezTo>
                  <a:pt x="8165" y="10276"/>
                  <a:pt x="8033" y="10248"/>
                  <a:pt x="7904" y="10216"/>
                </a:cubicBezTo>
                <a:lnTo>
                  <a:pt x="7904" y="10213"/>
                </a:lnTo>
                <a:lnTo>
                  <a:pt x="7050" y="10008"/>
                </a:lnTo>
                <a:lnTo>
                  <a:pt x="6885" y="10645"/>
                </a:lnTo>
                <a:cubicBezTo>
                  <a:pt x="6885" y="10645"/>
                  <a:pt x="7345" y="10745"/>
                  <a:pt x="7335" y="10752"/>
                </a:cubicBezTo>
                <a:cubicBezTo>
                  <a:pt x="7586" y="10812"/>
                  <a:pt x="7632" y="10972"/>
                  <a:pt x="7624" y="11098"/>
                </a:cubicBezTo>
                <a:lnTo>
                  <a:pt x="7335" y="12213"/>
                </a:lnTo>
                <a:cubicBezTo>
                  <a:pt x="7352" y="12217"/>
                  <a:pt x="7375" y="12223"/>
                  <a:pt x="7399" y="12232"/>
                </a:cubicBezTo>
                <a:cubicBezTo>
                  <a:pt x="7379" y="12228"/>
                  <a:pt x="7357" y="12222"/>
                  <a:pt x="7334" y="12217"/>
                </a:cubicBezTo>
                <a:lnTo>
                  <a:pt x="6928" y="13778"/>
                </a:lnTo>
                <a:cubicBezTo>
                  <a:pt x="6898" y="13851"/>
                  <a:pt x="6820" y="13961"/>
                  <a:pt x="6645" y="13919"/>
                </a:cubicBezTo>
                <a:cubicBezTo>
                  <a:pt x="6651" y="13928"/>
                  <a:pt x="6194" y="13812"/>
                  <a:pt x="6194" y="13812"/>
                </a:cubicBezTo>
                <a:lnTo>
                  <a:pt x="5886" y="14492"/>
                </a:lnTo>
                <a:lnTo>
                  <a:pt x="6692" y="14686"/>
                </a:lnTo>
                <a:cubicBezTo>
                  <a:pt x="6843" y="14722"/>
                  <a:pt x="6990" y="14760"/>
                  <a:pt x="7134" y="14795"/>
                </a:cubicBezTo>
                <a:lnTo>
                  <a:pt x="6878" y="15785"/>
                </a:lnTo>
                <a:lnTo>
                  <a:pt x="7497" y="15933"/>
                </a:lnTo>
                <a:lnTo>
                  <a:pt x="7751" y="14955"/>
                </a:lnTo>
                <a:cubicBezTo>
                  <a:pt x="7921" y="14999"/>
                  <a:pt x="8085" y="15039"/>
                  <a:pt x="8245" y="15077"/>
                </a:cubicBezTo>
                <a:lnTo>
                  <a:pt x="7992" y="16051"/>
                </a:lnTo>
                <a:lnTo>
                  <a:pt x="8612" y="16200"/>
                </a:lnTo>
                <a:lnTo>
                  <a:pt x="8868" y="15212"/>
                </a:lnTo>
                <a:cubicBezTo>
                  <a:pt x="9926" y="15404"/>
                  <a:pt x="10720" y="15327"/>
                  <a:pt x="11055" y="14409"/>
                </a:cubicBezTo>
                <a:cubicBezTo>
                  <a:pt x="11324" y="13670"/>
                  <a:pt x="11041" y="13243"/>
                  <a:pt x="10485" y="12965"/>
                </a:cubicBezTo>
                <a:cubicBezTo>
                  <a:pt x="10890" y="12875"/>
                  <a:pt x="11195" y="12619"/>
                  <a:pt x="11277" y="12091"/>
                </a:cubicBezTo>
                <a:cubicBezTo>
                  <a:pt x="11389" y="11369"/>
                  <a:pt x="10816" y="10980"/>
                  <a:pt x="10034" y="10721"/>
                </a:cubicBezTo>
                <a:moveTo>
                  <a:pt x="8836" y="20613"/>
                </a:moveTo>
                <a:cubicBezTo>
                  <a:pt x="4502" y="20613"/>
                  <a:pt x="988" y="17098"/>
                  <a:pt x="988" y="12764"/>
                </a:cubicBezTo>
                <a:cubicBezTo>
                  <a:pt x="988" y="8429"/>
                  <a:pt x="4502" y="4915"/>
                  <a:pt x="8836" y="4915"/>
                </a:cubicBezTo>
                <a:cubicBezTo>
                  <a:pt x="13171" y="4915"/>
                  <a:pt x="16685" y="8429"/>
                  <a:pt x="16685" y="12764"/>
                </a:cubicBezTo>
                <a:cubicBezTo>
                  <a:pt x="16685" y="17098"/>
                  <a:pt x="13171" y="20613"/>
                  <a:pt x="8836" y="20613"/>
                </a:cubicBezTo>
                <a:moveTo>
                  <a:pt x="8836" y="3927"/>
                </a:moveTo>
                <a:cubicBezTo>
                  <a:pt x="3956" y="3927"/>
                  <a:pt x="0" y="7884"/>
                  <a:pt x="0" y="12764"/>
                </a:cubicBezTo>
                <a:cubicBezTo>
                  <a:pt x="0" y="17644"/>
                  <a:pt x="3956" y="21600"/>
                  <a:pt x="8836" y="21600"/>
                </a:cubicBezTo>
                <a:cubicBezTo>
                  <a:pt x="13717" y="21600"/>
                  <a:pt x="17673" y="17644"/>
                  <a:pt x="17673" y="12764"/>
                </a:cubicBezTo>
                <a:cubicBezTo>
                  <a:pt x="17673" y="7884"/>
                  <a:pt x="13717" y="3927"/>
                  <a:pt x="8836" y="3927"/>
                </a:cubicBezTo>
                <a:moveTo>
                  <a:pt x="12764" y="0"/>
                </a:moveTo>
                <a:cubicBezTo>
                  <a:pt x="9919" y="0"/>
                  <a:pt x="7396" y="1350"/>
                  <a:pt x="5780" y="3438"/>
                </a:cubicBezTo>
                <a:cubicBezTo>
                  <a:pt x="6324" y="3259"/>
                  <a:pt x="6890" y="3132"/>
                  <a:pt x="7472" y="3051"/>
                </a:cubicBezTo>
                <a:cubicBezTo>
                  <a:pt x="8868" y="1774"/>
                  <a:pt x="10722" y="988"/>
                  <a:pt x="12764" y="988"/>
                </a:cubicBezTo>
                <a:cubicBezTo>
                  <a:pt x="17098" y="988"/>
                  <a:pt x="20612" y="4502"/>
                  <a:pt x="20612" y="8836"/>
                </a:cubicBezTo>
                <a:cubicBezTo>
                  <a:pt x="20612" y="10879"/>
                  <a:pt x="19827" y="12732"/>
                  <a:pt x="18549" y="14128"/>
                </a:cubicBezTo>
                <a:cubicBezTo>
                  <a:pt x="18468" y="14710"/>
                  <a:pt x="18341" y="15277"/>
                  <a:pt x="18163" y="15821"/>
                </a:cubicBezTo>
                <a:cubicBezTo>
                  <a:pt x="20250" y="14205"/>
                  <a:pt x="21600" y="11681"/>
                  <a:pt x="21600" y="8836"/>
                </a:cubicBezTo>
                <a:cubicBezTo>
                  <a:pt x="21600" y="3956"/>
                  <a:pt x="17644" y="0"/>
                  <a:pt x="12764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56" name="Shape 3833"/>
          <p:cNvSpPr/>
          <p:nvPr/>
        </p:nvSpPr>
        <p:spPr>
          <a:xfrm>
            <a:off x="9597631" y="5540168"/>
            <a:ext cx="236092" cy="1287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502" y="11839"/>
                </a:moveTo>
                <a:cubicBezTo>
                  <a:pt x="11425" y="11732"/>
                  <a:pt x="11338" y="11647"/>
                  <a:pt x="11242" y="11582"/>
                </a:cubicBezTo>
                <a:cubicBezTo>
                  <a:pt x="11144" y="11515"/>
                  <a:pt x="11102" y="11459"/>
                  <a:pt x="11001" y="11410"/>
                </a:cubicBezTo>
                <a:lnTo>
                  <a:pt x="11001" y="14261"/>
                </a:lnTo>
                <a:cubicBezTo>
                  <a:pt x="11238" y="14228"/>
                  <a:pt x="11377" y="14101"/>
                  <a:pt x="11528" y="13876"/>
                </a:cubicBezTo>
                <a:cubicBezTo>
                  <a:pt x="11680" y="13651"/>
                  <a:pt x="11756" y="13294"/>
                  <a:pt x="11756" y="12806"/>
                </a:cubicBezTo>
                <a:cubicBezTo>
                  <a:pt x="11756" y="12577"/>
                  <a:pt x="11733" y="12386"/>
                  <a:pt x="11686" y="12229"/>
                </a:cubicBezTo>
                <a:cubicBezTo>
                  <a:pt x="11640" y="12074"/>
                  <a:pt x="11579" y="11944"/>
                  <a:pt x="11502" y="11839"/>
                </a:cubicBezTo>
                <a:moveTo>
                  <a:pt x="17182" y="16200"/>
                </a:moveTo>
                <a:lnTo>
                  <a:pt x="16200" y="16200"/>
                </a:lnTo>
                <a:cubicBezTo>
                  <a:pt x="15929" y="16200"/>
                  <a:pt x="15709" y="16603"/>
                  <a:pt x="15709" y="17100"/>
                </a:cubicBezTo>
                <a:cubicBezTo>
                  <a:pt x="15709" y="17597"/>
                  <a:pt x="15929" y="18000"/>
                  <a:pt x="16200" y="18000"/>
                </a:cubicBezTo>
                <a:lnTo>
                  <a:pt x="17182" y="18000"/>
                </a:lnTo>
                <a:cubicBezTo>
                  <a:pt x="17453" y="18000"/>
                  <a:pt x="17673" y="17597"/>
                  <a:pt x="17673" y="17100"/>
                </a:cubicBezTo>
                <a:cubicBezTo>
                  <a:pt x="17673" y="16603"/>
                  <a:pt x="17453" y="16200"/>
                  <a:pt x="17182" y="16200"/>
                </a:cubicBezTo>
                <a:moveTo>
                  <a:pt x="9917" y="8510"/>
                </a:moveTo>
                <a:cubicBezTo>
                  <a:pt x="9917" y="8706"/>
                  <a:pt x="9938" y="8873"/>
                  <a:pt x="9982" y="9012"/>
                </a:cubicBezTo>
                <a:cubicBezTo>
                  <a:pt x="10026" y="9151"/>
                  <a:pt x="10082" y="9269"/>
                  <a:pt x="10150" y="9367"/>
                </a:cubicBezTo>
                <a:cubicBezTo>
                  <a:pt x="10219" y="9464"/>
                  <a:pt x="10298" y="9545"/>
                  <a:pt x="10388" y="9605"/>
                </a:cubicBezTo>
                <a:cubicBezTo>
                  <a:pt x="10478" y="9666"/>
                  <a:pt x="10513" y="9717"/>
                  <a:pt x="10605" y="9758"/>
                </a:cubicBezTo>
                <a:lnTo>
                  <a:pt x="10605" y="7311"/>
                </a:lnTo>
                <a:cubicBezTo>
                  <a:pt x="10368" y="7311"/>
                  <a:pt x="10241" y="7402"/>
                  <a:pt x="10111" y="7587"/>
                </a:cubicBezTo>
                <a:cubicBezTo>
                  <a:pt x="9981" y="7770"/>
                  <a:pt x="9917" y="8077"/>
                  <a:pt x="9917" y="8510"/>
                </a:cubicBezTo>
                <a:moveTo>
                  <a:pt x="20127" y="3600"/>
                </a:moveTo>
                <a:cubicBezTo>
                  <a:pt x="19856" y="3600"/>
                  <a:pt x="19636" y="3197"/>
                  <a:pt x="19636" y="2700"/>
                </a:cubicBezTo>
                <a:cubicBezTo>
                  <a:pt x="19636" y="2204"/>
                  <a:pt x="19856" y="1800"/>
                  <a:pt x="20127" y="1800"/>
                </a:cubicBezTo>
                <a:cubicBezTo>
                  <a:pt x="20399" y="1800"/>
                  <a:pt x="20618" y="2204"/>
                  <a:pt x="20618" y="2700"/>
                </a:cubicBezTo>
                <a:cubicBezTo>
                  <a:pt x="20618" y="3197"/>
                  <a:pt x="20399" y="3600"/>
                  <a:pt x="20127" y="3600"/>
                </a:cubicBezTo>
                <a:moveTo>
                  <a:pt x="20618" y="16365"/>
                </a:moveTo>
                <a:cubicBezTo>
                  <a:pt x="20464" y="16265"/>
                  <a:pt x="20300" y="16200"/>
                  <a:pt x="20127" y="16200"/>
                </a:cubicBezTo>
                <a:cubicBezTo>
                  <a:pt x="19314" y="16200"/>
                  <a:pt x="18655" y="17409"/>
                  <a:pt x="18655" y="18900"/>
                </a:cubicBezTo>
                <a:cubicBezTo>
                  <a:pt x="18655" y="19218"/>
                  <a:pt x="18690" y="19519"/>
                  <a:pt x="18745" y="19800"/>
                </a:cubicBezTo>
                <a:lnTo>
                  <a:pt x="2855" y="19800"/>
                </a:lnTo>
                <a:cubicBezTo>
                  <a:pt x="2910" y="19519"/>
                  <a:pt x="2945" y="19218"/>
                  <a:pt x="2945" y="18900"/>
                </a:cubicBezTo>
                <a:cubicBezTo>
                  <a:pt x="2945" y="17409"/>
                  <a:pt x="2286" y="16200"/>
                  <a:pt x="1473" y="16200"/>
                </a:cubicBezTo>
                <a:cubicBezTo>
                  <a:pt x="1300" y="16200"/>
                  <a:pt x="1136" y="16265"/>
                  <a:pt x="982" y="16365"/>
                </a:cubicBezTo>
                <a:lnTo>
                  <a:pt x="982" y="5235"/>
                </a:lnTo>
                <a:cubicBezTo>
                  <a:pt x="1136" y="5337"/>
                  <a:pt x="1300" y="5400"/>
                  <a:pt x="1473" y="5400"/>
                </a:cubicBezTo>
                <a:cubicBezTo>
                  <a:pt x="2286" y="5400"/>
                  <a:pt x="2945" y="4192"/>
                  <a:pt x="2945" y="2700"/>
                </a:cubicBezTo>
                <a:cubicBezTo>
                  <a:pt x="2945" y="2384"/>
                  <a:pt x="2910" y="2083"/>
                  <a:pt x="2855" y="1800"/>
                </a:cubicBezTo>
                <a:lnTo>
                  <a:pt x="18745" y="1800"/>
                </a:lnTo>
                <a:cubicBezTo>
                  <a:pt x="18690" y="2083"/>
                  <a:pt x="18655" y="2384"/>
                  <a:pt x="18655" y="2700"/>
                </a:cubicBezTo>
                <a:cubicBezTo>
                  <a:pt x="18655" y="4192"/>
                  <a:pt x="19314" y="5400"/>
                  <a:pt x="20127" y="5400"/>
                </a:cubicBezTo>
                <a:cubicBezTo>
                  <a:pt x="20300" y="5400"/>
                  <a:pt x="20464" y="5337"/>
                  <a:pt x="20618" y="5235"/>
                </a:cubicBezTo>
                <a:cubicBezTo>
                  <a:pt x="20618" y="5235"/>
                  <a:pt x="20618" y="16365"/>
                  <a:pt x="20618" y="16365"/>
                </a:cubicBezTo>
                <a:close/>
                <a:moveTo>
                  <a:pt x="20127" y="19800"/>
                </a:moveTo>
                <a:cubicBezTo>
                  <a:pt x="19856" y="19800"/>
                  <a:pt x="19636" y="19397"/>
                  <a:pt x="19636" y="18900"/>
                </a:cubicBezTo>
                <a:cubicBezTo>
                  <a:pt x="19636" y="18404"/>
                  <a:pt x="19856" y="18000"/>
                  <a:pt x="20127" y="18000"/>
                </a:cubicBezTo>
                <a:cubicBezTo>
                  <a:pt x="20399" y="18000"/>
                  <a:pt x="20618" y="18404"/>
                  <a:pt x="20618" y="18900"/>
                </a:cubicBezTo>
                <a:cubicBezTo>
                  <a:pt x="20618" y="19397"/>
                  <a:pt x="20399" y="19800"/>
                  <a:pt x="20127" y="19800"/>
                </a:cubicBezTo>
                <a:moveTo>
                  <a:pt x="1473" y="19800"/>
                </a:moveTo>
                <a:cubicBezTo>
                  <a:pt x="1201" y="19800"/>
                  <a:pt x="982" y="19397"/>
                  <a:pt x="982" y="18900"/>
                </a:cubicBezTo>
                <a:cubicBezTo>
                  <a:pt x="982" y="18404"/>
                  <a:pt x="1201" y="18000"/>
                  <a:pt x="1473" y="18000"/>
                </a:cubicBezTo>
                <a:cubicBezTo>
                  <a:pt x="1744" y="18000"/>
                  <a:pt x="1964" y="18404"/>
                  <a:pt x="1964" y="18900"/>
                </a:cubicBezTo>
                <a:cubicBezTo>
                  <a:pt x="1964" y="19397"/>
                  <a:pt x="1744" y="19800"/>
                  <a:pt x="1473" y="19800"/>
                </a:cubicBezTo>
                <a:moveTo>
                  <a:pt x="1473" y="1800"/>
                </a:moveTo>
                <a:cubicBezTo>
                  <a:pt x="1744" y="1800"/>
                  <a:pt x="1964" y="2204"/>
                  <a:pt x="1964" y="2700"/>
                </a:cubicBezTo>
                <a:cubicBezTo>
                  <a:pt x="1964" y="3197"/>
                  <a:pt x="1744" y="3600"/>
                  <a:pt x="1473" y="3600"/>
                </a:cubicBezTo>
                <a:cubicBezTo>
                  <a:pt x="1201" y="3600"/>
                  <a:pt x="982" y="3197"/>
                  <a:pt x="982" y="2700"/>
                </a:cubicBezTo>
                <a:cubicBezTo>
                  <a:pt x="982" y="2204"/>
                  <a:pt x="1201" y="1800"/>
                  <a:pt x="1473" y="1800"/>
                </a:cubicBezTo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807"/>
                  <a:pt x="0" y="1800"/>
                </a:cubicBezTo>
                <a:lnTo>
                  <a:pt x="0" y="19800"/>
                </a:lnTo>
                <a:cubicBezTo>
                  <a:pt x="0" y="20795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795"/>
                  <a:pt x="21600" y="19800"/>
                </a:cubicBezTo>
                <a:lnTo>
                  <a:pt x="21600" y="1800"/>
                </a:lnTo>
                <a:cubicBezTo>
                  <a:pt x="21600" y="807"/>
                  <a:pt x="21160" y="0"/>
                  <a:pt x="20618" y="0"/>
                </a:cubicBezTo>
                <a:moveTo>
                  <a:pt x="12385" y="13802"/>
                </a:moveTo>
                <a:cubicBezTo>
                  <a:pt x="12304" y="14142"/>
                  <a:pt x="12193" y="14423"/>
                  <a:pt x="12052" y="14646"/>
                </a:cubicBezTo>
                <a:cubicBezTo>
                  <a:pt x="11912" y="14871"/>
                  <a:pt x="11747" y="15042"/>
                  <a:pt x="11558" y="15161"/>
                </a:cubicBezTo>
                <a:cubicBezTo>
                  <a:pt x="11369" y="15279"/>
                  <a:pt x="11221" y="15346"/>
                  <a:pt x="11001" y="15363"/>
                </a:cubicBezTo>
                <a:lnTo>
                  <a:pt x="11001" y="16198"/>
                </a:lnTo>
                <a:lnTo>
                  <a:pt x="10605" y="16198"/>
                </a:lnTo>
                <a:lnTo>
                  <a:pt x="10605" y="15363"/>
                </a:lnTo>
                <a:cubicBezTo>
                  <a:pt x="10368" y="15354"/>
                  <a:pt x="10206" y="15284"/>
                  <a:pt x="10009" y="15154"/>
                </a:cubicBezTo>
                <a:cubicBezTo>
                  <a:pt x="9811" y="15024"/>
                  <a:pt x="9642" y="14838"/>
                  <a:pt x="9501" y="14597"/>
                </a:cubicBezTo>
                <a:cubicBezTo>
                  <a:pt x="9361" y="14358"/>
                  <a:pt x="9252" y="14061"/>
                  <a:pt x="9175" y="13711"/>
                </a:cubicBezTo>
                <a:cubicBezTo>
                  <a:pt x="9098" y="13359"/>
                  <a:pt x="9062" y="12957"/>
                  <a:pt x="9066" y="12500"/>
                </a:cubicBezTo>
                <a:lnTo>
                  <a:pt x="9818" y="12500"/>
                </a:lnTo>
                <a:cubicBezTo>
                  <a:pt x="9813" y="13038"/>
                  <a:pt x="9877" y="13461"/>
                  <a:pt x="10009" y="13771"/>
                </a:cubicBezTo>
                <a:cubicBezTo>
                  <a:pt x="10140" y="14082"/>
                  <a:pt x="10302" y="14245"/>
                  <a:pt x="10605" y="14261"/>
                </a:cubicBezTo>
                <a:lnTo>
                  <a:pt x="10605" y="11299"/>
                </a:lnTo>
                <a:cubicBezTo>
                  <a:pt x="10425" y="11210"/>
                  <a:pt x="10302" y="11102"/>
                  <a:pt x="10124" y="10976"/>
                </a:cubicBezTo>
                <a:cubicBezTo>
                  <a:pt x="9946" y="10849"/>
                  <a:pt x="9786" y="10686"/>
                  <a:pt x="9643" y="10485"/>
                </a:cubicBezTo>
                <a:cubicBezTo>
                  <a:pt x="9500" y="10287"/>
                  <a:pt x="9385" y="10035"/>
                  <a:pt x="9297" y="9733"/>
                </a:cubicBezTo>
                <a:cubicBezTo>
                  <a:pt x="9209" y="9432"/>
                  <a:pt x="9165" y="9056"/>
                  <a:pt x="9165" y="8608"/>
                </a:cubicBezTo>
                <a:cubicBezTo>
                  <a:pt x="9165" y="8216"/>
                  <a:pt x="9206" y="7871"/>
                  <a:pt x="9287" y="7574"/>
                </a:cubicBezTo>
                <a:cubicBezTo>
                  <a:pt x="9369" y="7276"/>
                  <a:pt x="9478" y="7028"/>
                  <a:pt x="9617" y="6827"/>
                </a:cubicBezTo>
                <a:cubicBezTo>
                  <a:pt x="9755" y="6627"/>
                  <a:pt x="9914" y="6474"/>
                  <a:pt x="10094" y="6369"/>
                </a:cubicBezTo>
                <a:cubicBezTo>
                  <a:pt x="10275" y="6263"/>
                  <a:pt x="10408" y="6210"/>
                  <a:pt x="10605" y="6210"/>
                </a:cubicBezTo>
                <a:lnTo>
                  <a:pt x="10605" y="5407"/>
                </a:lnTo>
                <a:lnTo>
                  <a:pt x="11001" y="5407"/>
                </a:lnTo>
                <a:lnTo>
                  <a:pt x="11001" y="6210"/>
                </a:lnTo>
                <a:cubicBezTo>
                  <a:pt x="11199" y="6210"/>
                  <a:pt x="11329" y="6258"/>
                  <a:pt x="11505" y="6356"/>
                </a:cubicBezTo>
                <a:cubicBezTo>
                  <a:pt x="11681" y="6455"/>
                  <a:pt x="11834" y="6601"/>
                  <a:pt x="11963" y="6797"/>
                </a:cubicBezTo>
                <a:cubicBezTo>
                  <a:pt x="12093" y="6993"/>
                  <a:pt x="12196" y="7242"/>
                  <a:pt x="12273" y="7543"/>
                </a:cubicBezTo>
                <a:cubicBezTo>
                  <a:pt x="12350" y="7845"/>
                  <a:pt x="12389" y="8197"/>
                  <a:pt x="12389" y="8596"/>
                </a:cubicBezTo>
                <a:lnTo>
                  <a:pt x="11637" y="8596"/>
                </a:lnTo>
                <a:cubicBezTo>
                  <a:pt x="11628" y="8179"/>
                  <a:pt x="11570" y="7861"/>
                  <a:pt x="11463" y="7641"/>
                </a:cubicBezTo>
                <a:cubicBezTo>
                  <a:pt x="11355" y="7421"/>
                  <a:pt x="11238" y="7311"/>
                  <a:pt x="11001" y="7311"/>
                </a:cubicBezTo>
                <a:lnTo>
                  <a:pt x="11001" y="9893"/>
                </a:lnTo>
                <a:cubicBezTo>
                  <a:pt x="11199" y="9991"/>
                  <a:pt x="11336" y="10106"/>
                  <a:pt x="11525" y="10236"/>
                </a:cubicBezTo>
                <a:cubicBezTo>
                  <a:pt x="11714" y="10366"/>
                  <a:pt x="11881" y="10533"/>
                  <a:pt x="12026" y="10737"/>
                </a:cubicBezTo>
                <a:cubicBezTo>
                  <a:pt x="12171" y="10941"/>
                  <a:pt x="12287" y="11194"/>
                  <a:pt x="12375" y="11496"/>
                </a:cubicBezTo>
                <a:cubicBezTo>
                  <a:pt x="12463" y="11798"/>
                  <a:pt x="12507" y="12169"/>
                  <a:pt x="12507" y="12609"/>
                </a:cubicBezTo>
                <a:cubicBezTo>
                  <a:pt x="12507" y="13066"/>
                  <a:pt x="12466" y="13463"/>
                  <a:pt x="12385" y="13802"/>
                </a:cubicBezTo>
                <a:moveTo>
                  <a:pt x="10800" y="3600"/>
                </a:moveTo>
                <a:cubicBezTo>
                  <a:pt x="8631" y="3600"/>
                  <a:pt x="6873" y="6824"/>
                  <a:pt x="6873" y="10800"/>
                </a:cubicBezTo>
                <a:cubicBezTo>
                  <a:pt x="6873" y="14776"/>
                  <a:pt x="8631" y="18000"/>
                  <a:pt x="10800" y="18000"/>
                </a:cubicBezTo>
                <a:cubicBezTo>
                  <a:pt x="12969" y="18000"/>
                  <a:pt x="14727" y="14776"/>
                  <a:pt x="14727" y="10800"/>
                </a:cubicBezTo>
                <a:cubicBezTo>
                  <a:pt x="14727" y="6824"/>
                  <a:pt x="12969" y="3600"/>
                  <a:pt x="10800" y="3600"/>
                </a:cubicBezTo>
                <a:moveTo>
                  <a:pt x="5400" y="3600"/>
                </a:moveTo>
                <a:lnTo>
                  <a:pt x="4418" y="3600"/>
                </a:lnTo>
                <a:cubicBezTo>
                  <a:pt x="4147" y="3600"/>
                  <a:pt x="3927" y="4003"/>
                  <a:pt x="3927" y="4500"/>
                </a:cubicBezTo>
                <a:cubicBezTo>
                  <a:pt x="3927" y="4997"/>
                  <a:pt x="4147" y="5400"/>
                  <a:pt x="4418" y="5400"/>
                </a:cubicBezTo>
                <a:lnTo>
                  <a:pt x="5400" y="5400"/>
                </a:lnTo>
                <a:cubicBezTo>
                  <a:pt x="5671" y="5400"/>
                  <a:pt x="5891" y="4997"/>
                  <a:pt x="5891" y="4500"/>
                </a:cubicBezTo>
                <a:cubicBezTo>
                  <a:pt x="5891" y="4003"/>
                  <a:pt x="5671" y="3600"/>
                  <a:pt x="5400" y="36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57" name="Shape 3834"/>
          <p:cNvSpPr/>
          <p:nvPr/>
        </p:nvSpPr>
        <p:spPr>
          <a:xfrm>
            <a:off x="10048353" y="5518705"/>
            <a:ext cx="236092" cy="1717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916" y="11782"/>
                </a:moveTo>
                <a:cubicBezTo>
                  <a:pt x="9916" y="11930"/>
                  <a:pt x="9939" y="12055"/>
                  <a:pt x="9982" y="12159"/>
                </a:cubicBezTo>
                <a:cubicBezTo>
                  <a:pt x="10026" y="12263"/>
                  <a:pt x="10082" y="12352"/>
                  <a:pt x="10151" y="12426"/>
                </a:cubicBezTo>
                <a:cubicBezTo>
                  <a:pt x="10219" y="12498"/>
                  <a:pt x="10298" y="12557"/>
                  <a:pt x="10388" y="12604"/>
                </a:cubicBezTo>
                <a:cubicBezTo>
                  <a:pt x="10478" y="12650"/>
                  <a:pt x="10513" y="12688"/>
                  <a:pt x="10605" y="12718"/>
                </a:cubicBezTo>
                <a:lnTo>
                  <a:pt x="10605" y="10883"/>
                </a:lnTo>
                <a:cubicBezTo>
                  <a:pt x="10368" y="10883"/>
                  <a:pt x="10241" y="10952"/>
                  <a:pt x="10111" y="11090"/>
                </a:cubicBezTo>
                <a:cubicBezTo>
                  <a:pt x="9981" y="11227"/>
                  <a:pt x="9916" y="11458"/>
                  <a:pt x="9916" y="11782"/>
                </a:cubicBezTo>
                <a:moveTo>
                  <a:pt x="11501" y="14279"/>
                </a:moveTo>
                <a:cubicBezTo>
                  <a:pt x="11425" y="14199"/>
                  <a:pt x="11338" y="14135"/>
                  <a:pt x="11242" y="14087"/>
                </a:cubicBezTo>
                <a:cubicBezTo>
                  <a:pt x="11145" y="14037"/>
                  <a:pt x="11102" y="13994"/>
                  <a:pt x="11001" y="13957"/>
                </a:cubicBezTo>
                <a:lnTo>
                  <a:pt x="11001" y="16096"/>
                </a:lnTo>
                <a:cubicBezTo>
                  <a:pt x="11238" y="16071"/>
                  <a:pt x="11377" y="15976"/>
                  <a:pt x="11528" y="15807"/>
                </a:cubicBezTo>
                <a:cubicBezTo>
                  <a:pt x="11680" y="15638"/>
                  <a:pt x="11756" y="15371"/>
                  <a:pt x="11756" y="15004"/>
                </a:cubicBezTo>
                <a:cubicBezTo>
                  <a:pt x="11756" y="14833"/>
                  <a:pt x="11733" y="14689"/>
                  <a:pt x="11686" y="14572"/>
                </a:cubicBezTo>
                <a:cubicBezTo>
                  <a:pt x="11640" y="14456"/>
                  <a:pt x="11579" y="14358"/>
                  <a:pt x="11501" y="14279"/>
                </a:cubicBezTo>
                <a:moveTo>
                  <a:pt x="12385" y="15752"/>
                </a:moveTo>
                <a:cubicBezTo>
                  <a:pt x="12304" y="16006"/>
                  <a:pt x="12193" y="16217"/>
                  <a:pt x="12052" y="16385"/>
                </a:cubicBezTo>
                <a:cubicBezTo>
                  <a:pt x="11911" y="16553"/>
                  <a:pt x="11747" y="16681"/>
                  <a:pt x="11558" y="16770"/>
                </a:cubicBezTo>
                <a:cubicBezTo>
                  <a:pt x="11369" y="16859"/>
                  <a:pt x="11221" y="16909"/>
                  <a:pt x="11001" y="16922"/>
                </a:cubicBezTo>
                <a:lnTo>
                  <a:pt x="11001" y="17549"/>
                </a:lnTo>
                <a:lnTo>
                  <a:pt x="10605" y="17549"/>
                </a:lnTo>
                <a:lnTo>
                  <a:pt x="10605" y="16922"/>
                </a:lnTo>
                <a:cubicBezTo>
                  <a:pt x="10368" y="16915"/>
                  <a:pt x="10206" y="16863"/>
                  <a:pt x="10009" y="16766"/>
                </a:cubicBezTo>
                <a:cubicBezTo>
                  <a:pt x="9811" y="16668"/>
                  <a:pt x="9642" y="16528"/>
                  <a:pt x="9501" y="16348"/>
                </a:cubicBezTo>
                <a:cubicBezTo>
                  <a:pt x="9361" y="16168"/>
                  <a:pt x="9252" y="15946"/>
                  <a:pt x="9175" y="15683"/>
                </a:cubicBezTo>
                <a:cubicBezTo>
                  <a:pt x="9098" y="15420"/>
                  <a:pt x="9062" y="15118"/>
                  <a:pt x="9066" y="14775"/>
                </a:cubicBezTo>
                <a:lnTo>
                  <a:pt x="9818" y="14775"/>
                </a:lnTo>
                <a:cubicBezTo>
                  <a:pt x="9813" y="15178"/>
                  <a:pt x="9877" y="15496"/>
                  <a:pt x="10009" y="15729"/>
                </a:cubicBezTo>
                <a:cubicBezTo>
                  <a:pt x="10140" y="15961"/>
                  <a:pt x="10302" y="16084"/>
                  <a:pt x="10605" y="16096"/>
                </a:cubicBezTo>
                <a:lnTo>
                  <a:pt x="10605" y="13874"/>
                </a:lnTo>
                <a:cubicBezTo>
                  <a:pt x="10425" y="13807"/>
                  <a:pt x="10302" y="13727"/>
                  <a:pt x="10124" y="13632"/>
                </a:cubicBezTo>
                <a:cubicBezTo>
                  <a:pt x="9946" y="13537"/>
                  <a:pt x="9786" y="13414"/>
                  <a:pt x="9643" y="13264"/>
                </a:cubicBezTo>
                <a:cubicBezTo>
                  <a:pt x="9500" y="13115"/>
                  <a:pt x="9385" y="12927"/>
                  <a:pt x="9297" y="12700"/>
                </a:cubicBezTo>
                <a:cubicBezTo>
                  <a:pt x="9209" y="12474"/>
                  <a:pt x="9165" y="12192"/>
                  <a:pt x="9165" y="11856"/>
                </a:cubicBezTo>
                <a:cubicBezTo>
                  <a:pt x="9165" y="11562"/>
                  <a:pt x="9206" y="11304"/>
                  <a:pt x="9287" y="11081"/>
                </a:cubicBezTo>
                <a:cubicBezTo>
                  <a:pt x="9369" y="10857"/>
                  <a:pt x="9478" y="10671"/>
                  <a:pt x="9617" y="10521"/>
                </a:cubicBezTo>
                <a:cubicBezTo>
                  <a:pt x="9755" y="10370"/>
                  <a:pt x="9914" y="10256"/>
                  <a:pt x="10094" y="10176"/>
                </a:cubicBezTo>
                <a:cubicBezTo>
                  <a:pt x="10274" y="10097"/>
                  <a:pt x="10407" y="10058"/>
                  <a:pt x="10605" y="10058"/>
                </a:cubicBezTo>
                <a:lnTo>
                  <a:pt x="10605" y="9455"/>
                </a:lnTo>
                <a:lnTo>
                  <a:pt x="11001" y="9455"/>
                </a:lnTo>
                <a:lnTo>
                  <a:pt x="11001" y="10058"/>
                </a:lnTo>
                <a:cubicBezTo>
                  <a:pt x="11199" y="10058"/>
                  <a:pt x="11329" y="10093"/>
                  <a:pt x="11505" y="10167"/>
                </a:cubicBezTo>
                <a:cubicBezTo>
                  <a:pt x="11681" y="10241"/>
                  <a:pt x="11834" y="10350"/>
                  <a:pt x="11963" y="10498"/>
                </a:cubicBezTo>
                <a:cubicBezTo>
                  <a:pt x="12093" y="10644"/>
                  <a:pt x="12196" y="10832"/>
                  <a:pt x="12273" y="11057"/>
                </a:cubicBezTo>
                <a:cubicBezTo>
                  <a:pt x="12350" y="11284"/>
                  <a:pt x="12388" y="11548"/>
                  <a:pt x="12388" y="11847"/>
                </a:cubicBezTo>
                <a:lnTo>
                  <a:pt x="11637" y="11847"/>
                </a:lnTo>
                <a:cubicBezTo>
                  <a:pt x="11628" y="11534"/>
                  <a:pt x="11570" y="11296"/>
                  <a:pt x="11463" y="11131"/>
                </a:cubicBezTo>
                <a:cubicBezTo>
                  <a:pt x="11355" y="10966"/>
                  <a:pt x="11238" y="10883"/>
                  <a:pt x="11001" y="10883"/>
                </a:cubicBezTo>
                <a:lnTo>
                  <a:pt x="11001" y="12820"/>
                </a:lnTo>
                <a:cubicBezTo>
                  <a:pt x="11199" y="12894"/>
                  <a:pt x="11336" y="12978"/>
                  <a:pt x="11525" y="13077"/>
                </a:cubicBezTo>
                <a:cubicBezTo>
                  <a:pt x="11714" y="13176"/>
                  <a:pt x="11881" y="13300"/>
                  <a:pt x="12026" y="13453"/>
                </a:cubicBezTo>
                <a:cubicBezTo>
                  <a:pt x="12171" y="13605"/>
                  <a:pt x="12287" y="13795"/>
                  <a:pt x="12375" y="14022"/>
                </a:cubicBezTo>
                <a:cubicBezTo>
                  <a:pt x="12463" y="14248"/>
                  <a:pt x="12507" y="14527"/>
                  <a:pt x="12507" y="14857"/>
                </a:cubicBezTo>
                <a:cubicBezTo>
                  <a:pt x="12507" y="15199"/>
                  <a:pt x="12466" y="15497"/>
                  <a:pt x="12385" y="15752"/>
                </a:cubicBezTo>
                <a:moveTo>
                  <a:pt x="10800" y="8100"/>
                </a:moveTo>
                <a:cubicBezTo>
                  <a:pt x="8631" y="8100"/>
                  <a:pt x="6873" y="10518"/>
                  <a:pt x="6873" y="13500"/>
                </a:cubicBezTo>
                <a:cubicBezTo>
                  <a:pt x="6873" y="16483"/>
                  <a:pt x="8631" y="18900"/>
                  <a:pt x="10800" y="18900"/>
                </a:cubicBezTo>
                <a:cubicBezTo>
                  <a:pt x="12969" y="18900"/>
                  <a:pt x="14727" y="16483"/>
                  <a:pt x="14727" y="13500"/>
                </a:cubicBezTo>
                <a:cubicBezTo>
                  <a:pt x="14727" y="10518"/>
                  <a:pt x="12969" y="8100"/>
                  <a:pt x="10800" y="8100"/>
                </a:cubicBezTo>
                <a:moveTo>
                  <a:pt x="17182" y="17550"/>
                </a:moveTo>
                <a:lnTo>
                  <a:pt x="16200" y="17550"/>
                </a:lnTo>
                <a:cubicBezTo>
                  <a:pt x="15929" y="17550"/>
                  <a:pt x="15709" y="17852"/>
                  <a:pt x="15709" y="18225"/>
                </a:cubicBezTo>
                <a:cubicBezTo>
                  <a:pt x="15709" y="18598"/>
                  <a:pt x="15929" y="18900"/>
                  <a:pt x="16200" y="18900"/>
                </a:cubicBezTo>
                <a:lnTo>
                  <a:pt x="17182" y="18900"/>
                </a:lnTo>
                <a:cubicBezTo>
                  <a:pt x="17453" y="18900"/>
                  <a:pt x="17673" y="18598"/>
                  <a:pt x="17673" y="18225"/>
                </a:cubicBezTo>
                <a:cubicBezTo>
                  <a:pt x="17673" y="17852"/>
                  <a:pt x="17453" y="17550"/>
                  <a:pt x="17182" y="17550"/>
                </a:cubicBezTo>
                <a:moveTo>
                  <a:pt x="20127" y="8100"/>
                </a:moveTo>
                <a:cubicBezTo>
                  <a:pt x="19856" y="8100"/>
                  <a:pt x="19636" y="7798"/>
                  <a:pt x="19636" y="7425"/>
                </a:cubicBezTo>
                <a:cubicBezTo>
                  <a:pt x="19636" y="7052"/>
                  <a:pt x="19856" y="6750"/>
                  <a:pt x="20127" y="6750"/>
                </a:cubicBezTo>
                <a:cubicBezTo>
                  <a:pt x="20399" y="6750"/>
                  <a:pt x="20618" y="7052"/>
                  <a:pt x="20618" y="7425"/>
                </a:cubicBezTo>
                <a:cubicBezTo>
                  <a:pt x="20618" y="7798"/>
                  <a:pt x="20399" y="8100"/>
                  <a:pt x="20127" y="8100"/>
                </a:cubicBezTo>
                <a:moveTo>
                  <a:pt x="20618" y="17674"/>
                </a:moveTo>
                <a:cubicBezTo>
                  <a:pt x="20464" y="17599"/>
                  <a:pt x="20300" y="17550"/>
                  <a:pt x="20127" y="17550"/>
                </a:cubicBezTo>
                <a:cubicBezTo>
                  <a:pt x="19314" y="17550"/>
                  <a:pt x="18655" y="18457"/>
                  <a:pt x="18655" y="19575"/>
                </a:cubicBezTo>
                <a:cubicBezTo>
                  <a:pt x="18655" y="19814"/>
                  <a:pt x="18690" y="20038"/>
                  <a:pt x="18745" y="20250"/>
                </a:cubicBezTo>
                <a:lnTo>
                  <a:pt x="2855" y="20250"/>
                </a:lnTo>
                <a:cubicBezTo>
                  <a:pt x="2910" y="20038"/>
                  <a:pt x="2945" y="19814"/>
                  <a:pt x="2945" y="19575"/>
                </a:cubicBezTo>
                <a:cubicBezTo>
                  <a:pt x="2945" y="18457"/>
                  <a:pt x="2286" y="17550"/>
                  <a:pt x="1473" y="17550"/>
                </a:cubicBezTo>
                <a:cubicBezTo>
                  <a:pt x="1300" y="17550"/>
                  <a:pt x="1136" y="17599"/>
                  <a:pt x="982" y="17674"/>
                </a:cubicBezTo>
                <a:lnTo>
                  <a:pt x="982" y="9326"/>
                </a:lnTo>
                <a:cubicBezTo>
                  <a:pt x="1136" y="9401"/>
                  <a:pt x="1300" y="9450"/>
                  <a:pt x="1473" y="9450"/>
                </a:cubicBezTo>
                <a:cubicBezTo>
                  <a:pt x="2286" y="9450"/>
                  <a:pt x="2945" y="8544"/>
                  <a:pt x="2945" y="7425"/>
                </a:cubicBezTo>
                <a:cubicBezTo>
                  <a:pt x="2945" y="7188"/>
                  <a:pt x="2910" y="6962"/>
                  <a:pt x="2855" y="6750"/>
                </a:cubicBezTo>
                <a:lnTo>
                  <a:pt x="18745" y="6750"/>
                </a:lnTo>
                <a:cubicBezTo>
                  <a:pt x="18690" y="6962"/>
                  <a:pt x="18655" y="7188"/>
                  <a:pt x="18655" y="7425"/>
                </a:cubicBezTo>
                <a:cubicBezTo>
                  <a:pt x="18655" y="8544"/>
                  <a:pt x="19314" y="9450"/>
                  <a:pt x="20127" y="9450"/>
                </a:cubicBezTo>
                <a:cubicBezTo>
                  <a:pt x="20300" y="9450"/>
                  <a:pt x="20464" y="9401"/>
                  <a:pt x="20618" y="9326"/>
                </a:cubicBezTo>
                <a:cubicBezTo>
                  <a:pt x="20618" y="9326"/>
                  <a:pt x="20618" y="17674"/>
                  <a:pt x="20618" y="17674"/>
                </a:cubicBezTo>
                <a:close/>
                <a:moveTo>
                  <a:pt x="20127" y="20250"/>
                </a:moveTo>
                <a:cubicBezTo>
                  <a:pt x="19856" y="20250"/>
                  <a:pt x="19636" y="19948"/>
                  <a:pt x="19636" y="19575"/>
                </a:cubicBezTo>
                <a:cubicBezTo>
                  <a:pt x="19636" y="19203"/>
                  <a:pt x="19856" y="18900"/>
                  <a:pt x="20127" y="18900"/>
                </a:cubicBezTo>
                <a:cubicBezTo>
                  <a:pt x="20399" y="18900"/>
                  <a:pt x="20618" y="19203"/>
                  <a:pt x="20618" y="19575"/>
                </a:cubicBezTo>
                <a:cubicBezTo>
                  <a:pt x="20618" y="19948"/>
                  <a:pt x="20399" y="20250"/>
                  <a:pt x="20127" y="20250"/>
                </a:cubicBezTo>
                <a:moveTo>
                  <a:pt x="1473" y="20250"/>
                </a:moveTo>
                <a:cubicBezTo>
                  <a:pt x="1201" y="20250"/>
                  <a:pt x="982" y="19948"/>
                  <a:pt x="982" y="19575"/>
                </a:cubicBezTo>
                <a:cubicBezTo>
                  <a:pt x="982" y="19203"/>
                  <a:pt x="1201" y="18900"/>
                  <a:pt x="1473" y="18900"/>
                </a:cubicBezTo>
                <a:cubicBezTo>
                  <a:pt x="1744" y="18900"/>
                  <a:pt x="1964" y="19203"/>
                  <a:pt x="1964" y="19575"/>
                </a:cubicBezTo>
                <a:cubicBezTo>
                  <a:pt x="1964" y="19948"/>
                  <a:pt x="1744" y="20250"/>
                  <a:pt x="1473" y="20250"/>
                </a:cubicBezTo>
                <a:moveTo>
                  <a:pt x="1473" y="6750"/>
                </a:moveTo>
                <a:cubicBezTo>
                  <a:pt x="1744" y="6750"/>
                  <a:pt x="1964" y="7052"/>
                  <a:pt x="1964" y="7425"/>
                </a:cubicBezTo>
                <a:cubicBezTo>
                  <a:pt x="1964" y="7798"/>
                  <a:pt x="1744" y="8100"/>
                  <a:pt x="1473" y="8100"/>
                </a:cubicBezTo>
                <a:cubicBezTo>
                  <a:pt x="1201" y="8100"/>
                  <a:pt x="982" y="7798"/>
                  <a:pt x="982" y="7425"/>
                </a:cubicBezTo>
                <a:cubicBezTo>
                  <a:pt x="982" y="7052"/>
                  <a:pt x="1201" y="6750"/>
                  <a:pt x="1473" y="6750"/>
                </a:cubicBezTo>
                <a:moveTo>
                  <a:pt x="20618" y="5400"/>
                </a:moveTo>
                <a:lnTo>
                  <a:pt x="982" y="5400"/>
                </a:lnTo>
                <a:cubicBezTo>
                  <a:pt x="440" y="5400"/>
                  <a:pt x="0" y="6005"/>
                  <a:pt x="0" y="6750"/>
                </a:cubicBezTo>
                <a:lnTo>
                  <a:pt x="0" y="20250"/>
                </a:lnTo>
                <a:cubicBezTo>
                  <a:pt x="0" y="20996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6"/>
                  <a:pt x="21600" y="20250"/>
                </a:cubicBezTo>
                <a:lnTo>
                  <a:pt x="21600" y="6750"/>
                </a:lnTo>
                <a:cubicBezTo>
                  <a:pt x="21600" y="6005"/>
                  <a:pt x="21160" y="5400"/>
                  <a:pt x="20618" y="5400"/>
                </a:cubicBezTo>
                <a:moveTo>
                  <a:pt x="2455" y="4050"/>
                </a:moveTo>
                <a:lnTo>
                  <a:pt x="19145" y="4050"/>
                </a:lnTo>
                <a:cubicBezTo>
                  <a:pt x="19417" y="4050"/>
                  <a:pt x="19636" y="3748"/>
                  <a:pt x="19636" y="3376"/>
                </a:cubicBezTo>
                <a:cubicBezTo>
                  <a:pt x="19636" y="3002"/>
                  <a:pt x="19417" y="2700"/>
                  <a:pt x="19145" y="2700"/>
                </a:cubicBezTo>
                <a:lnTo>
                  <a:pt x="2455" y="2700"/>
                </a:lnTo>
                <a:cubicBezTo>
                  <a:pt x="2183" y="2700"/>
                  <a:pt x="1964" y="3002"/>
                  <a:pt x="1964" y="3376"/>
                </a:cubicBezTo>
                <a:cubicBezTo>
                  <a:pt x="1964" y="3748"/>
                  <a:pt x="2183" y="4050"/>
                  <a:pt x="2455" y="4050"/>
                </a:cubicBezTo>
                <a:moveTo>
                  <a:pt x="4418" y="1350"/>
                </a:moveTo>
                <a:lnTo>
                  <a:pt x="17182" y="1350"/>
                </a:lnTo>
                <a:cubicBezTo>
                  <a:pt x="17453" y="1350"/>
                  <a:pt x="17673" y="1048"/>
                  <a:pt x="17673" y="675"/>
                </a:cubicBezTo>
                <a:cubicBezTo>
                  <a:pt x="17673" y="302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302"/>
                  <a:pt x="3927" y="675"/>
                </a:cubicBezTo>
                <a:cubicBezTo>
                  <a:pt x="3927" y="1048"/>
                  <a:pt x="4147" y="1350"/>
                  <a:pt x="4418" y="1350"/>
                </a:cubicBezTo>
                <a:moveTo>
                  <a:pt x="5400" y="8100"/>
                </a:moveTo>
                <a:lnTo>
                  <a:pt x="4418" y="8100"/>
                </a:lnTo>
                <a:cubicBezTo>
                  <a:pt x="4147" y="8100"/>
                  <a:pt x="3927" y="8403"/>
                  <a:pt x="3927" y="8775"/>
                </a:cubicBezTo>
                <a:cubicBezTo>
                  <a:pt x="3927" y="9148"/>
                  <a:pt x="4147" y="9450"/>
                  <a:pt x="4418" y="9450"/>
                </a:cubicBezTo>
                <a:lnTo>
                  <a:pt x="5400" y="9450"/>
                </a:lnTo>
                <a:cubicBezTo>
                  <a:pt x="5671" y="9450"/>
                  <a:pt x="5891" y="9148"/>
                  <a:pt x="5891" y="8775"/>
                </a:cubicBezTo>
                <a:cubicBezTo>
                  <a:pt x="5891" y="8403"/>
                  <a:pt x="5671" y="8100"/>
                  <a:pt x="5400" y="81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58" name="Shape 3835"/>
          <p:cNvSpPr/>
          <p:nvPr/>
        </p:nvSpPr>
        <p:spPr>
          <a:xfrm>
            <a:off x="5991860" y="5980158"/>
            <a:ext cx="236092" cy="150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208" y="15258"/>
                </a:moveTo>
                <a:cubicBezTo>
                  <a:pt x="10138" y="15501"/>
                  <a:pt x="10044" y="15701"/>
                  <a:pt x="9923" y="15863"/>
                </a:cubicBezTo>
                <a:cubicBezTo>
                  <a:pt x="9802" y="16022"/>
                  <a:pt x="9660" y="16144"/>
                  <a:pt x="9499" y="16229"/>
                </a:cubicBezTo>
                <a:cubicBezTo>
                  <a:pt x="9362" y="16301"/>
                  <a:pt x="9243" y="16340"/>
                  <a:pt x="9097" y="16360"/>
                </a:cubicBezTo>
                <a:lnTo>
                  <a:pt x="9097" y="16971"/>
                </a:lnTo>
                <a:lnTo>
                  <a:pt x="8606" y="16971"/>
                </a:lnTo>
                <a:lnTo>
                  <a:pt x="8606" y="16361"/>
                </a:lnTo>
                <a:cubicBezTo>
                  <a:pt x="8446" y="16346"/>
                  <a:pt x="8316" y="16304"/>
                  <a:pt x="8171" y="16224"/>
                </a:cubicBezTo>
                <a:cubicBezTo>
                  <a:pt x="8001" y="16131"/>
                  <a:pt x="7856" y="15998"/>
                  <a:pt x="7736" y="15826"/>
                </a:cubicBezTo>
                <a:cubicBezTo>
                  <a:pt x="7615" y="15655"/>
                  <a:pt x="7522" y="15444"/>
                  <a:pt x="7456" y="15194"/>
                </a:cubicBezTo>
                <a:cubicBezTo>
                  <a:pt x="7390" y="14943"/>
                  <a:pt x="7359" y="14654"/>
                  <a:pt x="7363" y="14327"/>
                </a:cubicBezTo>
                <a:lnTo>
                  <a:pt x="8007" y="14327"/>
                </a:lnTo>
                <a:cubicBezTo>
                  <a:pt x="8003" y="14713"/>
                  <a:pt x="8058" y="15016"/>
                  <a:pt x="8171" y="15237"/>
                </a:cubicBezTo>
                <a:cubicBezTo>
                  <a:pt x="8270" y="15432"/>
                  <a:pt x="8403" y="15530"/>
                  <a:pt x="8606" y="15563"/>
                </a:cubicBezTo>
                <a:lnTo>
                  <a:pt x="8606" y="13432"/>
                </a:lnTo>
                <a:cubicBezTo>
                  <a:pt x="8492" y="13376"/>
                  <a:pt x="8395" y="13313"/>
                  <a:pt x="8270" y="13239"/>
                </a:cubicBezTo>
                <a:cubicBezTo>
                  <a:pt x="8118" y="13149"/>
                  <a:pt x="7980" y="13033"/>
                  <a:pt x="7857" y="12890"/>
                </a:cubicBezTo>
                <a:cubicBezTo>
                  <a:pt x="7735" y="12747"/>
                  <a:pt x="7636" y="12569"/>
                  <a:pt x="7561" y="12353"/>
                </a:cubicBezTo>
                <a:cubicBezTo>
                  <a:pt x="7485" y="12136"/>
                  <a:pt x="7448" y="11868"/>
                  <a:pt x="7448" y="11549"/>
                </a:cubicBezTo>
                <a:cubicBezTo>
                  <a:pt x="7448" y="11269"/>
                  <a:pt x="7483" y="11023"/>
                  <a:pt x="7553" y="10811"/>
                </a:cubicBezTo>
                <a:cubicBezTo>
                  <a:pt x="7622" y="10597"/>
                  <a:pt x="7716" y="10419"/>
                  <a:pt x="7835" y="10277"/>
                </a:cubicBezTo>
                <a:cubicBezTo>
                  <a:pt x="7954" y="10134"/>
                  <a:pt x="8090" y="10026"/>
                  <a:pt x="8244" y="9949"/>
                </a:cubicBezTo>
                <a:cubicBezTo>
                  <a:pt x="8373" y="9885"/>
                  <a:pt x="8479" y="9855"/>
                  <a:pt x="8606" y="9845"/>
                </a:cubicBezTo>
                <a:lnTo>
                  <a:pt x="8606" y="9257"/>
                </a:lnTo>
                <a:lnTo>
                  <a:pt x="9097" y="9257"/>
                </a:lnTo>
                <a:lnTo>
                  <a:pt x="9097" y="9845"/>
                </a:lnTo>
                <a:cubicBezTo>
                  <a:pt x="9224" y="9854"/>
                  <a:pt x="9328" y="9882"/>
                  <a:pt x="9453" y="9940"/>
                </a:cubicBezTo>
                <a:cubicBezTo>
                  <a:pt x="9605" y="10010"/>
                  <a:pt x="9735" y="10114"/>
                  <a:pt x="9847" y="10255"/>
                </a:cubicBezTo>
                <a:cubicBezTo>
                  <a:pt x="9957" y="10395"/>
                  <a:pt x="10046" y="10572"/>
                  <a:pt x="10112" y="10788"/>
                </a:cubicBezTo>
                <a:cubicBezTo>
                  <a:pt x="10178" y="11003"/>
                  <a:pt x="10211" y="11255"/>
                  <a:pt x="10211" y="11540"/>
                </a:cubicBezTo>
                <a:lnTo>
                  <a:pt x="9567" y="11540"/>
                </a:lnTo>
                <a:cubicBezTo>
                  <a:pt x="9559" y="11243"/>
                  <a:pt x="9509" y="11015"/>
                  <a:pt x="9417" y="10857"/>
                </a:cubicBezTo>
                <a:cubicBezTo>
                  <a:pt x="9339" y="10726"/>
                  <a:pt x="9243" y="10661"/>
                  <a:pt x="9097" y="10640"/>
                </a:cubicBezTo>
                <a:lnTo>
                  <a:pt x="9097" y="12504"/>
                </a:lnTo>
                <a:cubicBezTo>
                  <a:pt x="9226" y="12566"/>
                  <a:pt x="9336" y="12634"/>
                  <a:pt x="9471" y="12710"/>
                </a:cubicBezTo>
                <a:cubicBezTo>
                  <a:pt x="9633" y="12804"/>
                  <a:pt x="9776" y="12923"/>
                  <a:pt x="9900" y="13069"/>
                </a:cubicBezTo>
                <a:cubicBezTo>
                  <a:pt x="10024" y="13215"/>
                  <a:pt x="10124" y="13396"/>
                  <a:pt x="10200" y="13611"/>
                </a:cubicBezTo>
                <a:cubicBezTo>
                  <a:pt x="10275" y="13827"/>
                  <a:pt x="10312" y="14092"/>
                  <a:pt x="10312" y="14407"/>
                </a:cubicBezTo>
                <a:cubicBezTo>
                  <a:pt x="10312" y="14732"/>
                  <a:pt x="10278" y="15017"/>
                  <a:pt x="10208" y="15258"/>
                </a:cubicBezTo>
                <a:moveTo>
                  <a:pt x="8836" y="7714"/>
                </a:moveTo>
                <a:cubicBezTo>
                  <a:pt x="6938" y="7714"/>
                  <a:pt x="5400" y="10133"/>
                  <a:pt x="5400" y="13114"/>
                </a:cubicBezTo>
                <a:cubicBezTo>
                  <a:pt x="5400" y="16098"/>
                  <a:pt x="6938" y="18514"/>
                  <a:pt x="8836" y="18514"/>
                </a:cubicBezTo>
                <a:cubicBezTo>
                  <a:pt x="10734" y="18514"/>
                  <a:pt x="12273" y="16098"/>
                  <a:pt x="12273" y="13114"/>
                </a:cubicBezTo>
                <a:cubicBezTo>
                  <a:pt x="12273" y="10133"/>
                  <a:pt x="10734" y="7714"/>
                  <a:pt x="8836" y="7714"/>
                </a:cubicBezTo>
                <a:moveTo>
                  <a:pt x="20618" y="0"/>
                </a:moveTo>
                <a:lnTo>
                  <a:pt x="4909" y="0"/>
                </a:lnTo>
                <a:cubicBezTo>
                  <a:pt x="4367" y="0"/>
                  <a:pt x="3927" y="692"/>
                  <a:pt x="3927" y="1543"/>
                </a:cubicBezTo>
                <a:lnTo>
                  <a:pt x="3927" y="2314"/>
                </a:lnTo>
                <a:cubicBezTo>
                  <a:pt x="3927" y="2741"/>
                  <a:pt x="4147" y="3086"/>
                  <a:pt x="4418" y="3086"/>
                </a:cubicBezTo>
                <a:cubicBezTo>
                  <a:pt x="4689" y="3086"/>
                  <a:pt x="4909" y="2741"/>
                  <a:pt x="4909" y="2314"/>
                </a:cubicBezTo>
                <a:lnTo>
                  <a:pt x="4909" y="1543"/>
                </a:lnTo>
                <a:lnTo>
                  <a:pt x="20618" y="1543"/>
                </a:lnTo>
                <a:lnTo>
                  <a:pt x="20618" y="15429"/>
                </a:lnTo>
                <a:lnTo>
                  <a:pt x="19145" y="15429"/>
                </a:lnTo>
                <a:cubicBezTo>
                  <a:pt x="18874" y="15429"/>
                  <a:pt x="18655" y="15775"/>
                  <a:pt x="18655" y="16200"/>
                </a:cubicBezTo>
                <a:cubicBezTo>
                  <a:pt x="18655" y="16626"/>
                  <a:pt x="18874" y="16971"/>
                  <a:pt x="19145" y="16971"/>
                </a:cubicBezTo>
                <a:lnTo>
                  <a:pt x="20618" y="16971"/>
                </a:lnTo>
                <a:cubicBezTo>
                  <a:pt x="21160" y="16971"/>
                  <a:pt x="21600" y="16281"/>
                  <a:pt x="21600" y="15429"/>
                </a:cubicBezTo>
                <a:lnTo>
                  <a:pt x="21600" y="1543"/>
                </a:lnTo>
                <a:cubicBezTo>
                  <a:pt x="21600" y="692"/>
                  <a:pt x="21160" y="0"/>
                  <a:pt x="20618" y="0"/>
                </a:cubicBezTo>
                <a:moveTo>
                  <a:pt x="9451" y="13856"/>
                </a:moveTo>
                <a:cubicBezTo>
                  <a:pt x="9385" y="13780"/>
                  <a:pt x="9310" y="13718"/>
                  <a:pt x="9228" y="13672"/>
                </a:cubicBezTo>
                <a:cubicBezTo>
                  <a:pt x="9175" y="13643"/>
                  <a:pt x="9137" y="13616"/>
                  <a:pt x="9097" y="13590"/>
                </a:cubicBezTo>
                <a:lnTo>
                  <a:pt x="9097" y="15561"/>
                </a:lnTo>
                <a:cubicBezTo>
                  <a:pt x="9250" y="15523"/>
                  <a:pt x="9363" y="15448"/>
                  <a:pt x="9473" y="15311"/>
                </a:cubicBezTo>
                <a:cubicBezTo>
                  <a:pt x="9604" y="15151"/>
                  <a:pt x="9668" y="14897"/>
                  <a:pt x="9668" y="14546"/>
                </a:cubicBezTo>
                <a:cubicBezTo>
                  <a:pt x="9668" y="14383"/>
                  <a:pt x="9649" y="14247"/>
                  <a:pt x="9609" y="14136"/>
                </a:cubicBezTo>
                <a:cubicBezTo>
                  <a:pt x="9570" y="14024"/>
                  <a:pt x="9517" y="13931"/>
                  <a:pt x="9451" y="13856"/>
                </a:cubicBezTo>
                <a:moveTo>
                  <a:pt x="13255" y="16971"/>
                </a:moveTo>
                <a:cubicBezTo>
                  <a:pt x="12983" y="16971"/>
                  <a:pt x="12764" y="17316"/>
                  <a:pt x="12764" y="17743"/>
                </a:cubicBezTo>
                <a:cubicBezTo>
                  <a:pt x="12764" y="18169"/>
                  <a:pt x="12983" y="18514"/>
                  <a:pt x="13255" y="18514"/>
                </a:cubicBezTo>
                <a:cubicBezTo>
                  <a:pt x="13525" y="18514"/>
                  <a:pt x="13745" y="18169"/>
                  <a:pt x="13745" y="17743"/>
                </a:cubicBezTo>
                <a:cubicBezTo>
                  <a:pt x="13745" y="17316"/>
                  <a:pt x="13525" y="16971"/>
                  <a:pt x="13255" y="16971"/>
                </a:cubicBezTo>
                <a:moveTo>
                  <a:pt x="16200" y="7714"/>
                </a:moveTo>
                <a:cubicBezTo>
                  <a:pt x="15928" y="7714"/>
                  <a:pt x="15709" y="7369"/>
                  <a:pt x="15709" y="6943"/>
                </a:cubicBezTo>
                <a:cubicBezTo>
                  <a:pt x="15709" y="6516"/>
                  <a:pt x="15928" y="6171"/>
                  <a:pt x="16200" y="6171"/>
                </a:cubicBezTo>
                <a:cubicBezTo>
                  <a:pt x="16471" y="6171"/>
                  <a:pt x="16691" y="6516"/>
                  <a:pt x="16691" y="6943"/>
                </a:cubicBezTo>
                <a:cubicBezTo>
                  <a:pt x="16691" y="7369"/>
                  <a:pt x="16471" y="7714"/>
                  <a:pt x="16200" y="7714"/>
                </a:cubicBezTo>
                <a:moveTo>
                  <a:pt x="16691" y="17113"/>
                </a:moveTo>
                <a:cubicBezTo>
                  <a:pt x="16537" y="17027"/>
                  <a:pt x="16373" y="16971"/>
                  <a:pt x="16200" y="16971"/>
                </a:cubicBezTo>
                <a:cubicBezTo>
                  <a:pt x="15386" y="16971"/>
                  <a:pt x="14727" y="18008"/>
                  <a:pt x="14727" y="19286"/>
                </a:cubicBezTo>
                <a:cubicBezTo>
                  <a:pt x="14727" y="19558"/>
                  <a:pt x="14762" y="19815"/>
                  <a:pt x="14817" y="20057"/>
                </a:cubicBezTo>
                <a:lnTo>
                  <a:pt x="2855" y="20057"/>
                </a:lnTo>
                <a:cubicBezTo>
                  <a:pt x="2910" y="19815"/>
                  <a:pt x="2945" y="19558"/>
                  <a:pt x="2945" y="19286"/>
                </a:cubicBezTo>
                <a:cubicBezTo>
                  <a:pt x="2945" y="18008"/>
                  <a:pt x="2286" y="16971"/>
                  <a:pt x="1473" y="16971"/>
                </a:cubicBezTo>
                <a:cubicBezTo>
                  <a:pt x="1299" y="16971"/>
                  <a:pt x="1136" y="17027"/>
                  <a:pt x="982" y="17113"/>
                </a:cubicBezTo>
                <a:lnTo>
                  <a:pt x="982" y="9116"/>
                </a:lnTo>
                <a:cubicBezTo>
                  <a:pt x="1136" y="9203"/>
                  <a:pt x="1299" y="9257"/>
                  <a:pt x="1473" y="9257"/>
                </a:cubicBezTo>
                <a:cubicBezTo>
                  <a:pt x="2286" y="9257"/>
                  <a:pt x="2945" y="8222"/>
                  <a:pt x="2945" y="6943"/>
                </a:cubicBezTo>
                <a:cubicBezTo>
                  <a:pt x="2945" y="6672"/>
                  <a:pt x="2910" y="6414"/>
                  <a:pt x="2855" y="6171"/>
                </a:cubicBezTo>
                <a:lnTo>
                  <a:pt x="14817" y="6171"/>
                </a:lnTo>
                <a:cubicBezTo>
                  <a:pt x="14762" y="6414"/>
                  <a:pt x="14727" y="6672"/>
                  <a:pt x="14727" y="6943"/>
                </a:cubicBezTo>
                <a:cubicBezTo>
                  <a:pt x="14727" y="8222"/>
                  <a:pt x="15386" y="9257"/>
                  <a:pt x="16200" y="9257"/>
                </a:cubicBezTo>
                <a:cubicBezTo>
                  <a:pt x="16373" y="9257"/>
                  <a:pt x="16537" y="9203"/>
                  <a:pt x="16691" y="9116"/>
                </a:cubicBezTo>
                <a:cubicBezTo>
                  <a:pt x="16691" y="9116"/>
                  <a:pt x="16691" y="17113"/>
                  <a:pt x="16691" y="17113"/>
                </a:cubicBezTo>
                <a:close/>
                <a:moveTo>
                  <a:pt x="16200" y="20057"/>
                </a:moveTo>
                <a:cubicBezTo>
                  <a:pt x="15928" y="20057"/>
                  <a:pt x="15709" y="19712"/>
                  <a:pt x="15709" y="19286"/>
                </a:cubicBezTo>
                <a:cubicBezTo>
                  <a:pt x="15709" y="18859"/>
                  <a:pt x="15928" y="18514"/>
                  <a:pt x="16200" y="18514"/>
                </a:cubicBezTo>
                <a:cubicBezTo>
                  <a:pt x="16471" y="18514"/>
                  <a:pt x="16691" y="18859"/>
                  <a:pt x="16691" y="19286"/>
                </a:cubicBezTo>
                <a:cubicBezTo>
                  <a:pt x="16691" y="19712"/>
                  <a:pt x="16471" y="20057"/>
                  <a:pt x="16200" y="20057"/>
                </a:cubicBezTo>
                <a:moveTo>
                  <a:pt x="1473" y="20057"/>
                </a:moveTo>
                <a:cubicBezTo>
                  <a:pt x="1201" y="20057"/>
                  <a:pt x="982" y="19712"/>
                  <a:pt x="982" y="19286"/>
                </a:cubicBezTo>
                <a:cubicBezTo>
                  <a:pt x="982" y="18859"/>
                  <a:pt x="1201" y="18514"/>
                  <a:pt x="1473" y="18514"/>
                </a:cubicBezTo>
                <a:cubicBezTo>
                  <a:pt x="1744" y="18514"/>
                  <a:pt x="1964" y="18859"/>
                  <a:pt x="1964" y="19286"/>
                </a:cubicBezTo>
                <a:cubicBezTo>
                  <a:pt x="1964" y="19712"/>
                  <a:pt x="1744" y="20057"/>
                  <a:pt x="1473" y="20057"/>
                </a:cubicBezTo>
                <a:moveTo>
                  <a:pt x="1473" y="6171"/>
                </a:moveTo>
                <a:cubicBezTo>
                  <a:pt x="1744" y="6171"/>
                  <a:pt x="1964" y="6516"/>
                  <a:pt x="1964" y="6943"/>
                </a:cubicBezTo>
                <a:cubicBezTo>
                  <a:pt x="1964" y="7369"/>
                  <a:pt x="1744" y="7714"/>
                  <a:pt x="1473" y="7714"/>
                </a:cubicBezTo>
                <a:cubicBezTo>
                  <a:pt x="1201" y="7714"/>
                  <a:pt x="982" y="7369"/>
                  <a:pt x="982" y="6943"/>
                </a:cubicBezTo>
                <a:cubicBezTo>
                  <a:pt x="982" y="6516"/>
                  <a:pt x="1201" y="6171"/>
                  <a:pt x="1473" y="6171"/>
                </a:cubicBezTo>
                <a:moveTo>
                  <a:pt x="16691" y="4629"/>
                </a:moveTo>
                <a:lnTo>
                  <a:pt x="982" y="4629"/>
                </a:lnTo>
                <a:cubicBezTo>
                  <a:pt x="439" y="4629"/>
                  <a:pt x="0" y="5320"/>
                  <a:pt x="0" y="6171"/>
                </a:cubicBezTo>
                <a:lnTo>
                  <a:pt x="0" y="20057"/>
                </a:lnTo>
                <a:cubicBezTo>
                  <a:pt x="0" y="20910"/>
                  <a:pt x="439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0910"/>
                  <a:pt x="17673" y="20057"/>
                </a:cubicBezTo>
                <a:lnTo>
                  <a:pt x="17673" y="6171"/>
                </a:lnTo>
                <a:cubicBezTo>
                  <a:pt x="17673" y="5320"/>
                  <a:pt x="17233" y="4629"/>
                  <a:pt x="16691" y="4629"/>
                </a:cubicBezTo>
                <a:moveTo>
                  <a:pt x="8092" y="11478"/>
                </a:moveTo>
                <a:cubicBezTo>
                  <a:pt x="8092" y="11618"/>
                  <a:pt x="8111" y="11739"/>
                  <a:pt x="8149" y="11837"/>
                </a:cubicBezTo>
                <a:cubicBezTo>
                  <a:pt x="8186" y="11936"/>
                  <a:pt x="8234" y="12020"/>
                  <a:pt x="8293" y="12090"/>
                </a:cubicBezTo>
                <a:cubicBezTo>
                  <a:pt x="8351" y="12161"/>
                  <a:pt x="8419" y="12218"/>
                  <a:pt x="8496" y="12261"/>
                </a:cubicBezTo>
                <a:cubicBezTo>
                  <a:pt x="8542" y="12287"/>
                  <a:pt x="8573" y="12310"/>
                  <a:pt x="8606" y="12331"/>
                </a:cubicBezTo>
                <a:lnTo>
                  <a:pt x="8606" y="10637"/>
                </a:lnTo>
                <a:cubicBezTo>
                  <a:pt x="8457" y="10654"/>
                  <a:pt x="8353" y="10708"/>
                  <a:pt x="8258" y="10818"/>
                </a:cubicBezTo>
                <a:cubicBezTo>
                  <a:pt x="8147" y="10949"/>
                  <a:pt x="8092" y="11171"/>
                  <a:pt x="8092" y="11478"/>
                </a:cubicBezTo>
                <a:moveTo>
                  <a:pt x="4418" y="7714"/>
                </a:moveTo>
                <a:cubicBezTo>
                  <a:pt x="4147" y="7714"/>
                  <a:pt x="3927" y="8061"/>
                  <a:pt x="3927" y="8486"/>
                </a:cubicBezTo>
                <a:cubicBezTo>
                  <a:pt x="3927" y="8912"/>
                  <a:pt x="4147" y="9257"/>
                  <a:pt x="4418" y="9257"/>
                </a:cubicBezTo>
                <a:cubicBezTo>
                  <a:pt x="4689" y="9257"/>
                  <a:pt x="4909" y="8912"/>
                  <a:pt x="4909" y="8486"/>
                </a:cubicBezTo>
                <a:cubicBezTo>
                  <a:pt x="4909" y="8061"/>
                  <a:pt x="4689" y="7714"/>
                  <a:pt x="4418" y="7714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59" name="Shape 3836"/>
          <p:cNvSpPr/>
          <p:nvPr/>
        </p:nvSpPr>
        <p:spPr>
          <a:xfrm>
            <a:off x="6442581" y="5990889"/>
            <a:ext cx="236092" cy="1287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858" y="9505"/>
                </a:moveTo>
                <a:lnTo>
                  <a:pt x="11671" y="10298"/>
                </a:lnTo>
                <a:lnTo>
                  <a:pt x="9907" y="10298"/>
                </a:lnTo>
                <a:cubicBezTo>
                  <a:pt x="9902" y="10340"/>
                  <a:pt x="9900" y="10398"/>
                  <a:pt x="9900" y="10472"/>
                </a:cubicBezTo>
                <a:lnTo>
                  <a:pt x="9900" y="10757"/>
                </a:lnTo>
                <a:cubicBezTo>
                  <a:pt x="9900" y="10971"/>
                  <a:pt x="9902" y="11100"/>
                  <a:pt x="9907" y="11140"/>
                </a:cubicBezTo>
                <a:lnTo>
                  <a:pt x="11570" y="11140"/>
                </a:lnTo>
                <a:lnTo>
                  <a:pt x="11390" y="11921"/>
                </a:lnTo>
                <a:lnTo>
                  <a:pt x="9943" y="11921"/>
                </a:lnTo>
                <a:cubicBezTo>
                  <a:pt x="10001" y="12588"/>
                  <a:pt x="10123" y="13114"/>
                  <a:pt x="10311" y="13494"/>
                </a:cubicBezTo>
                <a:cubicBezTo>
                  <a:pt x="10527" y="13963"/>
                  <a:pt x="10819" y="14198"/>
                  <a:pt x="11189" y="14198"/>
                </a:cubicBezTo>
                <a:cubicBezTo>
                  <a:pt x="11429" y="14198"/>
                  <a:pt x="11628" y="14133"/>
                  <a:pt x="11786" y="14000"/>
                </a:cubicBezTo>
                <a:cubicBezTo>
                  <a:pt x="11930" y="13877"/>
                  <a:pt x="12093" y="13671"/>
                  <a:pt x="12276" y="13381"/>
                </a:cubicBezTo>
                <a:lnTo>
                  <a:pt x="12276" y="14756"/>
                </a:lnTo>
                <a:cubicBezTo>
                  <a:pt x="11949" y="15119"/>
                  <a:pt x="11587" y="15301"/>
                  <a:pt x="11189" y="15301"/>
                </a:cubicBezTo>
                <a:cubicBezTo>
                  <a:pt x="10546" y="15301"/>
                  <a:pt x="10044" y="14963"/>
                  <a:pt x="9683" y="14286"/>
                </a:cubicBezTo>
                <a:cubicBezTo>
                  <a:pt x="9372" y="13699"/>
                  <a:pt x="9177" y="12912"/>
                  <a:pt x="9100" y="11921"/>
                </a:cubicBezTo>
                <a:lnTo>
                  <a:pt x="8546" y="11921"/>
                </a:lnTo>
                <a:lnTo>
                  <a:pt x="8740" y="11140"/>
                </a:lnTo>
                <a:lnTo>
                  <a:pt x="9065" y="11140"/>
                </a:lnTo>
                <a:cubicBezTo>
                  <a:pt x="9060" y="11082"/>
                  <a:pt x="9056" y="11021"/>
                  <a:pt x="9054" y="10956"/>
                </a:cubicBezTo>
                <a:cubicBezTo>
                  <a:pt x="9051" y="10889"/>
                  <a:pt x="9050" y="10818"/>
                  <a:pt x="9050" y="10745"/>
                </a:cubicBezTo>
                <a:cubicBezTo>
                  <a:pt x="9050" y="10687"/>
                  <a:pt x="9051" y="10620"/>
                  <a:pt x="9054" y="10546"/>
                </a:cubicBezTo>
                <a:cubicBezTo>
                  <a:pt x="9056" y="10472"/>
                  <a:pt x="9060" y="10390"/>
                  <a:pt x="9065" y="10298"/>
                </a:cubicBezTo>
                <a:lnTo>
                  <a:pt x="8546" y="10298"/>
                </a:lnTo>
                <a:lnTo>
                  <a:pt x="8734" y="9505"/>
                </a:lnTo>
                <a:lnTo>
                  <a:pt x="9115" y="9505"/>
                </a:lnTo>
                <a:cubicBezTo>
                  <a:pt x="9235" y="8556"/>
                  <a:pt x="9453" y="7806"/>
                  <a:pt x="9770" y="7252"/>
                </a:cubicBezTo>
                <a:cubicBezTo>
                  <a:pt x="10140" y="6618"/>
                  <a:pt x="10612" y="6298"/>
                  <a:pt x="11189" y="6298"/>
                </a:cubicBezTo>
                <a:cubicBezTo>
                  <a:pt x="11606" y="6298"/>
                  <a:pt x="12034" y="6554"/>
                  <a:pt x="12470" y="7066"/>
                </a:cubicBezTo>
                <a:lnTo>
                  <a:pt x="12139" y="8192"/>
                </a:lnTo>
                <a:cubicBezTo>
                  <a:pt x="11832" y="7665"/>
                  <a:pt x="11496" y="7402"/>
                  <a:pt x="11131" y="7402"/>
                </a:cubicBezTo>
                <a:cubicBezTo>
                  <a:pt x="10809" y="7402"/>
                  <a:pt x="10541" y="7619"/>
                  <a:pt x="10325" y="8057"/>
                </a:cubicBezTo>
                <a:cubicBezTo>
                  <a:pt x="10142" y="8446"/>
                  <a:pt x="10020" y="8929"/>
                  <a:pt x="9957" y="9505"/>
                </a:cubicBezTo>
                <a:cubicBezTo>
                  <a:pt x="9957" y="9505"/>
                  <a:pt x="11858" y="9505"/>
                  <a:pt x="11858" y="9505"/>
                </a:cubicBezTo>
                <a:close/>
                <a:moveTo>
                  <a:pt x="10800" y="3601"/>
                </a:moveTo>
                <a:cubicBezTo>
                  <a:pt x="8631" y="3601"/>
                  <a:pt x="6873" y="6823"/>
                  <a:pt x="6873" y="10799"/>
                </a:cubicBezTo>
                <a:cubicBezTo>
                  <a:pt x="6873" y="14777"/>
                  <a:pt x="8631" y="18000"/>
                  <a:pt x="10800" y="18000"/>
                </a:cubicBezTo>
                <a:cubicBezTo>
                  <a:pt x="12969" y="18000"/>
                  <a:pt x="14727" y="14777"/>
                  <a:pt x="14727" y="10799"/>
                </a:cubicBezTo>
                <a:cubicBezTo>
                  <a:pt x="14727" y="6823"/>
                  <a:pt x="12969" y="3601"/>
                  <a:pt x="10800" y="3601"/>
                </a:cubicBezTo>
                <a:moveTo>
                  <a:pt x="5400" y="3601"/>
                </a:moveTo>
                <a:lnTo>
                  <a:pt x="4418" y="3601"/>
                </a:lnTo>
                <a:cubicBezTo>
                  <a:pt x="4147" y="3601"/>
                  <a:pt x="3927" y="4002"/>
                  <a:pt x="3927" y="4501"/>
                </a:cubicBezTo>
                <a:cubicBezTo>
                  <a:pt x="3927" y="4997"/>
                  <a:pt x="4147" y="5401"/>
                  <a:pt x="4418" y="5401"/>
                </a:cubicBezTo>
                <a:lnTo>
                  <a:pt x="5400" y="5401"/>
                </a:lnTo>
                <a:cubicBezTo>
                  <a:pt x="5671" y="5401"/>
                  <a:pt x="5891" y="4997"/>
                  <a:pt x="5891" y="4501"/>
                </a:cubicBezTo>
                <a:cubicBezTo>
                  <a:pt x="5891" y="4002"/>
                  <a:pt x="5671" y="3601"/>
                  <a:pt x="5400" y="3601"/>
                </a:cubicBezTo>
                <a:moveTo>
                  <a:pt x="17182" y="16199"/>
                </a:moveTo>
                <a:lnTo>
                  <a:pt x="16200" y="16199"/>
                </a:lnTo>
                <a:cubicBezTo>
                  <a:pt x="15929" y="16199"/>
                  <a:pt x="15709" y="16603"/>
                  <a:pt x="15709" y="17100"/>
                </a:cubicBezTo>
                <a:cubicBezTo>
                  <a:pt x="15709" y="17596"/>
                  <a:pt x="15929" y="18000"/>
                  <a:pt x="16200" y="18000"/>
                </a:cubicBezTo>
                <a:lnTo>
                  <a:pt x="17182" y="18000"/>
                </a:lnTo>
                <a:cubicBezTo>
                  <a:pt x="17453" y="18000"/>
                  <a:pt x="17673" y="17596"/>
                  <a:pt x="17673" y="17100"/>
                </a:cubicBezTo>
                <a:cubicBezTo>
                  <a:pt x="17673" y="16603"/>
                  <a:pt x="17453" y="16199"/>
                  <a:pt x="17182" y="16199"/>
                </a:cubicBezTo>
                <a:moveTo>
                  <a:pt x="20127" y="3601"/>
                </a:moveTo>
                <a:cubicBezTo>
                  <a:pt x="19856" y="3601"/>
                  <a:pt x="19636" y="3197"/>
                  <a:pt x="19636" y="2702"/>
                </a:cubicBezTo>
                <a:cubicBezTo>
                  <a:pt x="19636" y="2202"/>
                  <a:pt x="19856" y="1800"/>
                  <a:pt x="20127" y="1800"/>
                </a:cubicBezTo>
                <a:cubicBezTo>
                  <a:pt x="20398" y="1800"/>
                  <a:pt x="20618" y="2202"/>
                  <a:pt x="20618" y="2702"/>
                </a:cubicBezTo>
                <a:cubicBezTo>
                  <a:pt x="20618" y="3197"/>
                  <a:pt x="20398" y="3601"/>
                  <a:pt x="20127" y="3601"/>
                </a:cubicBezTo>
                <a:moveTo>
                  <a:pt x="20618" y="16364"/>
                </a:moveTo>
                <a:cubicBezTo>
                  <a:pt x="20464" y="16264"/>
                  <a:pt x="20300" y="16199"/>
                  <a:pt x="20127" y="16199"/>
                </a:cubicBezTo>
                <a:cubicBezTo>
                  <a:pt x="19314" y="16199"/>
                  <a:pt x="18655" y="17408"/>
                  <a:pt x="18655" y="18900"/>
                </a:cubicBezTo>
                <a:cubicBezTo>
                  <a:pt x="18655" y="19217"/>
                  <a:pt x="18689" y="19517"/>
                  <a:pt x="18744" y="19800"/>
                </a:cubicBezTo>
                <a:lnTo>
                  <a:pt x="2855" y="19800"/>
                </a:lnTo>
                <a:cubicBezTo>
                  <a:pt x="2910" y="19517"/>
                  <a:pt x="2945" y="19217"/>
                  <a:pt x="2945" y="18900"/>
                </a:cubicBezTo>
                <a:cubicBezTo>
                  <a:pt x="2945" y="17408"/>
                  <a:pt x="2286" y="16199"/>
                  <a:pt x="1473" y="16199"/>
                </a:cubicBezTo>
                <a:cubicBezTo>
                  <a:pt x="1299" y="16199"/>
                  <a:pt x="1136" y="16264"/>
                  <a:pt x="982" y="16364"/>
                </a:cubicBezTo>
                <a:lnTo>
                  <a:pt x="982" y="5234"/>
                </a:lnTo>
                <a:cubicBezTo>
                  <a:pt x="1136" y="5336"/>
                  <a:pt x="1299" y="5401"/>
                  <a:pt x="1473" y="5401"/>
                </a:cubicBezTo>
                <a:cubicBezTo>
                  <a:pt x="2286" y="5401"/>
                  <a:pt x="2945" y="4192"/>
                  <a:pt x="2945" y="2702"/>
                </a:cubicBezTo>
                <a:cubicBezTo>
                  <a:pt x="2945" y="2383"/>
                  <a:pt x="2910" y="2083"/>
                  <a:pt x="2855" y="1800"/>
                </a:cubicBezTo>
                <a:lnTo>
                  <a:pt x="18744" y="1800"/>
                </a:lnTo>
                <a:cubicBezTo>
                  <a:pt x="18689" y="2083"/>
                  <a:pt x="18655" y="2383"/>
                  <a:pt x="18655" y="2702"/>
                </a:cubicBezTo>
                <a:cubicBezTo>
                  <a:pt x="18655" y="4192"/>
                  <a:pt x="19314" y="5401"/>
                  <a:pt x="20127" y="5401"/>
                </a:cubicBezTo>
                <a:cubicBezTo>
                  <a:pt x="20300" y="5401"/>
                  <a:pt x="20464" y="5336"/>
                  <a:pt x="20618" y="5234"/>
                </a:cubicBezTo>
                <a:cubicBezTo>
                  <a:pt x="20618" y="5234"/>
                  <a:pt x="20618" y="16364"/>
                  <a:pt x="20618" y="16364"/>
                </a:cubicBezTo>
                <a:close/>
                <a:moveTo>
                  <a:pt x="20127" y="19800"/>
                </a:moveTo>
                <a:cubicBezTo>
                  <a:pt x="19856" y="19800"/>
                  <a:pt x="19636" y="19396"/>
                  <a:pt x="19636" y="18900"/>
                </a:cubicBezTo>
                <a:cubicBezTo>
                  <a:pt x="19636" y="18401"/>
                  <a:pt x="19856" y="18000"/>
                  <a:pt x="20127" y="18000"/>
                </a:cubicBezTo>
                <a:cubicBezTo>
                  <a:pt x="20398" y="18000"/>
                  <a:pt x="20618" y="18401"/>
                  <a:pt x="20618" y="18900"/>
                </a:cubicBezTo>
                <a:cubicBezTo>
                  <a:pt x="20618" y="19396"/>
                  <a:pt x="20398" y="19800"/>
                  <a:pt x="20127" y="19800"/>
                </a:cubicBezTo>
                <a:moveTo>
                  <a:pt x="1473" y="19800"/>
                </a:moveTo>
                <a:cubicBezTo>
                  <a:pt x="1202" y="19800"/>
                  <a:pt x="982" y="19396"/>
                  <a:pt x="982" y="18900"/>
                </a:cubicBezTo>
                <a:cubicBezTo>
                  <a:pt x="982" y="18401"/>
                  <a:pt x="1202" y="18000"/>
                  <a:pt x="1473" y="18000"/>
                </a:cubicBezTo>
                <a:cubicBezTo>
                  <a:pt x="1744" y="18000"/>
                  <a:pt x="1964" y="18401"/>
                  <a:pt x="1964" y="18900"/>
                </a:cubicBezTo>
                <a:cubicBezTo>
                  <a:pt x="1964" y="19396"/>
                  <a:pt x="1744" y="19800"/>
                  <a:pt x="1473" y="19800"/>
                </a:cubicBezTo>
                <a:moveTo>
                  <a:pt x="1473" y="1800"/>
                </a:moveTo>
                <a:cubicBezTo>
                  <a:pt x="1744" y="1800"/>
                  <a:pt x="1964" y="2202"/>
                  <a:pt x="1964" y="2702"/>
                </a:cubicBezTo>
                <a:cubicBezTo>
                  <a:pt x="1964" y="3197"/>
                  <a:pt x="1744" y="3601"/>
                  <a:pt x="1473" y="3601"/>
                </a:cubicBezTo>
                <a:cubicBezTo>
                  <a:pt x="1202" y="3601"/>
                  <a:pt x="982" y="3197"/>
                  <a:pt x="982" y="2702"/>
                </a:cubicBezTo>
                <a:cubicBezTo>
                  <a:pt x="982" y="2202"/>
                  <a:pt x="1202" y="1800"/>
                  <a:pt x="1473" y="1800"/>
                </a:cubicBezTo>
                <a:moveTo>
                  <a:pt x="20618" y="0"/>
                </a:moveTo>
                <a:lnTo>
                  <a:pt x="982" y="0"/>
                </a:lnTo>
                <a:cubicBezTo>
                  <a:pt x="439" y="0"/>
                  <a:pt x="0" y="807"/>
                  <a:pt x="0" y="1800"/>
                </a:cubicBezTo>
                <a:lnTo>
                  <a:pt x="0" y="19800"/>
                </a:lnTo>
                <a:cubicBezTo>
                  <a:pt x="0" y="20793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793"/>
                  <a:pt x="21600" y="19800"/>
                </a:cubicBezTo>
                <a:lnTo>
                  <a:pt x="21600" y="1800"/>
                </a:lnTo>
                <a:cubicBezTo>
                  <a:pt x="21600" y="807"/>
                  <a:pt x="21160" y="0"/>
                  <a:pt x="20618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60" name="Shape 3837"/>
          <p:cNvSpPr/>
          <p:nvPr/>
        </p:nvSpPr>
        <p:spPr>
          <a:xfrm>
            <a:off x="6893302" y="5969426"/>
            <a:ext cx="236092" cy="1717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8100"/>
                </a:moveTo>
                <a:lnTo>
                  <a:pt x="4418" y="8100"/>
                </a:lnTo>
                <a:cubicBezTo>
                  <a:pt x="4147" y="8100"/>
                  <a:pt x="3927" y="8403"/>
                  <a:pt x="3927" y="8775"/>
                </a:cubicBezTo>
                <a:cubicBezTo>
                  <a:pt x="3927" y="9148"/>
                  <a:pt x="4147" y="9450"/>
                  <a:pt x="4418" y="9450"/>
                </a:cubicBezTo>
                <a:lnTo>
                  <a:pt x="5400" y="9450"/>
                </a:lnTo>
                <a:cubicBezTo>
                  <a:pt x="5671" y="9450"/>
                  <a:pt x="5891" y="9148"/>
                  <a:pt x="5891" y="8775"/>
                </a:cubicBezTo>
                <a:cubicBezTo>
                  <a:pt x="5891" y="8403"/>
                  <a:pt x="5671" y="8100"/>
                  <a:pt x="5400" y="8100"/>
                </a:cubicBezTo>
                <a:moveTo>
                  <a:pt x="11858" y="12530"/>
                </a:moveTo>
                <a:lnTo>
                  <a:pt x="11671" y="13124"/>
                </a:lnTo>
                <a:lnTo>
                  <a:pt x="9908" y="13124"/>
                </a:lnTo>
                <a:cubicBezTo>
                  <a:pt x="9902" y="13156"/>
                  <a:pt x="9900" y="13198"/>
                  <a:pt x="9900" y="13255"/>
                </a:cubicBezTo>
                <a:lnTo>
                  <a:pt x="9900" y="13468"/>
                </a:lnTo>
                <a:cubicBezTo>
                  <a:pt x="9900" y="13629"/>
                  <a:pt x="9902" y="13725"/>
                  <a:pt x="9908" y="13756"/>
                </a:cubicBezTo>
                <a:lnTo>
                  <a:pt x="11570" y="13756"/>
                </a:lnTo>
                <a:lnTo>
                  <a:pt x="11391" y="14341"/>
                </a:lnTo>
                <a:lnTo>
                  <a:pt x="9943" y="14341"/>
                </a:lnTo>
                <a:cubicBezTo>
                  <a:pt x="10001" y="14842"/>
                  <a:pt x="10124" y="15236"/>
                  <a:pt x="10311" y="15521"/>
                </a:cubicBezTo>
                <a:cubicBezTo>
                  <a:pt x="10527" y="15873"/>
                  <a:pt x="10819" y="16050"/>
                  <a:pt x="11189" y="16050"/>
                </a:cubicBezTo>
                <a:cubicBezTo>
                  <a:pt x="11429" y="16050"/>
                  <a:pt x="11628" y="16001"/>
                  <a:pt x="11787" y="15901"/>
                </a:cubicBezTo>
                <a:cubicBezTo>
                  <a:pt x="11930" y="15808"/>
                  <a:pt x="12093" y="15654"/>
                  <a:pt x="12276" y="15437"/>
                </a:cubicBezTo>
                <a:lnTo>
                  <a:pt x="12276" y="16468"/>
                </a:lnTo>
                <a:cubicBezTo>
                  <a:pt x="11950" y="16741"/>
                  <a:pt x="11587" y="16876"/>
                  <a:pt x="11189" y="16876"/>
                </a:cubicBezTo>
                <a:cubicBezTo>
                  <a:pt x="10546" y="16876"/>
                  <a:pt x="10044" y="16623"/>
                  <a:pt x="9684" y="16114"/>
                </a:cubicBezTo>
                <a:cubicBezTo>
                  <a:pt x="9372" y="15675"/>
                  <a:pt x="9177" y="15085"/>
                  <a:pt x="9101" y="14341"/>
                </a:cubicBezTo>
                <a:lnTo>
                  <a:pt x="8547" y="14341"/>
                </a:lnTo>
                <a:lnTo>
                  <a:pt x="8741" y="13756"/>
                </a:lnTo>
                <a:lnTo>
                  <a:pt x="9065" y="13756"/>
                </a:lnTo>
                <a:cubicBezTo>
                  <a:pt x="9060" y="13712"/>
                  <a:pt x="9056" y="13666"/>
                  <a:pt x="9054" y="13617"/>
                </a:cubicBezTo>
                <a:cubicBezTo>
                  <a:pt x="9051" y="13567"/>
                  <a:pt x="9050" y="13515"/>
                  <a:pt x="9050" y="13459"/>
                </a:cubicBezTo>
                <a:cubicBezTo>
                  <a:pt x="9050" y="13416"/>
                  <a:pt x="9051" y="13366"/>
                  <a:pt x="9054" y="13310"/>
                </a:cubicBezTo>
                <a:cubicBezTo>
                  <a:pt x="9056" y="13255"/>
                  <a:pt x="9060" y="13193"/>
                  <a:pt x="9065" y="13124"/>
                </a:cubicBezTo>
                <a:lnTo>
                  <a:pt x="8547" y="13124"/>
                </a:lnTo>
                <a:lnTo>
                  <a:pt x="8734" y="12530"/>
                </a:lnTo>
                <a:lnTo>
                  <a:pt x="9115" y="12530"/>
                </a:lnTo>
                <a:cubicBezTo>
                  <a:pt x="9235" y="11818"/>
                  <a:pt x="9453" y="11255"/>
                  <a:pt x="9770" y="10840"/>
                </a:cubicBezTo>
                <a:cubicBezTo>
                  <a:pt x="10140" y="10362"/>
                  <a:pt x="10613" y="10125"/>
                  <a:pt x="11189" y="10125"/>
                </a:cubicBezTo>
                <a:cubicBezTo>
                  <a:pt x="11607" y="10125"/>
                  <a:pt x="12034" y="10316"/>
                  <a:pt x="12470" y="10700"/>
                </a:cubicBezTo>
                <a:lnTo>
                  <a:pt x="12139" y="11545"/>
                </a:lnTo>
                <a:cubicBezTo>
                  <a:pt x="11832" y="11149"/>
                  <a:pt x="11496" y="10952"/>
                  <a:pt x="11131" y="10952"/>
                </a:cubicBezTo>
                <a:cubicBezTo>
                  <a:pt x="10809" y="10952"/>
                  <a:pt x="10541" y="11115"/>
                  <a:pt x="10325" y="11443"/>
                </a:cubicBezTo>
                <a:cubicBezTo>
                  <a:pt x="10143" y="11735"/>
                  <a:pt x="10020" y="12097"/>
                  <a:pt x="9958" y="12530"/>
                </a:cubicBezTo>
                <a:cubicBezTo>
                  <a:pt x="9958" y="12530"/>
                  <a:pt x="11858" y="12530"/>
                  <a:pt x="11858" y="12530"/>
                </a:cubicBezTo>
                <a:close/>
                <a:moveTo>
                  <a:pt x="10800" y="8100"/>
                </a:moveTo>
                <a:cubicBezTo>
                  <a:pt x="8631" y="8100"/>
                  <a:pt x="6873" y="10518"/>
                  <a:pt x="6873" y="13500"/>
                </a:cubicBezTo>
                <a:cubicBezTo>
                  <a:pt x="6873" y="16482"/>
                  <a:pt x="8631" y="18900"/>
                  <a:pt x="10800" y="18900"/>
                </a:cubicBezTo>
                <a:cubicBezTo>
                  <a:pt x="12969" y="18900"/>
                  <a:pt x="14727" y="16482"/>
                  <a:pt x="14727" y="13500"/>
                </a:cubicBezTo>
                <a:cubicBezTo>
                  <a:pt x="14727" y="10518"/>
                  <a:pt x="12969" y="8100"/>
                  <a:pt x="10800" y="8100"/>
                </a:cubicBezTo>
                <a:moveTo>
                  <a:pt x="20127" y="8100"/>
                </a:moveTo>
                <a:cubicBezTo>
                  <a:pt x="19856" y="8100"/>
                  <a:pt x="19636" y="7798"/>
                  <a:pt x="19636" y="7425"/>
                </a:cubicBezTo>
                <a:cubicBezTo>
                  <a:pt x="19636" y="7052"/>
                  <a:pt x="19856" y="6750"/>
                  <a:pt x="20127" y="6750"/>
                </a:cubicBezTo>
                <a:cubicBezTo>
                  <a:pt x="20398" y="6750"/>
                  <a:pt x="20618" y="7052"/>
                  <a:pt x="20618" y="7425"/>
                </a:cubicBezTo>
                <a:cubicBezTo>
                  <a:pt x="20618" y="7798"/>
                  <a:pt x="20398" y="8100"/>
                  <a:pt x="20127" y="8100"/>
                </a:cubicBezTo>
                <a:moveTo>
                  <a:pt x="20618" y="17674"/>
                </a:moveTo>
                <a:cubicBezTo>
                  <a:pt x="20464" y="17599"/>
                  <a:pt x="20300" y="17550"/>
                  <a:pt x="20127" y="17550"/>
                </a:cubicBezTo>
                <a:cubicBezTo>
                  <a:pt x="19314" y="17550"/>
                  <a:pt x="18655" y="18457"/>
                  <a:pt x="18655" y="19575"/>
                </a:cubicBezTo>
                <a:cubicBezTo>
                  <a:pt x="18655" y="19814"/>
                  <a:pt x="18690" y="20039"/>
                  <a:pt x="18745" y="20250"/>
                </a:cubicBezTo>
                <a:lnTo>
                  <a:pt x="2855" y="20250"/>
                </a:lnTo>
                <a:cubicBezTo>
                  <a:pt x="2910" y="20039"/>
                  <a:pt x="2945" y="19814"/>
                  <a:pt x="2945" y="19575"/>
                </a:cubicBezTo>
                <a:cubicBezTo>
                  <a:pt x="2945" y="18457"/>
                  <a:pt x="2286" y="17550"/>
                  <a:pt x="1473" y="17550"/>
                </a:cubicBezTo>
                <a:cubicBezTo>
                  <a:pt x="1299" y="17550"/>
                  <a:pt x="1136" y="17599"/>
                  <a:pt x="982" y="17674"/>
                </a:cubicBezTo>
                <a:lnTo>
                  <a:pt x="982" y="9326"/>
                </a:lnTo>
                <a:cubicBezTo>
                  <a:pt x="1136" y="9403"/>
                  <a:pt x="1299" y="9450"/>
                  <a:pt x="1473" y="9450"/>
                </a:cubicBezTo>
                <a:cubicBezTo>
                  <a:pt x="2286" y="9450"/>
                  <a:pt x="2945" y="8544"/>
                  <a:pt x="2945" y="7425"/>
                </a:cubicBezTo>
                <a:cubicBezTo>
                  <a:pt x="2945" y="7188"/>
                  <a:pt x="2910" y="6962"/>
                  <a:pt x="2855" y="6750"/>
                </a:cubicBezTo>
                <a:lnTo>
                  <a:pt x="18745" y="6750"/>
                </a:lnTo>
                <a:cubicBezTo>
                  <a:pt x="18690" y="6962"/>
                  <a:pt x="18655" y="7188"/>
                  <a:pt x="18655" y="7425"/>
                </a:cubicBezTo>
                <a:cubicBezTo>
                  <a:pt x="18655" y="8544"/>
                  <a:pt x="19314" y="9450"/>
                  <a:pt x="20127" y="9450"/>
                </a:cubicBezTo>
                <a:cubicBezTo>
                  <a:pt x="20300" y="9450"/>
                  <a:pt x="20464" y="9403"/>
                  <a:pt x="20618" y="9326"/>
                </a:cubicBezTo>
                <a:cubicBezTo>
                  <a:pt x="20618" y="9326"/>
                  <a:pt x="20618" y="17674"/>
                  <a:pt x="20618" y="17674"/>
                </a:cubicBezTo>
                <a:close/>
                <a:moveTo>
                  <a:pt x="20127" y="20250"/>
                </a:moveTo>
                <a:cubicBezTo>
                  <a:pt x="19856" y="20250"/>
                  <a:pt x="19636" y="19948"/>
                  <a:pt x="19636" y="19575"/>
                </a:cubicBezTo>
                <a:cubicBezTo>
                  <a:pt x="19636" y="19203"/>
                  <a:pt x="19856" y="18900"/>
                  <a:pt x="20127" y="18900"/>
                </a:cubicBezTo>
                <a:cubicBezTo>
                  <a:pt x="20398" y="18900"/>
                  <a:pt x="20618" y="19203"/>
                  <a:pt x="20618" y="19575"/>
                </a:cubicBezTo>
                <a:cubicBezTo>
                  <a:pt x="20618" y="19948"/>
                  <a:pt x="20398" y="20250"/>
                  <a:pt x="20127" y="20250"/>
                </a:cubicBezTo>
                <a:moveTo>
                  <a:pt x="1473" y="20250"/>
                </a:moveTo>
                <a:cubicBezTo>
                  <a:pt x="1202" y="20250"/>
                  <a:pt x="982" y="19948"/>
                  <a:pt x="982" y="19575"/>
                </a:cubicBezTo>
                <a:cubicBezTo>
                  <a:pt x="982" y="19203"/>
                  <a:pt x="1202" y="18900"/>
                  <a:pt x="1473" y="18900"/>
                </a:cubicBezTo>
                <a:cubicBezTo>
                  <a:pt x="1744" y="18900"/>
                  <a:pt x="1964" y="19203"/>
                  <a:pt x="1964" y="19575"/>
                </a:cubicBezTo>
                <a:cubicBezTo>
                  <a:pt x="1964" y="19948"/>
                  <a:pt x="1744" y="20250"/>
                  <a:pt x="1473" y="20250"/>
                </a:cubicBezTo>
                <a:moveTo>
                  <a:pt x="1473" y="6750"/>
                </a:moveTo>
                <a:cubicBezTo>
                  <a:pt x="1744" y="6750"/>
                  <a:pt x="1964" y="7052"/>
                  <a:pt x="1964" y="7425"/>
                </a:cubicBezTo>
                <a:cubicBezTo>
                  <a:pt x="1964" y="7798"/>
                  <a:pt x="1744" y="8100"/>
                  <a:pt x="1473" y="8100"/>
                </a:cubicBezTo>
                <a:cubicBezTo>
                  <a:pt x="1202" y="8100"/>
                  <a:pt x="982" y="7798"/>
                  <a:pt x="982" y="7425"/>
                </a:cubicBezTo>
                <a:cubicBezTo>
                  <a:pt x="982" y="7052"/>
                  <a:pt x="1202" y="6750"/>
                  <a:pt x="1473" y="6750"/>
                </a:cubicBezTo>
                <a:moveTo>
                  <a:pt x="20618" y="5400"/>
                </a:moveTo>
                <a:lnTo>
                  <a:pt x="982" y="5400"/>
                </a:lnTo>
                <a:cubicBezTo>
                  <a:pt x="440" y="5400"/>
                  <a:pt x="0" y="6005"/>
                  <a:pt x="0" y="6750"/>
                </a:cubicBezTo>
                <a:lnTo>
                  <a:pt x="0" y="20250"/>
                </a:lnTo>
                <a:cubicBezTo>
                  <a:pt x="0" y="20996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6"/>
                  <a:pt x="21600" y="20250"/>
                </a:cubicBezTo>
                <a:lnTo>
                  <a:pt x="21600" y="6750"/>
                </a:lnTo>
                <a:cubicBezTo>
                  <a:pt x="21600" y="6005"/>
                  <a:pt x="21160" y="5400"/>
                  <a:pt x="20618" y="5400"/>
                </a:cubicBezTo>
                <a:moveTo>
                  <a:pt x="17182" y="17550"/>
                </a:moveTo>
                <a:lnTo>
                  <a:pt x="16200" y="17550"/>
                </a:lnTo>
                <a:cubicBezTo>
                  <a:pt x="15929" y="17550"/>
                  <a:pt x="15709" y="17852"/>
                  <a:pt x="15709" y="18225"/>
                </a:cubicBezTo>
                <a:cubicBezTo>
                  <a:pt x="15709" y="18598"/>
                  <a:pt x="15929" y="18900"/>
                  <a:pt x="16200" y="18900"/>
                </a:cubicBezTo>
                <a:lnTo>
                  <a:pt x="17182" y="18900"/>
                </a:lnTo>
                <a:cubicBezTo>
                  <a:pt x="17453" y="18900"/>
                  <a:pt x="17673" y="18598"/>
                  <a:pt x="17673" y="18225"/>
                </a:cubicBezTo>
                <a:cubicBezTo>
                  <a:pt x="17673" y="17852"/>
                  <a:pt x="17453" y="17550"/>
                  <a:pt x="17182" y="17550"/>
                </a:cubicBezTo>
                <a:moveTo>
                  <a:pt x="4418" y="1350"/>
                </a:moveTo>
                <a:lnTo>
                  <a:pt x="17182" y="1350"/>
                </a:lnTo>
                <a:cubicBezTo>
                  <a:pt x="17453" y="1350"/>
                  <a:pt x="17673" y="1048"/>
                  <a:pt x="17673" y="675"/>
                </a:cubicBezTo>
                <a:cubicBezTo>
                  <a:pt x="17673" y="302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302"/>
                  <a:pt x="3927" y="675"/>
                </a:cubicBezTo>
                <a:cubicBezTo>
                  <a:pt x="3927" y="1048"/>
                  <a:pt x="4147" y="1350"/>
                  <a:pt x="4418" y="1350"/>
                </a:cubicBezTo>
                <a:moveTo>
                  <a:pt x="2455" y="4050"/>
                </a:moveTo>
                <a:lnTo>
                  <a:pt x="19145" y="4050"/>
                </a:lnTo>
                <a:cubicBezTo>
                  <a:pt x="19416" y="4050"/>
                  <a:pt x="19636" y="3748"/>
                  <a:pt x="19636" y="3375"/>
                </a:cubicBezTo>
                <a:cubicBezTo>
                  <a:pt x="19636" y="3002"/>
                  <a:pt x="19416" y="2700"/>
                  <a:pt x="19145" y="2700"/>
                </a:cubicBezTo>
                <a:lnTo>
                  <a:pt x="2455" y="2700"/>
                </a:lnTo>
                <a:cubicBezTo>
                  <a:pt x="2184" y="2700"/>
                  <a:pt x="1964" y="3002"/>
                  <a:pt x="1964" y="3375"/>
                </a:cubicBezTo>
                <a:cubicBezTo>
                  <a:pt x="1964" y="3748"/>
                  <a:pt x="2184" y="4050"/>
                  <a:pt x="2455" y="405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61" name="Shape 3838"/>
          <p:cNvSpPr/>
          <p:nvPr/>
        </p:nvSpPr>
        <p:spPr>
          <a:xfrm>
            <a:off x="7344024" y="5980158"/>
            <a:ext cx="236092" cy="150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634" y="12227"/>
                </a:moveTo>
                <a:lnTo>
                  <a:pt x="9494" y="12771"/>
                </a:lnTo>
                <a:lnTo>
                  <a:pt x="8171" y="12771"/>
                </a:lnTo>
                <a:cubicBezTo>
                  <a:pt x="8167" y="12799"/>
                  <a:pt x="8165" y="12839"/>
                  <a:pt x="8165" y="12890"/>
                </a:cubicBezTo>
                <a:lnTo>
                  <a:pt x="8165" y="13086"/>
                </a:lnTo>
                <a:cubicBezTo>
                  <a:pt x="8165" y="13232"/>
                  <a:pt x="8167" y="13321"/>
                  <a:pt x="8171" y="13348"/>
                </a:cubicBezTo>
                <a:lnTo>
                  <a:pt x="9418" y="13348"/>
                </a:lnTo>
                <a:lnTo>
                  <a:pt x="9283" y="13884"/>
                </a:lnTo>
                <a:lnTo>
                  <a:pt x="8198" y="13884"/>
                </a:lnTo>
                <a:cubicBezTo>
                  <a:pt x="8241" y="14342"/>
                  <a:pt x="8333" y="14701"/>
                  <a:pt x="8473" y="14961"/>
                </a:cubicBezTo>
                <a:cubicBezTo>
                  <a:pt x="8635" y="15284"/>
                  <a:pt x="8855" y="15445"/>
                  <a:pt x="9132" y="15445"/>
                </a:cubicBezTo>
                <a:cubicBezTo>
                  <a:pt x="9312" y="15445"/>
                  <a:pt x="9461" y="15401"/>
                  <a:pt x="9580" y="15310"/>
                </a:cubicBezTo>
                <a:cubicBezTo>
                  <a:pt x="9688" y="15225"/>
                  <a:pt x="9810" y="15084"/>
                  <a:pt x="9947" y="14885"/>
                </a:cubicBezTo>
                <a:lnTo>
                  <a:pt x="9947" y="15828"/>
                </a:lnTo>
                <a:cubicBezTo>
                  <a:pt x="9702" y="16076"/>
                  <a:pt x="9430" y="16202"/>
                  <a:pt x="9132" y="16202"/>
                </a:cubicBezTo>
                <a:cubicBezTo>
                  <a:pt x="8649" y="16202"/>
                  <a:pt x="8273" y="15969"/>
                  <a:pt x="8003" y="15505"/>
                </a:cubicBezTo>
                <a:cubicBezTo>
                  <a:pt x="7769" y="15103"/>
                  <a:pt x="7623" y="14562"/>
                  <a:pt x="7566" y="13884"/>
                </a:cubicBezTo>
                <a:lnTo>
                  <a:pt x="7150" y="13884"/>
                </a:lnTo>
                <a:lnTo>
                  <a:pt x="7296" y="13348"/>
                </a:lnTo>
                <a:lnTo>
                  <a:pt x="7539" y="13348"/>
                </a:lnTo>
                <a:cubicBezTo>
                  <a:pt x="7536" y="13309"/>
                  <a:pt x="7532" y="13266"/>
                  <a:pt x="7530" y="13221"/>
                </a:cubicBezTo>
                <a:cubicBezTo>
                  <a:pt x="7529" y="13175"/>
                  <a:pt x="7528" y="13128"/>
                  <a:pt x="7528" y="13077"/>
                </a:cubicBezTo>
                <a:cubicBezTo>
                  <a:pt x="7528" y="13037"/>
                  <a:pt x="7529" y="12992"/>
                  <a:pt x="7530" y="12941"/>
                </a:cubicBezTo>
                <a:cubicBezTo>
                  <a:pt x="7532" y="12890"/>
                  <a:pt x="7536" y="12834"/>
                  <a:pt x="7539" y="12771"/>
                </a:cubicBezTo>
                <a:lnTo>
                  <a:pt x="7150" y="12771"/>
                </a:lnTo>
                <a:lnTo>
                  <a:pt x="7291" y="12227"/>
                </a:lnTo>
                <a:lnTo>
                  <a:pt x="7577" y="12227"/>
                </a:lnTo>
                <a:cubicBezTo>
                  <a:pt x="7667" y="11576"/>
                  <a:pt x="7831" y="11061"/>
                  <a:pt x="8068" y="10682"/>
                </a:cubicBezTo>
                <a:cubicBezTo>
                  <a:pt x="8345" y="10247"/>
                  <a:pt x="8700" y="10029"/>
                  <a:pt x="9132" y="10029"/>
                </a:cubicBezTo>
                <a:cubicBezTo>
                  <a:pt x="9445" y="10029"/>
                  <a:pt x="9766" y="10203"/>
                  <a:pt x="10093" y="10554"/>
                </a:cubicBezTo>
                <a:lnTo>
                  <a:pt x="9845" y="11327"/>
                </a:lnTo>
                <a:cubicBezTo>
                  <a:pt x="9614" y="10966"/>
                  <a:pt x="9362" y="10783"/>
                  <a:pt x="9089" y="10783"/>
                </a:cubicBezTo>
                <a:cubicBezTo>
                  <a:pt x="8847" y="10783"/>
                  <a:pt x="8646" y="10934"/>
                  <a:pt x="8484" y="11234"/>
                </a:cubicBezTo>
                <a:cubicBezTo>
                  <a:pt x="8347" y="11501"/>
                  <a:pt x="8255" y="11831"/>
                  <a:pt x="8209" y="12227"/>
                </a:cubicBezTo>
                <a:cubicBezTo>
                  <a:pt x="8209" y="12227"/>
                  <a:pt x="9634" y="12227"/>
                  <a:pt x="9634" y="12227"/>
                </a:cubicBezTo>
                <a:close/>
                <a:moveTo>
                  <a:pt x="8836" y="7714"/>
                </a:moveTo>
                <a:cubicBezTo>
                  <a:pt x="6938" y="7714"/>
                  <a:pt x="5400" y="10133"/>
                  <a:pt x="5400" y="13114"/>
                </a:cubicBezTo>
                <a:cubicBezTo>
                  <a:pt x="5400" y="16098"/>
                  <a:pt x="6938" y="18514"/>
                  <a:pt x="8836" y="18514"/>
                </a:cubicBezTo>
                <a:cubicBezTo>
                  <a:pt x="10734" y="18514"/>
                  <a:pt x="12273" y="16098"/>
                  <a:pt x="12273" y="13114"/>
                </a:cubicBezTo>
                <a:cubicBezTo>
                  <a:pt x="12273" y="10133"/>
                  <a:pt x="10734" y="7714"/>
                  <a:pt x="8836" y="7714"/>
                </a:cubicBezTo>
                <a:moveTo>
                  <a:pt x="4418" y="7714"/>
                </a:moveTo>
                <a:cubicBezTo>
                  <a:pt x="4147" y="7714"/>
                  <a:pt x="3927" y="8061"/>
                  <a:pt x="3927" y="8486"/>
                </a:cubicBezTo>
                <a:cubicBezTo>
                  <a:pt x="3927" y="8912"/>
                  <a:pt x="4147" y="9257"/>
                  <a:pt x="4418" y="9257"/>
                </a:cubicBezTo>
                <a:cubicBezTo>
                  <a:pt x="4689" y="9257"/>
                  <a:pt x="4909" y="8912"/>
                  <a:pt x="4909" y="8486"/>
                </a:cubicBezTo>
                <a:cubicBezTo>
                  <a:pt x="4909" y="8061"/>
                  <a:pt x="4689" y="7714"/>
                  <a:pt x="4418" y="7714"/>
                </a:cubicBezTo>
                <a:moveTo>
                  <a:pt x="16200" y="7714"/>
                </a:moveTo>
                <a:cubicBezTo>
                  <a:pt x="15929" y="7714"/>
                  <a:pt x="15709" y="7369"/>
                  <a:pt x="15709" y="6943"/>
                </a:cubicBezTo>
                <a:cubicBezTo>
                  <a:pt x="15709" y="6516"/>
                  <a:pt x="15929" y="6171"/>
                  <a:pt x="16200" y="6171"/>
                </a:cubicBezTo>
                <a:cubicBezTo>
                  <a:pt x="16471" y="6171"/>
                  <a:pt x="16691" y="6516"/>
                  <a:pt x="16691" y="6943"/>
                </a:cubicBezTo>
                <a:cubicBezTo>
                  <a:pt x="16691" y="7369"/>
                  <a:pt x="16471" y="7714"/>
                  <a:pt x="16200" y="7714"/>
                </a:cubicBezTo>
                <a:moveTo>
                  <a:pt x="16691" y="17113"/>
                </a:moveTo>
                <a:cubicBezTo>
                  <a:pt x="16537" y="17027"/>
                  <a:pt x="16373" y="16971"/>
                  <a:pt x="16200" y="16971"/>
                </a:cubicBezTo>
                <a:cubicBezTo>
                  <a:pt x="15386" y="16971"/>
                  <a:pt x="14727" y="18008"/>
                  <a:pt x="14727" y="19286"/>
                </a:cubicBezTo>
                <a:cubicBezTo>
                  <a:pt x="14727" y="19558"/>
                  <a:pt x="14763" y="19815"/>
                  <a:pt x="14818" y="20057"/>
                </a:cubicBezTo>
                <a:lnTo>
                  <a:pt x="2855" y="20057"/>
                </a:lnTo>
                <a:cubicBezTo>
                  <a:pt x="2910" y="19815"/>
                  <a:pt x="2945" y="19558"/>
                  <a:pt x="2945" y="19286"/>
                </a:cubicBezTo>
                <a:cubicBezTo>
                  <a:pt x="2945" y="18008"/>
                  <a:pt x="2286" y="16971"/>
                  <a:pt x="1473" y="16971"/>
                </a:cubicBezTo>
                <a:cubicBezTo>
                  <a:pt x="1299" y="16971"/>
                  <a:pt x="1136" y="17027"/>
                  <a:pt x="982" y="17113"/>
                </a:cubicBezTo>
                <a:lnTo>
                  <a:pt x="982" y="9116"/>
                </a:lnTo>
                <a:cubicBezTo>
                  <a:pt x="1136" y="9203"/>
                  <a:pt x="1299" y="9257"/>
                  <a:pt x="1473" y="9257"/>
                </a:cubicBezTo>
                <a:cubicBezTo>
                  <a:pt x="2286" y="9257"/>
                  <a:pt x="2945" y="8222"/>
                  <a:pt x="2945" y="6943"/>
                </a:cubicBezTo>
                <a:cubicBezTo>
                  <a:pt x="2945" y="6672"/>
                  <a:pt x="2910" y="6414"/>
                  <a:pt x="2855" y="6171"/>
                </a:cubicBezTo>
                <a:lnTo>
                  <a:pt x="14818" y="6171"/>
                </a:lnTo>
                <a:cubicBezTo>
                  <a:pt x="14763" y="6414"/>
                  <a:pt x="14727" y="6672"/>
                  <a:pt x="14727" y="6943"/>
                </a:cubicBezTo>
                <a:cubicBezTo>
                  <a:pt x="14727" y="8222"/>
                  <a:pt x="15386" y="9257"/>
                  <a:pt x="16200" y="9257"/>
                </a:cubicBezTo>
                <a:cubicBezTo>
                  <a:pt x="16373" y="9257"/>
                  <a:pt x="16537" y="9203"/>
                  <a:pt x="16691" y="9116"/>
                </a:cubicBezTo>
                <a:cubicBezTo>
                  <a:pt x="16691" y="9116"/>
                  <a:pt x="16691" y="17113"/>
                  <a:pt x="16691" y="17113"/>
                </a:cubicBezTo>
                <a:close/>
                <a:moveTo>
                  <a:pt x="16200" y="20057"/>
                </a:moveTo>
                <a:cubicBezTo>
                  <a:pt x="15929" y="20057"/>
                  <a:pt x="15709" y="19712"/>
                  <a:pt x="15709" y="19286"/>
                </a:cubicBezTo>
                <a:cubicBezTo>
                  <a:pt x="15709" y="18859"/>
                  <a:pt x="15929" y="18514"/>
                  <a:pt x="16200" y="18514"/>
                </a:cubicBezTo>
                <a:cubicBezTo>
                  <a:pt x="16471" y="18514"/>
                  <a:pt x="16691" y="18859"/>
                  <a:pt x="16691" y="19286"/>
                </a:cubicBezTo>
                <a:cubicBezTo>
                  <a:pt x="16691" y="19712"/>
                  <a:pt x="16471" y="20057"/>
                  <a:pt x="16200" y="20057"/>
                </a:cubicBezTo>
                <a:moveTo>
                  <a:pt x="1473" y="20057"/>
                </a:moveTo>
                <a:cubicBezTo>
                  <a:pt x="1202" y="20057"/>
                  <a:pt x="982" y="19712"/>
                  <a:pt x="982" y="19286"/>
                </a:cubicBezTo>
                <a:cubicBezTo>
                  <a:pt x="982" y="18859"/>
                  <a:pt x="1202" y="18514"/>
                  <a:pt x="1473" y="18514"/>
                </a:cubicBezTo>
                <a:cubicBezTo>
                  <a:pt x="1744" y="18514"/>
                  <a:pt x="1964" y="18859"/>
                  <a:pt x="1964" y="19286"/>
                </a:cubicBezTo>
                <a:cubicBezTo>
                  <a:pt x="1964" y="19712"/>
                  <a:pt x="1744" y="20057"/>
                  <a:pt x="1473" y="20057"/>
                </a:cubicBezTo>
                <a:moveTo>
                  <a:pt x="1473" y="6171"/>
                </a:moveTo>
                <a:cubicBezTo>
                  <a:pt x="1744" y="6171"/>
                  <a:pt x="1964" y="6516"/>
                  <a:pt x="1964" y="6943"/>
                </a:cubicBezTo>
                <a:cubicBezTo>
                  <a:pt x="1964" y="7369"/>
                  <a:pt x="1744" y="7714"/>
                  <a:pt x="1473" y="7714"/>
                </a:cubicBezTo>
                <a:cubicBezTo>
                  <a:pt x="1202" y="7714"/>
                  <a:pt x="982" y="7369"/>
                  <a:pt x="982" y="6943"/>
                </a:cubicBezTo>
                <a:cubicBezTo>
                  <a:pt x="982" y="6516"/>
                  <a:pt x="1202" y="6171"/>
                  <a:pt x="1473" y="6171"/>
                </a:cubicBezTo>
                <a:moveTo>
                  <a:pt x="16691" y="4629"/>
                </a:moveTo>
                <a:lnTo>
                  <a:pt x="982" y="4629"/>
                </a:lnTo>
                <a:cubicBezTo>
                  <a:pt x="440" y="4629"/>
                  <a:pt x="0" y="5320"/>
                  <a:pt x="0" y="6171"/>
                </a:cubicBezTo>
                <a:lnTo>
                  <a:pt x="0" y="20057"/>
                </a:lnTo>
                <a:cubicBezTo>
                  <a:pt x="0" y="20910"/>
                  <a:pt x="440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0910"/>
                  <a:pt x="17673" y="20057"/>
                </a:cubicBezTo>
                <a:lnTo>
                  <a:pt x="17673" y="6171"/>
                </a:lnTo>
                <a:cubicBezTo>
                  <a:pt x="17673" y="5320"/>
                  <a:pt x="17233" y="4629"/>
                  <a:pt x="16691" y="4629"/>
                </a:cubicBezTo>
                <a:moveTo>
                  <a:pt x="20618" y="0"/>
                </a:moveTo>
                <a:lnTo>
                  <a:pt x="4909" y="0"/>
                </a:lnTo>
                <a:cubicBezTo>
                  <a:pt x="4367" y="0"/>
                  <a:pt x="3927" y="692"/>
                  <a:pt x="3927" y="1543"/>
                </a:cubicBezTo>
                <a:lnTo>
                  <a:pt x="3927" y="2314"/>
                </a:lnTo>
                <a:cubicBezTo>
                  <a:pt x="3927" y="2741"/>
                  <a:pt x="4147" y="3086"/>
                  <a:pt x="4418" y="3086"/>
                </a:cubicBezTo>
                <a:cubicBezTo>
                  <a:pt x="4689" y="3086"/>
                  <a:pt x="4909" y="2741"/>
                  <a:pt x="4909" y="2314"/>
                </a:cubicBezTo>
                <a:lnTo>
                  <a:pt x="4909" y="1543"/>
                </a:lnTo>
                <a:lnTo>
                  <a:pt x="20618" y="1543"/>
                </a:lnTo>
                <a:lnTo>
                  <a:pt x="20618" y="15429"/>
                </a:lnTo>
                <a:lnTo>
                  <a:pt x="19145" y="15429"/>
                </a:lnTo>
                <a:cubicBezTo>
                  <a:pt x="18875" y="15429"/>
                  <a:pt x="18655" y="15775"/>
                  <a:pt x="18655" y="16200"/>
                </a:cubicBezTo>
                <a:cubicBezTo>
                  <a:pt x="18655" y="16626"/>
                  <a:pt x="18875" y="16971"/>
                  <a:pt x="19145" y="16971"/>
                </a:cubicBezTo>
                <a:lnTo>
                  <a:pt x="20618" y="16971"/>
                </a:lnTo>
                <a:cubicBezTo>
                  <a:pt x="21160" y="16971"/>
                  <a:pt x="21600" y="16281"/>
                  <a:pt x="21600" y="15429"/>
                </a:cubicBezTo>
                <a:lnTo>
                  <a:pt x="21600" y="1543"/>
                </a:lnTo>
                <a:cubicBezTo>
                  <a:pt x="21600" y="692"/>
                  <a:pt x="21160" y="0"/>
                  <a:pt x="20618" y="0"/>
                </a:cubicBezTo>
                <a:moveTo>
                  <a:pt x="13255" y="16971"/>
                </a:moveTo>
                <a:cubicBezTo>
                  <a:pt x="12984" y="16971"/>
                  <a:pt x="12764" y="17316"/>
                  <a:pt x="12764" y="17743"/>
                </a:cubicBezTo>
                <a:cubicBezTo>
                  <a:pt x="12764" y="18169"/>
                  <a:pt x="12984" y="18514"/>
                  <a:pt x="13255" y="18514"/>
                </a:cubicBezTo>
                <a:cubicBezTo>
                  <a:pt x="13525" y="18514"/>
                  <a:pt x="13745" y="18169"/>
                  <a:pt x="13745" y="17743"/>
                </a:cubicBezTo>
                <a:cubicBezTo>
                  <a:pt x="13745" y="17316"/>
                  <a:pt x="13525" y="16971"/>
                  <a:pt x="13255" y="16971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62" name="Shape 3839"/>
          <p:cNvSpPr/>
          <p:nvPr/>
        </p:nvSpPr>
        <p:spPr>
          <a:xfrm>
            <a:off x="7794746" y="5990889"/>
            <a:ext cx="236090" cy="1287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93" y="11057"/>
                </a:moveTo>
                <a:lnTo>
                  <a:pt x="10114" y="13117"/>
                </a:lnTo>
                <a:cubicBezTo>
                  <a:pt x="10458" y="13273"/>
                  <a:pt x="11518" y="13903"/>
                  <a:pt x="11675" y="12741"/>
                </a:cubicBezTo>
                <a:cubicBezTo>
                  <a:pt x="11839" y="11528"/>
                  <a:pt x="10736" y="11215"/>
                  <a:pt x="10393" y="11057"/>
                </a:cubicBezTo>
                <a:moveTo>
                  <a:pt x="10773" y="8246"/>
                </a:moveTo>
                <a:lnTo>
                  <a:pt x="10520" y="10114"/>
                </a:lnTo>
                <a:cubicBezTo>
                  <a:pt x="10806" y="10246"/>
                  <a:pt x="11689" y="10782"/>
                  <a:pt x="11832" y="9726"/>
                </a:cubicBezTo>
                <a:cubicBezTo>
                  <a:pt x="11981" y="8624"/>
                  <a:pt x="11059" y="8378"/>
                  <a:pt x="10773" y="8246"/>
                </a:cubicBezTo>
                <a:moveTo>
                  <a:pt x="12834" y="9742"/>
                </a:moveTo>
                <a:cubicBezTo>
                  <a:pt x="12767" y="10573"/>
                  <a:pt x="12517" y="10974"/>
                  <a:pt x="12186" y="11116"/>
                </a:cubicBezTo>
                <a:cubicBezTo>
                  <a:pt x="12641" y="11552"/>
                  <a:pt x="12873" y="12224"/>
                  <a:pt x="12652" y="13386"/>
                </a:cubicBezTo>
                <a:cubicBezTo>
                  <a:pt x="12378" y="14829"/>
                  <a:pt x="11728" y="14950"/>
                  <a:pt x="10863" y="14648"/>
                </a:cubicBezTo>
                <a:lnTo>
                  <a:pt x="10653" y="16200"/>
                </a:lnTo>
                <a:lnTo>
                  <a:pt x="10146" y="15966"/>
                </a:lnTo>
                <a:lnTo>
                  <a:pt x="10353" y="14435"/>
                </a:lnTo>
                <a:cubicBezTo>
                  <a:pt x="10222" y="14377"/>
                  <a:pt x="10088" y="14312"/>
                  <a:pt x="9949" y="14242"/>
                </a:cubicBezTo>
                <a:lnTo>
                  <a:pt x="9742" y="15780"/>
                </a:lnTo>
                <a:lnTo>
                  <a:pt x="9235" y="15548"/>
                </a:lnTo>
                <a:lnTo>
                  <a:pt x="9445" y="13992"/>
                </a:lnTo>
                <a:cubicBezTo>
                  <a:pt x="9326" y="13936"/>
                  <a:pt x="9206" y="13878"/>
                  <a:pt x="9083" y="13820"/>
                </a:cubicBezTo>
                <a:lnTo>
                  <a:pt x="8423" y="13518"/>
                </a:lnTo>
                <a:lnTo>
                  <a:pt x="8675" y="12447"/>
                </a:lnTo>
                <a:cubicBezTo>
                  <a:pt x="8675" y="12447"/>
                  <a:pt x="9049" y="12630"/>
                  <a:pt x="9044" y="12616"/>
                </a:cubicBezTo>
                <a:cubicBezTo>
                  <a:pt x="9187" y="12681"/>
                  <a:pt x="9251" y="12509"/>
                  <a:pt x="9276" y="12393"/>
                </a:cubicBezTo>
                <a:lnTo>
                  <a:pt x="9608" y="9940"/>
                </a:lnTo>
                <a:cubicBezTo>
                  <a:pt x="9626" y="9949"/>
                  <a:pt x="9645" y="9958"/>
                  <a:pt x="9661" y="9965"/>
                </a:cubicBezTo>
                <a:cubicBezTo>
                  <a:pt x="9641" y="9949"/>
                  <a:pt x="9623" y="9940"/>
                  <a:pt x="9609" y="9933"/>
                </a:cubicBezTo>
                <a:lnTo>
                  <a:pt x="9845" y="8183"/>
                </a:lnTo>
                <a:cubicBezTo>
                  <a:pt x="9851" y="7984"/>
                  <a:pt x="9814" y="7733"/>
                  <a:pt x="9609" y="7639"/>
                </a:cubicBezTo>
                <a:cubicBezTo>
                  <a:pt x="9616" y="7629"/>
                  <a:pt x="9240" y="7469"/>
                  <a:pt x="9240" y="7469"/>
                </a:cubicBezTo>
                <a:lnTo>
                  <a:pt x="9376" y="6471"/>
                </a:lnTo>
                <a:lnTo>
                  <a:pt x="10075" y="6792"/>
                </a:lnTo>
                <a:lnTo>
                  <a:pt x="10075" y="6797"/>
                </a:lnTo>
                <a:cubicBezTo>
                  <a:pt x="10180" y="6845"/>
                  <a:pt x="10288" y="6892"/>
                  <a:pt x="10398" y="6938"/>
                </a:cubicBezTo>
                <a:lnTo>
                  <a:pt x="10606" y="5402"/>
                </a:lnTo>
                <a:lnTo>
                  <a:pt x="11113" y="5634"/>
                </a:lnTo>
                <a:lnTo>
                  <a:pt x="10909" y="7140"/>
                </a:lnTo>
                <a:cubicBezTo>
                  <a:pt x="11045" y="7198"/>
                  <a:pt x="11182" y="7256"/>
                  <a:pt x="11315" y="7318"/>
                </a:cubicBezTo>
                <a:lnTo>
                  <a:pt x="11517" y="5820"/>
                </a:lnTo>
                <a:lnTo>
                  <a:pt x="12025" y="6054"/>
                </a:lnTo>
                <a:lnTo>
                  <a:pt x="11817" y="7590"/>
                </a:lnTo>
                <a:cubicBezTo>
                  <a:pt x="12457" y="7998"/>
                  <a:pt x="12926" y="8608"/>
                  <a:pt x="12834" y="9742"/>
                </a:cubicBezTo>
                <a:moveTo>
                  <a:pt x="10800" y="3600"/>
                </a:moveTo>
                <a:cubicBezTo>
                  <a:pt x="8631" y="3600"/>
                  <a:pt x="6873" y="6824"/>
                  <a:pt x="6873" y="10800"/>
                </a:cubicBezTo>
                <a:cubicBezTo>
                  <a:pt x="6873" y="14778"/>
                  <a:pt x="8631" y="18000"/>
                  <a:pt x="10800" y="18000"/>
                </a:cubicBezTo>
                <a:cubicBezTo>
                  <a:pt x="12969" y="18000"/>
                  <a:pt x="14727" y="14778"/>
                  <a:pt x="14727" y="10800"/>
                </a:cubicBezTo>
                <a:cubicBezTo>
                  <a:pt x="14727" y="6824"/>
                  <a:pt x="12969" y="3600"/>
                  <a:pt x="10800" y="3600"/>
                </a:cubicBezTo>
                <a:moveTo>
                  <a:pt x="17182" y="16200"/>
                </a:moveTo>
                <a:lnTo>
                  <a:pt x="16200" y="16200"/>
                </a:lnTo>
                <a:cubicBezTo>
                  <a:pt x="15929" y="16200"/>
                  <a:pt x="15709" y="16603"/>
                  <a:pt x="15709" y="17100"/>
                </a:cubicBezTo>
                <a:cubicBezTo>
                  <a:pt x="15709" y="17597"/>
                  <a:pt x="15929" y="18000"/>
                  <a:pt x="16200" y="18000"/>
                </a:cubicBezTo>
                <a:lnTo>
                  <a:pt x="17182" y="18000"/>
                </a:lnTo>
                <a:cubicBezTo>
                  <a:pt x="17453" y="18000"/>
                  <a:pt x="17673" y="17597"/>
                  <a:pt x="17673" y="17100"/>
                </a:cubicBezTo>
                <a:cubicBezTo>
                  <a:pt x="17673" y="16603"/>
                  <a:pt x="17453" y="16200"/>
                  <a:pt x="17182" y="16200"/>
                </a:cubicBezTo>
                <a:moveTo>
                  <a:pt x="5400" y="3600"/>
                </a:moveTo>
                <a:lnTo>
                  <a:pt x="4418" y="3600"/>
                </a:lnTo>
                <a:cubicBezTo>
                  <a:pt x="4147" y="3600"/>
                  <a:pt x="3927" y="4003"/>
                  <a:pt x="3927" y="4500"/>
                </a:cubicBezTo>
                <a:cubicBezTo>
                  <a:pt x="3927" y="4997"/>
                  <a:pt x="4147" y="5400"/>
                  <a:pt x="4418" y="5400"/>
                </a:cubicBezTo>
                <a:lnTo>
                  <a:pt x="5400" y="5400"/>
                </a:lnTo>
                <a:cubicBezTo>
                  <a:pt x="5671" y="5400"/>
                  <a:pt x="5891" y="4997"/>
                  <a:pt x="5891" y="4500"/>
                </a:cubicBezTo>
                <a:cubicBezTo>
                  <a:pt x="5891" y="4003"/>
                  <a:pt x="5671" y="3600"/>
                  <a:pt x="5400" y="3600"/>
                </a:cubicBezTo>
                <a:moveTo>
                  <a:pt x="20127" y="3600"/>
                </a:moveTo>
                <a:cubicBezTo>
                  <a:pt x="19856" y="3600"/>
                  <a:pt x="19636" y="3197"/>
                  <a:pt x="19636" y="2700"/>
                </a:cubicBezTo>
                <a:cubicBezTo>
                  <a:pt x="19636" y="2203"/>
                  <a:pt x="19856" y="1800"/>
                  <a:pt x="20127" y="1800"/>
                </a:cubicBezTo>
                <a:cubicBezTo>
                  <a:pt x="20399" y="1800"/>
                  <a:pt x="20618" y="2203"/>
                  <a:pt x="20618" y="2700"/>
                </a:cubicBezTo>
                <a:cubicBezTo>
                  <a:pt x="20618" y="3197"/>
                  <a:pt x="20399" y="3600"/>
                  <a:pt x="20127" y="3600"/>
                </a:cubicBezTo>
                <a:moveTo>
                  <a:pt x="20618" y="16365"/>
                </a:moveTo>
                <a:cubicBezTo>
                  <a:pt x="20464" y="16265"/>
                  <a:pt x="20300" y="16200"/>
                  <a:pt x="20127" y="16200"/>
                </a:cubicBezTo>
                <a:cubicBezTo>
                  <a:pt x="19314" y="16200"/>
                  <a:pt x="18655" y="17409"/>
                  <a:pt x="18655" y="18900"/>
                </a:cubicBezTo>
                <a:cubicBezTo>
                  <a:pt x="18655" y="19218"/>
                  <a:pt x="18690" y="19519"/>
                  <a:pt x="18745" y="19800"/>
                </a:cubicBezTo>
                <a:lnTo>
                  <a:pt x="2855" y="19800"/>
                </a:lnTo>
                <a:cubicBezTo>
                  <a:pt x="2910" y="19519"/>
                  <a:pt x="2945" y="19218"/>
                  <a:pt x="2945" y="18900"/>
                </a:cubicBezTo>
                <a:cubicBezTo>
                  <a:pt x="2945" y="17409"/>
                  <a:pt x="2286" y="16200"/>
                  <a:pt x="1473" y="16200"/>
                </a:cubicBezTo>
                <a:cubicBezTo>
                  <a:pt x="1299" y="16200"/>
                  <a:pt x="1136" y="16265"/>
                  <a:pt x="982" y="16365"/>
                </a:cubicBezTo>
                <a:lnTo>
                  <a:pt x="982" y="5235"/>
                </a:lnTo>
                <a:cubicBezTo>
                  <a:pt x="1136" y="5337"/>
                  <a:pt x="1299" y="5400"/>
                  <a:pt x="1473" y="5400"/>
                </a:cubicBezTo>
                <a:cubicBezTo>
                  <a:pt x="2286" y="5400"/>
                  <a:pt x="2945" y="4192"/>
                  <a:pt x="2945" y="2700"/>
                </a:cubicBezTo>
                <a:cubicBezTo>
                  <a:pt x="2945" y="2384"/>
                  <a:pt x="2910" y="2083"/>
                  <a:pt x="2855" y="1800"/>
                </a:cubicBezTo>
                <a:lnTo>
                  <a:pt x="18745" y="1800"/>
                </a:lnTo>
                <a:cubicBezTo>
                  <a:pt x="18690" y="2083"/>
                  <a:pt x="18655" y="2384"/>
                  <a:pt x="18655" y="2700"/>
                </a:cubicBezTo>
                <a:cubicBezTo>
                  <a:pt x="18655" y="4192"/>
                  <a:pt x="19314" y="5400"/>
                  <a:pt x="20127" y="5400"/>
                </a:cubicBezTo>
                <a:cubicBezTo>
                  <a:pt x="20300" y="5400"/>
                  <a:pt x="20464" y="5337"/>
                  <a:pt x="20618" y="5235"/>
                </a:cubicBezTo>
                <a:cubicBezTo>
                  <a:pt x="20618" y="5235"/>
                  <a:pt x="20618" y="16365"/>
                  <a:pt x="20618" y="16365"/>
                </a:cubicBezTo>
                <a:close/>
                <a:moveTo>
                  <a:pt x="20127" y="19800"/>
                </a:moveTo>
                <a:cubicBezTo>
                  <a:pt x="19856" y="19800"/>
                  <a:pt x="19636" y="19397"/>
                  <a:pt x="19636" y="18900"/>
                </a:cubicBezTo>
                <a:cubicBezTo>
                  <a:pt x="19636" y="18404"/>
                  <a:pt x="19856" y="18000"/>
                  <a:pt x="20127" y="18000"/>
                </a:cubicBezTo>
                <a:cubicBezTo>
                  <a:pt x="20399" y="18000"/>
                  <a:pt x="20618" y="18404"/>
                  <a:pt x="20618" y="18900"/>
                </a:cubicBezTo>
                <a:cubicBezTo>
                  <a:pt x="20618" y="19397"/>
                  <a:pt x="20399" y="19800"/>
                  <a:pt x="20127" y="19800"/>
                </a:cubicBezTo>
                <a:moveTo>
                  <a:pt x="1473" y="19800"/>
                </a:moveTo>
                <a:cubicBezTo>
                  <a:pt x="1201" y="19800"/>
                  <a:pt x="982" y="19397"/>
                  <a:pt x="982" y="18900"/>
                </a:cubicBezTo>
                <a:cubicBezTo>
                  <a:pt x="982" y="18404"/>
                  <a:pt x="1201" y="18000"/>
                  <a:pt x="1473" y="18000"/>
                </a:cubicBezTo>
                <a:cubicBezTo>
                  <a:pt x="1744" y="18000"/>
                  <a:pt x="1964" y="18404"/>
                  <a:pt x="1964" y="18900"/>
                </a:cubicBezTo>
                <a:cubicBezTo>
                  <a:pt x="1964" y="19397"/>
                  <a:pt x="1744" y="19800"/>
                  <a:pt x="1473" y="19800"/>
                </a:cubicBezTo>
                <a:moveTo>
                  <a:pt x="1473" y="1800"/>
                </a:moveTo>
                <a:cubicBezTo>
                  <a:pt x="1744" y="1800"/>
                  <a:pt x="1964" y="2203"/>
                  <a:pt x="1964" y="2700"/>
                </a:cubicBezTo>
                <a:cubicBezTo>
                  <a:pt x="1964" y="3197"/>
                  <a:pt x="1744" y="3600"/>
                  <a:pt x="1473" y="3600"/>
                </a:cubicBezTo>
                <a:cubicBezTo>
                  <a:pt x="1201" y="3600"/>
                  <a:pt x="982" y="3197"/>
                  <a:pt x="982" y="2700"/>
                </a:cubicBezTo>
                <a:cubicBezTo>
                  <a:pt x="982" y="2203"/>
                  <a:pt x="1201" y="1800"/>
                  <a:pt x="1473" y="1800"/>
                </a:cubicBezTo>
                <a:moveTo>
                  <a:pt x="20618" y="0"/>
                </a:moveTo>
                <a:lnTo>
                  <a:pt x="982" y="0"/>
                </a:lnTo>
                <a:cubicBezTo>
                  <a:pt x="439" y="0"/>
                  <a:pt x="0" y="807"/>
                  <a:pt x="0" y="1800"/>
                </a:cubicBezTo>
                <a:lnTo>
                  <a:pt x="0" y="19800"/>
                </a:lnTo>
                <a:cubicBezTo>
                  <a:pt x="0" y="20795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795"/>
                  <a:pt x="21600" y="19800"/>
                </a:cubicBezTo>
                <a:lnTo>
                  <a:pt x="21600" y="1800"/>
                </a:lnTo>
                <a:cubicBezTo>
                  <a:pt x="21600" y="807"/>
                  <a:pt x="21160" y="0"/>
                  <a:pt x="20618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63" name="Shape 3840"/>
          <p:cNvSpPr/>
          <p:nvPr/>
        </p:nvSpPr>
        <p:spPr>
          <a:xfrm>
            <a:off x="8245467" y="5969426"/>
            <a:ext cx="236092" cy="1717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93" y="13692"/>
                </a:moveTo>
                <a:lnTo>
                  <a:pt x="10114" y="15238"/>
                </a:lnTo>
                <a:cubicBezTo>
                  <a:pt x="10458" y="15355"/>
                  <a:pt x="11518" y="15827"/>
                  <a:pt x="11675" y="14955"/>
                </a:cubicBezTo>
                <a:cubicBezTo>
                  <a:pt x="11839" y="14046"/>
                  <a:pt x="10737" y="13811"/>
                  <a:pt x="10393" y="13692"/>
                </a:cubicBezTo>
                <a:moveTo>
                  <a:pt x="12834" y="12706"/>
                </a:moveTo>
                <a:cubicBezTo>
                  <a:pt x="12767" y="13330"/>
                  <a:pt x="12517" y="13631"/>
                  <a:pt x="12186" y="13737"/>
                </a:cubicBezTo>
                <a:cubicBezTo>
                  <a:pt x="12641" y="14064"/>
                  <a:pt x="12873" y="14568"/>
                  <a:pt x="12652" y="15439"/>
                </a:cubicBezTo>
                <a:cubicBezTo>
                  <a:pt x="12378" y="16522"/>
                  <a:pt x="11728" y="16613"/>
                  <a:pt x="10863" y="16386"/>
                </a:cubicBezTo>
                <a:lnTo>
                  <a:pt x="10653" y="17550"/>
                </a:lnTo>
                <a:lnTo>
                  <a:pt x="10147" y="17375"/>
                </a:lnTo>
                <a:lnTo>
                  <a:pt x="10354" y="16228"/>
                </a:lnTo>
                <a:cubicBezTo>
                  <a:pt x="10222" y="16183"/>
                  <a:pt x="10088" y="16134"/>
                  <a:pt x="9950" y="16081"/>
                </a:cubicBezTo>
                <a:lnTo>
                  <a:pt x="9741" y="17235"/>
                </a:lnTo>
                <a:lnTo>
                  <a:pt x="9235" y="17061"/>
                </a:lnTo>
                <a:lnTo>
                  <a:pt x="9445" y="15894"/>
                </a:lnTo>
                <a:cubicBezTo>
                  <a:pt x="9326" y="15852"/>
                  <a:pt x="9206" y="15808"/>
                  <a:pt x="9083" y="15765"/>
                </a:cubicBezTo>
                <a:lnTo>
                  <a:pt x="8424" y="15538"/>
                </a:lnTo>
                <a:lnTo>
                  <a:pt x="8675" y="14735"/>
                </a:lnTo>
                <a:cubicBezTo>
                  <a:pt x="8675" y="14735"/>
                  <a:pt x="9049" y="14872"/>
                  <a:pt x="9044" y="14862"/>
                </a:cubicBezTo>
                <a:cubicBezTo>
                  <a:pt x="9187" y="14911"/>
                  <a:pt x="9251" y="14781"/>
                  <a:pt x="9276" y="14696"/>
                </a:cubicBezTo>
                <a:lnTo>
                  <a:pt x="9608" y="12855"/>
                </a:lnTo>
                <a:cubicBezTo>
                  <a:pt x="9626" y="12862"/>
                  <a:pt x="9645" y="12869"/>
                  <a:pt x="9661" y="12874"/>
                </a:cubicBezTo>
                <a:cubicBezTo>
                  <a:pt x="9641" y="12862"/>
                  <a:pt x="9623" y="12855"/>
                  <a:pt x="9609" y="12850"/>
                </a:cubicBezTo>
                <a:lnTo>
                  <a:pt x="9845" y="11537"/>
                </a:lnTo>
                <a:cubicBezTo>
                  <a:pt x="9852" y="11388"/>
                  <a:pt x="9814" y="11199"/>
                  <a:pt x="9609" y="11130"/>
                </a:cubicBezTo>
                <a:cubicBezTo>
                  <a:pt x="9617" y="11122"/>
                  <a:pt x="9241" y="11002"/>
                  <a:pt x="9241" y="11002"/>
                </a:cubicBezTo>
                <a:lnTo>
                  <a:pt x="9376" y="10253"/>
                </a:lnTo>
                <a:lnTo>
                  <a:pt x="10075" y="10494"/>
                </a:lnTo>
                <a:lnTo>
                  <a:pt x="10074" y="10498"/>
                </a:lnTo>
                <a:cubicBezTo>
                  <a:pt x="10180" y="10534"/>
                  <a:pt x="10288" y="10569"/>
                  <a:pt x="10398" y="10604"/>
                </a:cubicBezTo>
                <a:lnTo>
                  <a:pt x="10606" y="9451"/>
                </a:lnTo>
                <a:lnTo>
                  <a:pt x="11113" y="9625"/>
                </a:lnTo>
                <a:lnTo>
                  <a:pt x="10909" y="10755"/>
                </a:lnTo>
                <a:cubicBezTo>
                  <a:pt x="11045" y="10799"/>
                  <a:pt x="11182" y="10842"/>
                  <a:pt x="11316" y="10887"/>
                </a:cubicBezTo>
                <a:lnTo>
                  <a:pt x="11518" y="9765"/>
                </a:lnTo>
                <a:lnTo>
                  <a:pt x="12025" y="9940"/>
                </a:lnTo>
                <a:lnTo>
                  <a:pt x="11817" y="11093"/>
                </a:lnTo>
                <a:cubicBezTo>
                  <a:pt x="12457" y="11399"/>
                  <a:pt x="12926" y="11856"/>
                  <a:pt x="12834" y="12706"/>
                </a:cubicBezTo>
                <a:moveTo>
                  <a:pt x="10800" y="8100"/>
                </a:moveTo>
                <a:cubicBezTo>
                  <a:pt x="8631" y="8100"/>
                  <a:pt x="6873" y="10518"/>
                  <a:pt x="6873" y="13500"/>
                </a:cubicBezTo>
                <a:cubicBezTo>
                  <a:pt x="6873" y="16482"/>
                  <a:pt x="8631" y="18900"/>
                  <a:pt x="10800" y="18900"/>
                </a:cubicBezTo>
                <a:cubicBezTo>
                  <a:pt x="12969" y="18900"/>
                  <a:pt x="14727" y="16482"/>
                  <a:pt x="14727" y="13500"/>
                </a:cubicBezTo>
                <a:cubicBezTo>
                  <a:pt x="14727" y="10518"/>
                  <a:pt x="12969" y="8100"/>
                  <a:pt x="10800" y="8100"/>
                </a:cubicBezTo>
                <a:moveTo>
                  <a:pt x="5400" y="8100"/>
                </a:moveTo>
                <a:lnTo>
                  <a:pt x="4418" y="8100"/>
                </a:lnTo>
                <a:cubicBezTo>
                  <a:pt x="4147" y="8100"/>
                  <a:pt x="3927" y="8402"/>
                  <a:pt x="3927" y="8775"/>
                </a:cubicBezTo>
                <a:cubicBezTo>
                  <a:pt x="3927" y="9148"/>
                  <a:pt x="4147" y="9450"/>
                  <a:pt x="4418" y="9450"/>
                </a:cubicBezTo>
                <a:lnTo>
                  <a:pt x="5400" y="9450"/>
                </a:lnTo>
                <a:cubicBezTo>
                  <a:pt x="5671" y="9450"/>
                  <a:pt x="5891" y="9148"/>
                  <a:pt x="5891" y="8775"/>
                </a:cubicBezTo>
                <a:cubicBezTo>
                  <a:pt x="5891" y="8402"/>
                  <a:pt x="5671" y="8100"/>
                  <a:pt x="5400" y="8100"/>
                </a:cubicBezTo>
                <a:moveTo>
                  <a:pt x="17182" y="17550"/>
                </a:moveTo>
                <a:lnTo>
                  <a:pt x="16200" y="17550"/>
                </a:lnTo>
                <a:cubicBezTo>
                  <a:pt x="15929" y="17550"/>
                  <a:pt x="15709" y="17853"/>
                  <a:pt x="15709" y="18225"/>
                </a:cubicBezTo>
                <a:cubicBezTo>
                  <a:pt x="15709" y="18598"/>
                  <a:pt x="15929" y="18900"/>
                  <a:pt x="16200" y="18900"/>
                </a:cubicBezTo>
                <a:lnTo>
                  <a:pt x="17182" y="18900"/>
                </a:lnTo>
                <a:cubicBezTo>
                  <a:pt x="17453" y="18900"/>
                  <a:pt x="17673" y="18598"/>
                  <a:pt x="17673" y="18225"/>
                </a:cubicBezTo>
                <a:cubicBezTo>
                  <a:pt x="17673" y="17853"/>
                  <a:pt x="17453" y="17550"/>
                  <a:pt x="17182" y="17550"/>
                </a:cubicBezTo>
                <a:moveTo>
                  <a:pt x="20127" y="8100"/>
                </a:moveTo>
                <a:cubicBezTo>
                  <a:pt x="19856" y="8100"/>
                  <a:pt x="19636" y="7798"/>
                  <a:pt x="19636" y="7425"/>
                </a:cubicBezTo>
                <a:cubicBezTo>
                  <a:pt x="19636" y="7052"/>
                  <a:pt x="19856" y="6750"/>
                  <a:pt x="20127" y="6750"/>
                </a:cubicBezTo>
                <a:cubicBezTo>
                  <a:pt x="20399" y="6750"/>
                  <a:pt x="20618" y="7052"/>
                  <a:pt x="20618" y="7425"/>
                </a:cubicBezTo>
                <a:cubicBezTo>
                  <a:pt x="20618" y="7798"/>
                  <a:pt x="20399" y="8100"/>
                  <a:pt x="20127" y="8100"/>
                </a:cubicBezTo>
                <a:moveTo>
                  <a:pt x="20618" y="17674"/>
                </a:moveTo>
                <a:cubicBezTo>
                  <a:pt x="20464" y="17599"/>
                  <a:pt x="20300" y="17550"/>
                  <a:pt x="20127" y="17550"/>
                </a:cubicBezTo>
                <a:cubicBezTo>
                  <a:pt x="19314" y="17550"/>
                  <a:pt x="18655" y="18457"/>
                  <a:pt x="18655" y="19575"/>
                </a:cubicBezTo>
                <a:cubicBezTo>
                  <a:pt x="18655" y="19814"/>
                  <a:pt x="18690" y="20039"/>
                  <a:pt x="18745" y="20250"/>
                </a:cubicBezTo>
                <a:lnTo>
                  <a:pt x="2855" y="20250"/>
                </a:lnTo>
                <a:cubicBezTo>
                  <a:pt x="2910" y="20039"/>
                  <a:pt x="2945" y="19814"/>
                  <a:pt x="2945" y="19575"/>
                </a:cubicBezTo>
                <a:cubicBezTo>
                  <a:pt x="2945" y="18457"/>
                  <a:pt x="2286" y="17550"/>
                  <a:pt x="1473" y="17550"/>
                </a:cubicBezTo>
                <a:cubicBezTo>
                  <a:pt x="1300" y="17550"/>
                  <a:pt x="1136" y="17599"/>
                  <a:pt x="982" y="17674"/>
                </a:cubicBezTo>
                <a:lnTo>
                  <a:pt x="982" y="9326"/>
                </a:lnTo>
                <a:cubicBezTo>
                  <a:pt x="1136" y="9403"/>
                  <a:pt x="1300" y="9450"/>
                  <a:pt x="1473" y="9450"/>
                </a:cubicBezTo>
                <a:cubicBezTo>
                  <a:pt x="2286" y="9450"/>
                  <a:pt x="2945" y="8544"/>
                  <a:pt x="2945" y="7425"/>
                </a:cubicBezTo>
                <a:cubicBezTo>
                  <a:pt x="2945" y="7188"/>
                  <a:pt x="2910" y="6962"/>
                  <a:pt x="2855" y="6750"/>
                </a:cubicBezTo>
                <a:lnTo>
                  <a:pt x="18745" y="6750"/>
                </a:lnTo>
                <a:cubicBezTo>
                  <a:pt x="18690" y="6962"/>
                  <a:pt x="18655" y="7188"/>
                  <a:pt x="18655" y="7425"/>
                </a:cubicBezTo>
                <a:cubicBezTo>
                  <a:pt x="18655" y="8544"/>
                  <a:pt x="19314" y="9450"/>
                  <a:pt x="20127" y="9450"/>
                </a:cubicBezTo>
                <a:cubicBezTo>
                  <a:pt x="20300" y="9450"/>
                  <a:pt x="20464" y="9403"/>
                  <a:pt x="20618" y="9326"/>
                </a:cubicBezTo>
                <a:cubicBezTo>
                  <a:pt x="20618" y="9326"/>
                  <a:pt x="20618" y="17674"/>
                  <a:pt x="20618" y="17674"/>
                </a:cubicBezTo>
                <a:close/>
                <a:moveTo>
                  <a:pt x="20127" y="20250"/>
                </a:moveTo>
                <a:cubicBezTo>
                  <a:pt x="19856" y="20250"/>
                  <a:pt x="19636" y="19948"/>
                  <a:pt x="19636" y="19575"/>
                </a:cubicBezTo>
                <a:cubicBezTo>
                  <a:pt x="19636" y="19203"/>
                  <a:pt x="19856" y="18900"/>
                  <a:pt x="20127" y="18900"/>
                </a:cubicBezTo>
                <a:cubicBezTo>
                  <a:pt x="20399" y="18900"/>
                  <a:pt x="20618" y="19203"/>
                  <a:pt x="20618" y="19575"/>
                </a:cubicBezTo>
                <a:cubicBezTo>
                  <a:pt x="20618" y="19948"/>
                  <a:pt x="20399" y="20250"/>
                  <a:pt x="20127" y="20250"/>
                </a:cubicBezTo>
                <a:moveTo>
                  <a:pt x="1473" y="20250"/>
                </a:moveTo>
                <a:cubicBezTo>
                  <a:pt x="1201" y="20250"/>
                  <a:pt x="982" y="19948"/>
                  <a:pt x="982" y="19575"/>
                </a:cubicBezTo>
                <a:cubicBezTo>
                  <a:pt x="982" y="19203"/>
                  <a:pt x="1201" y="18900"/>
                  <a:pt x="1473" y="18900"/>
                </a:cubicBezTo>
                <a:cubicBezTo>
                  <a:pt x="1744" y="18900"/>
                  <a:pt x="1964" y="19203"/>
                  <a:pt x="1964" y="19575"/>
                </a:cubicBezTo>
                <a:cubicBezTo>
                  <a:pt x="1964" y="19948"/>
                  <a:pt x="1744" y="20250"/>
                  <a:pt x="1473" y="20250"/>
                </a:cubicBezTo>
                <a:moveTo>
                  <a:pt x="1473" y="6750"/>
                </a:moveTo>
                <a:cubicBezTo>
                  <a:pt x="1744" y="6750"/>
                  <a:pt x="1964" y="7052"/>
                  <a:pt x="1964" y="7425"/>
                </a:cubicBezTo>
                <a:cubicBezTo>
                  <a:pt x="1964" y="7798"/>
                  <a:pt x="1744" y="8100"/>
                  <a:pt x="1473" y="8100"/>
                </a:cubicBezTo>
                <a:cubicBezTo>
                  <a:pt x="1201" y="8100"/>
                  <a:pt x="982" y="7798"/>
                  <a:pt x="982" y="7425"/>
                </a:cubicBezTo>
                <a:cubicBezTo>
                  <a:pt x="982" y="7052"/>
                  <a:pt x="1201" y="6750"/>
                  <a:pt x="1473" y="6750"/>
                </a:cubicBezTo>
                <a:moveTo>
                  <a:pt x="20618" y="5400"/>
                </a:moveTo>
                <a:lnTo>
                  <a:pt x="982" y="5400"/>
                </a:lnTo>
                <a:cubicBezTo>
                  <a:pt x="440" y="5400"/>
                  <a:pt x="0" y="6005"/>
                  <a:pt x="0" y="6750"/>
                </a:cubicBezTo>
                <a:lnTo>
                  <a:pt x="0" y="20250"/>
                </a:lnTo>
                <a:cubicBezTo>
                  <a:pt x="0" y="20996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6"/>
                  <a:pt x="21600" y="20250"/>
                </a:cubicBezTo>
                <a:lnTo>
                  <a:pt x="21600" y="6750"/>
                </a:lnTo>
                <a:cubicBezTo>
                  <a:pt x="21600" y="6005"/>
                  <a:pt x="21160" y="5400"/>
                  <a:pt x="20618" y="5400"/>
                </a:cubicBezTo>
                <a:moveTo>
                  <a:pt x="10773" y="11584"/>
                </a:moveTo>
                <a:lnTo>
                  <a:pt x="10520" y="12986"/>
                </a:lnTo>
                <a:cubicBezTo>
                  <a:pt x="10807" y="13085"/>
                  <a:pt x="11689" y="13487"/>
                  <a:pt x="11832" y="12694"/>
                </a:cubicBezTo>
                <a:cubicBezTo>
                  <a:pt x="11981" y="11868"/>
                  <a:pt x="11059" y="11683"/>
                  <a:pt x="10773" y="11584"/>
                </a:cubicBezTo>
                <a:moveTo>
                  <a:pt x="2455" y="4050"/>
                </a:moveTo>
                <a:lnTo>
                  <a:pt x="19145" y="4050"/>
                </a:lnTo>
                <a:cubicBezTo>
                  <a:pt x="19417" y="4050"/>
                  <a:pt x="19636" y="3748"/>
                  <a:pt x="19636" y="3375"/>
                </a:cubicBezTo>
                <a:cubicBezTo>
                  <a:pt x="19636" y="3002"/>
                  <a:pt x="19417" y="2700"/>
                  <a:pt x="19145" y="2700"/>
                </a:cubicBezTo>
                <a:lnTo>
                  <a:pt x="2455" y="2700"/>
                </a:lnTo>
                <a:cubicBezTo>
                  <a:pt x="2183" y="2700"/>
                  <a:pt x="1964" y="3002"/>
                  <a:pt x="1964" y="3375"/>
                </a:cubicBezTo>
                <a:cubicBezTo>
                  <a:pt x="1964" y="3748"/>
                  <a:pt x="2183" y="4050"/>
                  <a:pt x="2455" y="4050"/>
                </a:cubicBezTo>
                <a:moveTo>
                  <a:pt x="4418" y="1350"/>
                </a:moveTo>
                <a:lnTo>
                  <a:pt x="17182" y="1350"/>
                </a:lnTo>
                <a:cubicBezTo>
                  <a:pt x="17453" y="1350"/>
                  <a:pt x="17673" y="1048"/>
                  <a:pt x="17673" y="675"/>
                </a:cubicBezTo>
                <a:cubicBezTo>
                  <a:pt x="17673" y="302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302"/>
                  <a:pt x="3927" y="675"/>
                </a:cubicBezTo>
                <a:cubicBezTo>
                  <a:pt x="3927" y="1048"/>
                  <a:pt x="4147" y="1350"/>
                  <a:pt x="4418" y="135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64" name="Shape 3841"/>
          <p:cNvSpPr/>
          <p:nvPr/>
        </p:nvSpPr>
        <p:spPr>
          <a:xfrm>
            <a:off x="8696189" y="5980158"/>
            <a:ext cx="236092" cy="150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442" y="12358"/>
                </a:moveTo>
                <a:cubicBezTo>
                  <a:pt x="10390" y="12952"/>
                  <a:pt x="10196" y="13239"/>
                  <a:pt x="9938" y="13340"/>
                </a:cubicBezTo>
                <a:cubicBezTo>
                  <a:pt x="10292" y="13652"/>
                  <a:pt x="10472" y="14131"/>
                  <a:pt x="10300" y="14961"/>
                </a:cubicBezTo>
                <a:cubicBezTo>
                  <a:pt x="10088" y="15992"/>
                  <a:pt x="9582" y="16078"/>
                  <a:pt x="8910" y="15863"/>
                </a:cubicBezTo>
                <a:lnTo>
                  <a:pt x="8746" y="16971"/>
                </a:lnTo>
                <a:lnTo>
                  <a:pt x="8352" y="16804"/>
                </a:lnTo>
                <a:lnTo>
                  <a:pt x="8513" y="15712"/>
                </a:lnTo>
                <a:cubicBezTo>
                  <a:pt x="8411" y="15668"/>
                  <a:pt x="8306" y="15623"/>
                  <a:pt x="8199" y="15573"/>
                </a:cubicBezTo>
                <a:lnTo>
                  <a:pt x="8037" y="16672"/>
                </a:lnTo>
                <a:lnTo>
                  <a:pt x="7643" y="16506"/>
                </a:lnTo>
                <a:lnTo>
                  <a:pt x="7806" y="15395"/>
                </a:lnTo>
                <a:cubicBezTo>
                  <a:pt x="7714" y="15355"/>
                  <a:pt x="7621" y="15313"/>
                  <a:pt x="7525" y="15272"/>
                </a:cubicBezTo>
                <a:lnTo>
                  <a:pt x="7012" y="15055"/>
                </a:lnTo>
                <a:lnTo>
                  <a:pt x="7207" y="14290"/>
                </a:lnTo>
                <a:cubicBezTo>
                  <a:pt x="7207" y="14290"/>
                  <a:pt x="7498" y="14421"/>
                  <a:pt x="7495" y="14412"/>
                </a:cubicBezTo>
                <a:cubicBezTo>
                  <a:pt x="7606" y="14458"/>
                  <a:pt x="7656" y="14336"/>
                  <a:pt x="7675" y="14252"/>
                </a:cubicBezTo>
                <a:lnTo>
                  <a:pt x="7933" y="12501"/>
                </a:lnTo>
                <a:cubicBezTo>
                  <a:pt x="7948" y="12506"/>
                  <a:pt x="7961" y="12513"/>
                  <a:pt x="7974" y="12518"/>
                </a:cubicBezTo>
                <a:cubicBezTo>
                  <a:pt x="7959" y="12507"/>
                  <a:pt x="7945" y="12501"/>
                  <a:pt x="7934" y="12495"/>
                </a:cubicBezTo>
                <a:lnTo>
                  <a:pt x="8118" y="11244"/>
                </a:lnTo>
                <a:cubicBezTo>
                  <a:pt x="8122" y="11103"/>
                  <a:pt x="8093" y="10924"/>
                  <a:pt x="7934" y="10856"/>
                </a:cubicBezTo>
                <a:cubicBezTo>
                  <a:pt x="7940" y="10850"/>
                  <a:pt x="7647" y="10735"/>
                  <a:pt x="7647" y="10735"/>
                </a:cubicBezTo>
                <a:lnTo>
                  <a:pt x="7752" y="10023"/>
                </a:lnTo>
                <a:lnTo>
                  <a:pt x="8297" y="10252"/>
                </a:lnTo>
                <a:lnTo>
                  <a:pt x="8296" y="10255"/>
                </a:lnTo>
                <a:cubicBezTo>
                  <a:pt x="8378" y="10289"/>
                  <a:pt x="8462" y="10322"/>
                  <a:pt x="8548" y="10356"/>
                </a:cubicBezTo>
                <a:lnTo>
                  <a:pt x="8709" y="9259"/>
                </a:lnTo>
                <a:lnTo>
                  <a:pt x="9103" y="9424"/>
                </a:lnTo>
                <a:lnTo>
                  <a:pt x="8945" y="10500"/>
                </a:lnTo>
                <a:cubicBezTo>
                  <a:pt x="9051" y="10541"/>
                  <a:pt x="9158" y="10583"/>
                  <a:pt x="9261" y="10627"/>
                </a:cubicBezTo>
                <a:lnTo>
                  <a:pt x="9418" y="9557"/>
                </a:lnTo>
                <a:lnTo>
                  <a:pt x="9813" y="9724"/>
                </a:lnTo>
                <a:lnTo>
                  <a:pt x="9651" y="10823"/>
                </a:lnTo>
                <a:cubicBezTo>
                  <a:pt x="10149" y="11112"/>
                  <a:pt x="10513" y="11549"/>
                  <a:pt x="10442" y="12358"/>
                </a:cubicBezTo>
                <a:moveTo>
                  <a:pt x="8836" y="7714"/>
                </a:moveTo>
                <a:cubicBezTo>
                  <a:pt x="6938" y="7714"/>
                  <a:pt x="5400" y="10133"/>
                  <a:pt x="5400" y="13114"/>
                </a:cubicBezTo>
                <a:cubicBezTo>
                  <a:pt x="5400" y="16098"/>
                  <a:pt x="6938" y="18514"/>
                  <a:pt x="8836" y="18514"/>
                </a:cubicBezTo>
                <a:cubicBezTo>
                  <a:pt x="10734" y="18514"/>
                  <a:pt x="12273" y="16098"/>
                  <a:pt x="12273" y="13114"/>
                </a:cubicBezTo>
                <a:cubicBezTo>
                  <a:pt x="12273" y="10133"/>
                  <a:pt x="10734" y="7714"/>
                  <a:pt x="8836" y="7714"/>
                </a:cubicBezTo>
                <a:moveTo>
                  <a:pt x="13255" y="16971"/>
                </a:moveTo>
                <a:cubicBezTo>
                  <a:pt x="12983" y="16971"/>
                  <a:pt x="12764" y="17318"/>
                  <a:pt x="12764" y="17743"/>
                </a:cubicBezTo>
                <a:cubicBezTo>
                  <a:pt x="12764" y="18169"/>
                  <a:pt x="12983" y="18514"/>
                  <a:pt x="13255" y="18514"/>
                </a:cubicBezTo>
                <a:cubicBezTo>
                  <a:pt x="13526" y="18514"/>
                  <a:pt x="13745" y="18169"/>
                  <a:pt x="13745" y="17743"/>
                </a:cubicBezTo>
                <a:cubicBezTo>
                  <a:pt x="13745" y="17318"/>
                  <a:pt x="13526" y="16971"/>
                  <a:pt x="13255" y="16971"/>
                </a:cubicBezTo>
                <a:moveTo>
                  <a:pt x="8839" y="11290"/>
                </a:moveTo>
                <a:lnTo>
                  <a:pt x="8643" y="12625"/>
                </a:lnTo>
                <a:cubicBezTo>
                  <a:pt x="8865" y="12718"/>
                  <a:pt x="9552" y="13102"/>
                  <a:pt x="9663" y="12347"/>
                </a:cubicBezTo>
                <a:cubicBezTo>
                  <a:pt x="9778" y="11559"/>
                  <a:pt x="9062" y="11385"/>
                  <a:pt x="8839" y="11290"/>
                </a:cubicBezTo>
                <a:moveTo>
                  <a:pt x="20618" y="0"/>
                </a:moveTo>
                <a:lnTo>
                  <a:pt x="4909" y="0"/>
                </a:lnTo>
                <a:cubicBezTo>
                  <a:pt x="4367" y="0"/>
                  <a:pt x="3927" y="692"/>
                  <a:pt x="3927" y="1543"/>
                </a:cubicBezTo>
                <a:lnTo>
                  <a:pt x="3927" y="2314"/>
                </a:lnTo>
                <a:cubicBezTo>
                  <a:pt x="3927" y="2741"/>
                  <a:pt x="4147" y="3086"/>
                  <a:pt x="4418" y="3086"/>
                </a:cubicBezTo>
                <a:cubicBezTo>
                  <a:pt x="4690" y="3086"/>
                  <a:pt x="4909" y="2741"/>
                  <a:pt x="4909" y="2314"/>
                </a:cubicBezTo>
                <a:lnTo>
                  <a:pt x="4909" y="1543"/>
                </a:lnTo>
                <a:lnTo>
                  <a:pt x="20618" y="1543"/>
                </a:lnTo>
                <a:lnTo>
                  <a:pt x="20618" y="15429"/>
                </a:lnTo>
                <a:lnTo>
                  <a:pt x="19145" y="15429"/>
                </a:lnTo>
                <a:cubicBezTo>
                  <a:pt x="18874" y="15429"/>
                  <a:pt x="18655" y="15774"/>
                  <a:pt x="18655" y="16200"/>
                </a:cubicBezTo>
                <a:cubicBezTo>
                  <a:pt x="18655" y="16626"/>
                  <a:pt x="18874" y="16971"/>
                  <a:pt x="19145" y="16971"/>
                </a:cubicBezTo>
                <a:lnTo>
                  <a:pt x="20618" y="16971"/>
                </a:lnTo>
                <a:cubicBezTo>
                  <a:pt x="21160" y="16971"/>
                  <a:pt x="21600" y="16281"/>
                  <a:pt x="21600" y="15429"/>
                </a:cubicBezTo>
                <a:lnTo>
                  <a:pt x="21600" y="1543"/>
                </a:lnTo>
                <a:cubicBezTo>
                  <a:pt x="21600" y="692"/>
                  <a:pt x="21160" y="0"/>
                  <a:pt x="20618" y="0"/>
                </a:cubicBezTo>
                <a:moveTo>
                  <a:pt x="16200" y="7714"/>
                </a:moveTo>
                <a:cubicBezTo>
                  <a:pt x="15929" y="7714"/>
                  <a:pt x="15709" y="7369"/>
                  <a:pt x="15709" y="6943"/>
                </a:cubicBezTo>
                <a:cubicBezTo>
                  <a:pt x="15709" y="6516"/>
                  <a:pt x="15929" y="6171"/>
                  <a:pt x="16200" y="6171"/>
                </a:cubicBezTo>
                <a:cubicBezTo>
                  <a:pt x="16471" y="6171"/>
                  <a:pt x="16691" y="6516"/>
                  <a:pt x="16691" y="6943"/>
                </a:cubicBezTo>
                <a:cubicBezTo>
                  <a:pt x="16691" y="7369"/>
                  <a:pt x="16471" y="7714"/>
                  <a:pt x="16200" y="7714"/>
                </a:cubicBezTo>
                <a:moveTo>
                  <a:pt x="16691" y="17113"/>
                </a:moveTo>
                <a:cubicBezTo>
                  <a:pt x="16537" y="17027"/>
                  <a:pt x="16373" y="16971"/>
                  <a:pt x="16200" y="16971"/>
                </a:cubicBezTo>
                <a:cubicBezTo>
                  <a:pt x="15387" y="16971"/>
                  <a:pt x="14727" y="18008"/>
                  <a:pt x="14727" y="19286"/>
                </a:cubicBezTo>
                <a:cubicBezTo>
                  <a:pt x="14727" y="19558"/>
                  <a:pt x="14763" y="19815"/>
                  <a:pt x="14817" y="20057"/>
                </a:cubicBezTo>
                <a:lnTo>
                  <a:pt x="2855" y="20057"/>
                </a:lnTo>
                <a:cubicBezTo>
                  <a:pt x="2910" y="19815"/>
                  <a:pt x="2945" y="19558"/>
                  <a:pt x="2945" y="19286"/>
                </a:cubicBezTo>
                <a:cubicBezTo>
                  <a:pt x="2945" y="18008"/>
                  <a:pt x="2286" y="16971"/>
                  <a:pt x="1473" y="16971"/>
                </a:cubicBezTo>
                <a:cubicBezTo>
                  <a:pt x="1300" y="16971"/>
                  <a:pt x="1136" y="17027"/>
                  <a:pt x="982" y="17113"/>
                </a:cubicBezTo>
                <a:lnTo>
                  <a:pt x="982" y="9116"/>
                </a:lnTo>
                <a:cubicBezTo>
                  <a:pt x="1136" y="9203"/>
                  <a:pt x="1300" y="9257"/>
                  <a:pt x="1473" y="9257"/>
                </a:cubicBezTo>
                <a:cubicBezTo>
                  <a:pt x="2286" y="9257"/>
                  <a:pt x="2945" y="8222"/>
                  <a:pt x="2945" y="6943"/>
                </a:cubicBezTo>
                <a:cubicBezTo>
                  <a:pt x="2945" y="6672"/>
                  <a:pt x="2910" y="6414"/>
                  <a:pt x="2855" y="6171"/>
                </a:cubicBezTo>
                <a:lnTo>
                  <a:pt x="14817" y="6171"/>
                </a:lnTo>
                <a:cubicBezTo>
                  <a:pt x="14763" y="6414"/>
                  <a:pt x="14727" y="6672"/>
                  <a:pt x="14727" y="6943"/>
                </a:cubicBezTo>
                <a:cubicBezTo>
                  <a:pt x="14727" y="8222"/>
                  <a:pt x="15387" y="9257"/>
                  <a:pt x="16200" y="9257"/>
                </a:cubicBezTo>
                <a:cubicBezTo>
                  <a:pt x="16373" y="9257"/>
                  <a:pt x="16537" y="9203"/>
                  <a:pt x="16691" y="9116"/>
                </a:cubicBezTo>
                <a:cubicBezTo>
                  <a:pt x="16691" y="9116"/>
                  <a:pt x="16691" y="17113"/>
                  <a:pt x="16691" y="17113"/>
                </a:cubicBezTo>
                <a:close/>
                <a:moveTo>
                  <a:pt x="16200" y="20057"/>
                </a:moveTo>
                <a:cubicBezTo>
                  <a:pt x="15929" y="20057"/>
                  <a:pt x="15709" y="19712"/>
                  <a:pt x="15709" y="19286"/>
                </a:cubicBezTo>
                <a:cubicBezTo>
                  <a:pt x="15709" y="18861"/>
                  <a:pt x="15929" y="18514"/>
                  <a:pt x="16200" y="18514"/>
                </a:cubicBezTo>
                <a:cubicBezTo>
                  <a:pt x="16471" y="18514"/>
                  <a:pt x="16691" y="18861"/>
                  <a:pt x="16691" y="19286"/>
                </a:cubicBezTo>
                <a:cubicBezTo>
                  <a:pt x="16691" y="19712"/>
                  <a:pt x="16471" y="20057"/>
                  <a:pt x="16200" y="20057"/>
                </a:cubicBezTo>
                <a:moveTo>
                  <a:pt x="1473" y="20057"/>
                </a:moveTo>
                <a:cubicBezTo>
                  <a:pt x="1201" y="20057"/>
                  <a:pt x="982" y="19712"/>
                  <a:pt x="982" y="19286"/>
                </a:cubicBezTo>
                <a:cubicBezTo>
                  <a:pt x="982" y="18861"/>
                  <a:pt x="1201" y="18514"/>
                  <a:pt x="1473" y="18514"/>
                </a:cubicBezTo>
                <a:cubicBezTo>
                  <a:pt x="1744" y="18514"/>
                  <a:pt x="1964" y="18861"/>
                  <a:pt x="1964" y="19286"/>
                </a:cubicBezTo>
                <a:cubicBezTo>
                  <a:pt x="1964" y="19712"/>
                  <a:pt x="1744" y="20057"/>
                  <a:pt x="1473" y="20057"/>
                </a:cubicBezTo>
                <a:moveTo>
                  <a:pt x="1473" y="6171"/>
                </a:moveTo>
                <a:cubicBezTo>
                  <a:pt x="1744" y="6171"/>
                  <a:pt x="1964" y="6516"/>
                  <a:pt x="1964" y="6943"/>
                </a:cubicBezTo>
                <a:cubicBezTo>
                  <a:pt x="1964" y="7369"/>
                  <a:pt x="1744" y="7714"/>
                  <a:pt x="1473" y="7714"/>
                </a:cubicBezTo>
                <a:cubicBezTo>
                  <a:pt x="1201" y="7714"/>
                  <a:pt x="982" y="7369"/>
                  <a:pt x="982" y="6943"/>
                </a:cubicBezTo>
                <a:cubicBezTo>
                  <a:pt x="982" y="6516"/>
                  <a:pt x="1201" y="6171"/>
                  <a:pt x="1473" y="6171"/>
                </a:cubicBezTo>
                <a:moveTo>
                  <a:pt x="16691" y="4629"/>
                </a:moveTo>
                <a:lnTo>
                  <a:pt x="982" y="4629"/>
                </a:lnTo>
                <a:cubicBezTo>
                  <a:pt x="440" y="4629"/>
                  <a:pt x="0" y="5320"/>
                  <a:pt x="0" y="6171"/>
                </a:cubicBezTo>
                <a:lnTo>
                  <a:pt x="0" y="20057"/>
                </a:lnTo>
                <a:cubicBezTo>
                  <a:pt x="0" y="20910"/>
                  <a:pt x="440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0910"/>
                  <a:pt x="17673" y="20057"/>
                </a:cubicBezTo>
                <a:lnTo>
                  <a:pt x="17673" y="6171"/>
                </a:lnTo>
                <a:cubicBezTo>
                  <a:pt x="17673" y="5320"/>
                  <a:pt x="17233" y="4629"/>
                  <a:pt x="16691" y="4629"/>
                </a:cubicBezTo>
                <a:moveTo>
                  <a:pt x="8543" y="13298"/>
                </a:moveTo>
                <a:lnTo>
                  <a:pt x="8327" y="14769"/>
                </a:lnTo>
                <a:cubicBezTo>
                  <a:pt x="8595" y="14882"/>
                  <a:pt x="9419" y="15331"/>
                  <a:pt x="9541" y="14500"/>
                </a:cubicBezTo>
                <a:cubicBezTo>
                  <a:pt x="9669" y="13634"/>
                  <a:pt x="8811" y="13411"/>
                  <a:pt x="8543" y="13298"/>
                </a:cubicBezTo>
                <a:moveTo>
                  <a:pt x="4418" y="7714"/>
                </a:moveTo>
                <a:cubicBezTo>
                  <a:pt x="4147" y="7714"/>
                  <a:pt x="3927" y="8059"/>
                  <a:pt x="3927" y="8486"/>
                </a:cubicBezTo>
                <a:cubicBezTo>
                  <a:pt x="3927" y="8912"/>
                  <a:pt x="4147" y="9257"/>
                  <a:pt x="4418" y="9257"/>
                </a:cubicBezTo>
                <a:cubicBezTo>
                  <a:pt x="4690" y="9257"/>
                  <a:pt x="4909" y="8912"/>
                  <a:pt x="4909" y="8486"/>
                </a:cubicBezTo>
                <a:cubicBezTo>
                  <a:pt x="4909" y="8059"/>
                  <a:pt x="4690" y="7714"/>
                  <a:pt x="4418" y="7714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65" name="Shape 3842"/>
          <p:cNvSpPr/>
          <p:nvPr/>
        </p:nvSpPr>
        <p:spPr>
          <a:xfrm>
            <a:off x="9146910" y="5969426"/>
            <a:ext cx="236092" cy="1717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5" y="12150"/>
                </a:moveTo>
                <a:lnTo>
                  <a:pt x="17294" y="9450"/>
                </a:lnTo>
                <a:lnTo>
                  <a:pt x="19843" y="9450"/>
                </a:lnTo>
                <a:lnTo>
                  <a:pt x="19406" y="12150"/>
                </a:lnTo>
                <a:cubicBezTo>
                  <a:pt x="19406" y="12150"/>
                  <a:pt x="17075" y="12150"/>
                  <a:pt x="17075" y="12150"/>
                </a:cubicBezTo>
                <a:close/>
                <a:moveTo>
                  <a:pt x="18752" y="16200"/>
                </a:moveTo>
                <a:lnTo>
                  <a:pt x="16748" y="16200"/>
                </a:lnTo>
                <a:lnTo>
                  <a:pt x="16967" y="13500"/>
                </a:lnTo>
                <a:lnTo>
                  <a:pt x="19188" y="13500"/>
                </a:lnTo>
                <a:cubicBezTo>
                  <a:pt x="19188" y="13500"/>
                  <a:pt x="18752" y="16200"/>
                  <a:pt x="18752" y="16200"/>
                </a:cubicBezTo>
                <a:close/>
                <a:moveTo>
                  <a:pt x="17673" y="20250"/>
                </a:moveTo>
                <a:cubicBezTo>
                  <a:pt x="17131" y="20250"/>
                  <a:pt x="16691" y="19645"/>
                  <a:pt x="16691" y="18900"/>
                </a:cubicBezTo>
                <a:cubicBezTo>
                  <a:pt x="16691" y="18155"/>
                  <a:pt x="17131" y="17550"/>
                  <a:pt x="17673" y="17550"/>
                </a:cubicBezTo>
                <a:cubicBezTo>
                  <a:pt x="18215" y="17550"/>
                  <a:pt x="18655" y="18155"/>
                  <a:pt x="18655" y="18900"/>
                </a:cubicBezTo>
                <a:cubicBezTo>
                  <a:pt x="18655" y="19645"/>
                  <a:pt x="18215" y="20250"/>
                  <a:pt x="17673" y="20250"/>
                </a:cubicBezTo>
                <a:moveTo>
                  <a:pt x="16415" y="8100"/>
                </a:moveTo>
                <a:lnTo>
                  <a:pt x="13745" y="8100"/>
                </a:lnTo>
                <a:lnTo>
                  <a:pt x="13745" y="5400"/>
                </a:lnTo>
                <a:lnTo>
                  <a:pt x="16633" y="5400"/>
                </a:lnTo>
                <a:cubicBezTo>
                  <a:pt x="16633" y="5400"/>
                  <a:pt x="16415" y="8100"/>
                  <a:pt x="16415" y="8100"/>
                </a:cubicBezTo>
                <a:close/>
                <a:moveTo>
                  <a:pt x="16088" y="12150"/>
                </a:moveTo>
                <a:lnTo>
                  <a:pt x="13745" y="12150"/>
                </a:lnTo>
                <a:lnTo>
                  <a:pt x="13745" y="9450"/>
                </a:lnTo>
                <a:lnTo>
                  <a:pt x="16306" y="9450"/>
                </a:lnTo>
                <a:cubicBezTo>
                  <a:pt x="16306" y="9450"/>
                  <a:pt x="16088" y="12150"/>
                  <a:pt x="16088" y="12150"/>
                </a:cubicBezTo>
                <a:close/>
                <a:moveTo>
                  <a:pt x="15761" y="16200"/>
                </a:moveTo>
                <a:lnTo>
                  <a:pt x="13745" y="16200"/>
                </a:lnTo>
                <a:lnTo>
                  <a:pt x="13745" y="13500"/>
                </a:lnTo>
                <a:lnTo>
                  <a:pt x="15979" y="13500"/>
                </a:lnTo>
                <a:cubicBezTo>
                  <a:pt x="15979" y="13500"/>
                  <a:pt x="15761" y="16200"/>
                  <a:pt x="15761" y="16200"/>
                </a:cubicBezTo>
                <a:close/>
                <a:moveTo>
                  <a:pt x="12764" y="8100"/>
                </a:moveTo>
                <a:lnTo>
                  <a:pt x="10094" y="8100"/>
                </a:lnTo>
                <a:lnTo>
                  <a:pt x="9876" y="5400"/>
                </a:lnTo>
                <a:lnTo>
                  <a:pt x="12764" y="5400"/>
                </a:lnTo>
                <a:cubicBezTo>
                  <a:pt x="12764" y="5400"/>
                  <a:pt x="12764" y="8100"/>
                  <a:pt x="12764" y="8100"/>
                </a:cubicBezTo>
                <a:close/>
                <a:moveTo>
                  <a:pt x="12764" y="12150"/>
                </a:moveTo>
                <a:lnTo>
                  <a:pt x="10421" y="12150"/>
                </a:lnTo>
                <a:lnTo>
                  <a:pt x="10203" y="9450"/>
                </a:lnTo>
                <a:lnTo>
                  <a:pt x="12764" y="9450"/>
                </a:lnTo>
                <a:cubicBezTo>
                  <a:pt x="12764" y="9450"/>
                  <a:pt x="12764" y="12150"/>
                  <a:pt x="12764" y="12150"/>
                </a:cubicBezTo>
                <a:close/>
                <a:moveTo>
                  <a:pt x="12764" y="16200"/>
                </a:moveTo>
                <a:lnTo>
                  <a:pt x="10748" y="16200"/>
                </a:lnTo>
                <a:lnTo>
                  <a:pt x="10531" y="13500"/>
                </a:lnTo>
                <a:lnTo>
                  <a:pt x="12764" y="13500"/>
                </a:lnTo>
                <a:cubicBezTo>
                  <a:pt x="12764" y="13500"/>
                  <a:pt x="12764" y="16200"/>
                  <a:pt x="12764" y="16200"/>
                </a:cubicBezTo>
                <a:close/>
                <a:moveTo>
                  <a:pt x="8836" y="20250"/>
                </a:moveTo>
                <a:cubicBezTo>
                  <a:pt x="8294" y="20250"/>
                  <a:pt x="7855" y="19645"/>
                  <a:pt x="7855" y="18900"/>
                </a:cubicBezTo>
                <a:cubicBezTo>
                  <a:pt x="7855" y="18155"/>
                  <a:pt x="8294" y="17550"/>
                  <a:pt x="8836" y="17550"/>
                </a:cubicBezTo>
                <a:cubicBezTo>
                  <a:pt x="9379" y="17550"/>
                  <a:pt x="9818" y="18155"/>
                  <a:pt x="9818" y="18900"/>
                </a:cubicBezTo>
                <a:cubicBezTo>
                  <a:pt x="9818" y="19645"/>
                  <a:pt x="9379" y="20250"/>
                  <a:pt x="8836" y="20250"/>
                </a:cubicBezTo>
                <a:moveTo>
                  <a:pt x="7213" y="13500"/>
                </a:moveTo>
                <a:lnTo>
                  <a:pt x="9543" y="13500"/>
                </a:lnTo>
                <a:lnTo>
                  <a:pt x="9761" y="16200"/>
                </a:lnTo>
                <a:lnTo>
                  <a:pt x="7740" y="16200"/>
                </a:lnTo>
                <a:cubicBezTo>
                  <a:pt x="7740" y="16200"/>
                  <a:pt x="7213" y="13500"/>
                  <a:pt x="7213" y="13500"/>
                </a:cubicBezTo>
                <a:close/>
                <a:moveTo>
                  <a:pt x="6950" y="12150"/>
                </a:moveTo>
                <a:lnTo>
                  <a:pt x="6423" y="9450"/>
                </a:lnTo>
                <a:lnTo>
                  <a:pt x="9215" y="9450"/>
                </a:lnTo>
                <a:lnTo>
                  <a:pt x="9434" y="12150"/>
                </a:lnTo>
                <a:cubicBezTo>
                  <a:pt x="9434" y="12150"/>
                  <a:pt x="6950" y="12150"/>
                  <a:pt x="6950" y="12150"/>
                </a:cubicBezTo>
                <a:close/>
                <a:moveTo>
                  <a:pt x="5633" y="5400"/>
                </a:moveTo>
                <a:lnTo>
                  <a:pt x="8888" y="5400"/>
                </a:lnTo>
                <a:lnTo>
                  <a:pt x="9106" y="8100"/>
                </a:lnTo>
                <a:lnTo>
                  <a:pt x="6160" y="8100"/>
                </a:lnTo>
                <a:cubicBezTo>
                  <a:pt x="6160" y="8100"/>
                  <a:pt x="5633" y="5400"/>
                  <a:pt x="5633" y="5400"/>
                </a:cubicBezTo>
                <a:close/>
                <a:moveTo>
                  <a:pt x="17621" y="5400"/>
                </a:moveTo>
                <a:lnTo>
                  <a:pt x="20497" y="5400"/>
                </a:lnTo>
                <a:lnTo>
                  <a:pt x="20061" y="8100"/>
                </a:lnTo>
                <a:lnTo>
                  <a:pt x="17403" y="8100"/>
                </a:lnTo>
                <a:cubicBezTo>
                  <a:pt x="17403" y="8100"/>
                  <a:pt x="17621" y="5400"/>
                  <a:pt x="17621" y="5400"/>
                </a:cubicBezTo>
                <a:close/>
                <a:moveTo>
                  <a:pt x="19619" y="17038"/>
                </a:moveTo>
                <a:lnTo>
                  <a:pt x="19622" y="17038"/>
                </a:lnTo>
                <a:lnTo>
                  <a:pt x="21586" y="4890"/>
                </a:lnTo>
                <a:lnTo>
                  <a:pt x="21577" y="4886"/>
                </a:lnTo>
                <a:cubicBezTo>
                  <a:pt x="21586" y="4833"/>
                  <a:pt x="21600" y="4783"/>
                  <a:pt x="21600" y="4725"/>
                </a:cubicBezTo>
                <a:cubicBezTo>
                  <a:pt x="21600" y="4352"/>
                  <a:pt x="21380" y="4050"/>
                  <a:pt x="21109" y="4050"/>
                </a:cubicBezTo>
                <a:lnTo>
                  <a:pt x="5370" y="4050"/>
                </a:lnTo>
                <a:lnTo>
                  <a:pt x="4674" y="481"/>
                </a:lnTo>
                <a:lnTo>
                  <a:pt x="4667" y="484"/>
                </a:lnTo>
                <a:cubicBezTo>
                  <a:pt x="4605" y="207"/>
                  <a:pt x="4425" y="0"/>
                  <a:pt x="4203" y="0"/>
                </a:cubicBezTo>
                <a:lnTo>
                  <a:pt x="491" y="0"/>
                </a:lnTo>
                <a:cubicBezTo>
                  <a:pt x="220" y="0"/>
                  <a:pt x="0" y="302"/>
                  <a:pt x="0" y="675"/>
                </a:cubicBezTo>
                <a:cubicBezTo>
                  <a:pt x="0" y="1048"/>
                  <a:pt x="220" y="1350"/>
                  <a:pt x="491" y="1350"/>
                </a:cubicBezTo>
                <a:lnTo>
                  <a:pt x="3827" y="1350"/>
                </a:lnTo>
                <a:lnTo>
                  <a:pt x="6893" y="17069"/>
                </a:lnTo>
                <a:lnTo>
                  <a:pt x="6894" y="17069"/>
                </a:lnTo>
                <a:cubicBezTo>
                  <a:pt x="6936" y="17260"/>
                  <a:pt x="7037" y="17414"/>
                  <a:pt x="7168" y="17493"/>
                </a:cubicBezTo>
                <a:cubicBezTo>
                  <a:pt x="6984" y="17903"/>
                  <a:pt x="6873" y="18383"/>
                  <a:pt x="6873" y="18900"/>
                </a:cubicBezTo>
                <a:cubicBezTo>
                  <a:pt x="6873" y="20391"/>
                  <a:pt x="7752" y="21600"/>
                  <a:pt x="8836" y="21600"/>
                </a:cubicBezTo>
                <a:cubicBezTo>
                  <a:pt x="9921" y="21600"/>
                  <a:pt x="10800" y="20391"/>
                  <a:pt x="10800" y="18900"/>
                </a:cubicBezTo>
                <a:cubicBezTo>
                  <a:pt x="10800" y="18406"/>
                  <a:pt x="10696" y="17949"/>
                  <a:pt x="10528" y="17550"/>
                </a:cubicBezTo>
                <a:lnTo>
                  <a:pt x="15981" y="17550"/>
                </a:lnTo>
                <a:cubicBezTo>
                  <a:pt x="15813" y="17949"/>
                  <a:pt x="15709" y="18406"/>
                  <a:pt x="15709" y="18900"/>
                </a:cubicBezTo>
                <a:cubicBezTo>
                  <a:pt x="15709" y="20391"/>
                  <a:pt x="16588" y="21600"/>
                  <a:pt x="17673" y="21600"/>
                </a:cubicBezTo>
                <a:cubicBezTo>
                  <a:pt x="18757" y="21600"/>
                  <a:pt x="19636" y="20391"/>
                  <a:pt x="19636" y="18900"/>
                </a:cubicBezTo>
                <a:cubicBezTo>
                  <a:pt x="19636" y="18383"/>
                  <a:pt x="19525" y="17903"/>
                  <a:pt x="19341" y="17493"/>
                </a:cubicBezTo>
                <a:cubicBezTo>
                  <a:pt x="19479" y="17410"/>
                  <a:pt x="19581" y="17242"/>
                  <a:pt x="19619" y="17038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66" name="Shape 3843"/>
          <p:cNvSpPr/>
          <p:nvPr/>
        </p:nvSpPr>
        <p:spPr>
          <a:xfrm>
            <a:off x="9597631" y="5937232"/>
            <a:ext cx="236092" cy="23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5" y="14727"/>
                </a:moveTo>
                <a:lnTo>
                  <a:pt x="17294" y="12764"/>
                </a:lnTo>
                <a:lnTo>
                  <a:pt x="19843" y="12764"/>
                </a:lnTo>
                <a:lnTo>
                  <a:pt x="19406" y="14727"/>
                </a:lnTo>
                <a:cubicBezTo>
                  <a:pt x="19406" y="14727"/>
                  <a:pt x="17075" y="14727"/>
                  <a:pt x="17075" y="14727"/>
                </a:cubicBezTo>
                <a:close/>
                <a:moveTo>
                  <a:pt x="18752" y="17673"/>
                </a:moveTo>
                <a:lnTo>
                  <a:pt x="16748" y="17673"/>
                </a:lnTo>
                <a:lnTo>
                  <a:pt x="16967" y="15709"/>
                </a:lnTo>
                <a:lnTo>
                  <a:pt x="19188" y="15709"/>
                </a:lnTo>
                <a:cubicBezTo>
                  <a:pt x="19188" y="15709"/>
                  <a:pt x="18752" y="17673"/>
                  <a:pt x="18752" y="17673"/>
                </a:cubicBezTo>
                <a:close/>
                <a:moveTo>
                  <a:pt x="17673" y="20618"/>
                </a:moveTo>
                <a:cubicBezTo>
                  <a:pt x="17131" y="20618"/>
                  <a:pt x="16691" y="20179"/>
                  <a:pt x="16691" y="19636"/>
                </a:cubicBezTo>
                <a:cubicBezTo>
                  <a:pt x="16691" y="19095"/>
                  <a:pt x="17131" y="18655"/>
                  <a:pt x="17673" y="18655"/>
                </a:cubicBezTo>
                <a:cubicBezTo>
                  <a:pt x="18215" y="18655"/>
                  <a:pt x="18655" y="19095"/>
                  <a:pt x="18655" y="19636"/>
                </a:cubicBezTo>
                <a:cubicBezTo>
                  <a:pt x="18655" y="20179"/>
                  <a:pt x="18215" y="20618"/>
                  <a:pt x="17673" y="20618"/>
                </a:cubicBezTo>
                <a:moveTo>
                  <a:pt x="16415" y="11782"/>
                </a:moveTo>
                <a:lnTo>
                  <a:pt x="13745" y="11782"/>
                </a:lnTo>
                <a:lnTo>
                  <a:pt x="13745" y="9818"/>
                </a:lnTo>
                <a:lnTo>
                  <a:pt x="16633" y="9818"/>
                </a:lnTo>
                <a:cubicBezTo>
                  <a:pt x="16633" y="9818"/>
                  <a:pt x="16415" y="11782"/>
                  <a:pt x="16415" y="11782"/>
                </a:cubicBezTo>
                <a:close/>
                <a:moveTo>
                  <a:pt x="16088" y="14727"/>
                </a:moveTo>
                <a:lnTo>
                  <a:pt x="13745" y="14727"/>
                </a:lnTo>
                <a:lnTo>
                  <a:pt x="13745" y="12764"/>
                </a:lnTo>
                <a:lnTo>
                  <a:pt x="16306" y="12764"/>
                </a:lnTo>
                <a:cubicBezTo>
                  <a:pt x="16306" y="12764"/>
                  <a:pt x="16088" y="14727"/>
                  <a:pt x="16088" y="14727"/>
                </a:cubicBezTo>
                <a:close/>
                <a:moveTo>
                  <a:pt x="15761" y="17673"/>
                </a:moveTo>
                <a:lnTo>
                  <a:pt x="13745" y="17673"/>
                </a:lnTo>
                <a:lnTo>
                  <a:pt x="13745" y="15709"/>
                </a:lnTo>
                <a:lnTo>
                  <a:pt x="15979" y="15709"/>
                </a:lnTo>
                <a:cubicBezTo>
                  <a:pt x="15979" y="15709"/>
                  <a:pt x="15761" y="17673"/>
                  <a:pt x="15761" y="17673"/>
                </a:cubicBezTo>
                <a:close/>
                <a:moveTo>
                  <a:pt x="12764" y="11782"/>
                </a:moveTo>
                <a:lnTo>
                  <a:pt x="10094" y="11782"/>
                </a:lnTo>
                <a:lnTo>
                  <a:pt x="9876" y="9818"/>
                </a:lnTo>
                <a:lnTo>
                  <a:pt x="12764" y="9818"/>
                </a:lnTo>
                <a:cubicBezTo>
                  <a:pt x="12764" y="9818"/>
                  <a:pt x="12764" y="11782"/>
                  <a:pt x="12764" y="11782"/>
                </a:cubicBezTo>
                <a:close/>
                <a:moveTo>
                  <a:pt x="12764" y="14727"/>
                </a:moveTo>
                <a:lnTo>
                  <a:pt x="10421" y="14727"/>
                </a:lnTo>
                <a:lnTo>
                  <a:pt x="10203" y="12764"/>
                </a:lnTo>
                <a:lnTo>
                  <a:pt x="12764" y="12764"/>
                </a:lnTo>
                <a:cubicBezTo>
                  <a:pt x="12764" y="12764"/>
                  <a:pt x="12764" y="14727"/>
                  <a:pt x="12764" y="14727"/>
                </a:cubicBezTo>
                <a:close/>
                <a:moveTo>
                  <a:pt x="12764" y="17673"/>
                </a:moveTo>
                <a:lnTo>
                  <a:pt x="10748" y="17673"/>
                </a:lnTo>
                <a:lnTo>
                  <a:pt x="10531" y="15709"/>
                </a:lnTo>
                <a:lnTo>
                  <a:pt x="12764" y="15709"/>
                </a:lnTo>
                <a:cubicBezTo>
                  <a:pt x="12764" y="15709"/>
                  <a:pt x="12764" y="17673"/>
                  <a:pt x="12764" y="17673"/>
                </a:cubicBezTo>
                <a:close/>
                <a:moveTo>
                  <a:pt x="8836" y="20618"/>
                </a:moveTo>
                <a:cubicBezTo>
                  <a:pt x="8294" y="20618"/>
                  <a:pt x="7855" y="20179"/>
                  <a:pt x="7855" y="19636"/>
                </a:cubicBezTo>
                <a:cubicBezTo>
                  <a:pt x="7855" y="19095"/>
                  <a:pt x="8294" y="18655"/>
                  <a:pt x="8836" y="18655"/>
                </a:cubicBezTo>
                <a:cubicBezTo>
                  <a:pt x="9379" y="18655"/>
                  <a:pt x="9818" y="19095"/>
                  <a:pt x="9818" y="19636"/>
                </a:cubicBezTo>
                <a:cubicBezTo>
                  <a:pt x="9818" y="20179"/>
                  <a:pt x="9379" y="20618"/>
                  <a:pt x="8836" y="20618"/>
                </a:cubicBezTo>
                <a:moveTo>
                  <a:pt x="7213" y="15709"/>
                </a:moveTo>
                <a:lnTo>
                  <a:pt x="9543" y="15709"/>
                </a:lnTo>
                <a:lnTo>
                  <a:pt x="9761" y="17673"/>
                </a:lnTo>
                <a:lnTo>
                  <a:pt x="7740" y="17673"/>
                </a:lnTo>
                <a:cubicBezTo>
                  <a:pt x="7740" y="17673"/>
                  <a:pt x="7213" y="15709"/>
                  <a:pt x="7213" y="15709"/>
                </a:cubicBezTo>
                <a:close/>
                <a:moveTo>
                  <a:pt x="6950" y="14727"/>
                </a:moveTo>
                <a:lnTo>
                  <a:pt x="6423" y="12764"/>
                </a:lnTo>
                <a:lnTo>
                  <a:pt x="9215" y="12764"/>
                </a:lnTo>
                <a:lnTo>
                  <a:pt x="9434" y="14727"/>
                </a:lnTo>
                <a:cubicBezTo>
                  <a:pt x="9434" y="14727"/>
                  <a:pt x="6950" y="14727"/>
                  <a:pt x="6950" y="14727"/>
                </a:cubicBezTo>
                <a:close/>
                <a:moveTo>
                  <a:pt x="5633" y="9818"/>
                </a:moveTo>
                <a:lnTo>
                  <a:pt x="8888" y="9818"/>
                </a:lnTo>
                <a:lnTo>
                  <a:pt x="9106" y="11782"/>
                </a:lnTo>
                <a:lnTo>
                  <a:pt x="6160" y="11782"/>
                </a:lnTo>
                <a:cubicBezTo>
                  <a:pt x="6160" y="11782"/>
                  <a:pt x="5633" y="9818"/>
                  <a:pt x="5633" y="9818"/>
                </a:cubicBezTo>
                <a:close/>
                <a:moveTo>
                  <a:pt x="17621" y="9818"/>
                </a:moveTo>
                <a:lnTo>
                  <a:pt x="20497" y="9818"/>
                </a:lnTo>
                <a:lnTo>
                  <a:pt x="20061" y="11782"/>
                </a:lnTo>
                <a:lnTo>
                  <a:pt x="17403" y="11782"/>
                </a:lnTo>
                <a:cubicBezTo>
                  <a:pt x="17403" y="11782"/>
                  <a:pt x="17621" y="9818"/>
                  <a:pt x="17621" y="9818"/>
                </a:cubicBezTo>
                <a:close/>
                <a:moveTo>
                  <a:pt x="19619" y="18283"/>
                </a:moveTo>
                <a:lnTo>
                  <a:pt x="19622" y="18283"/>
                </a:lnTo>
                <a:lnTo>
                  <a:pt x="21586" y="9447"/>
                </a:lnTo>
                <a:lnTo>
                  <a:pt x="21577" y="9444"/>
                </a:lnTo>
                <a:cubicBezTo>
                  <a:pt x="21586" y="9406"/>
                  <a:pt x="21600" y="9369"/>
                  <a:pt x="21600" y="9327"/>
                </a:cubicBezTo>
                <a:cubicBezTo>
                  <a:pt x="21600" y="9056"/>
                  <a:pt x="21380" y="8836"/>
                  <a:pt x="21109" y="8836"/>
                </a:cubicBezTo>
                <a:lnTo>
                  <a:pt x="5370" y="8836"/>
                </a:lnTo>
                <a:lnTo>
                  <a:pt x="4674" y="6241"/>
                </a:lnTo>
                <a:lnTo>
                  <a:pt x="4667" y="6243"/>
                </a:lnTo>
                <a:cubicBezTo>
                  <a:pt x="4606" y="6041"/>
                  <a:pt x="4425" y="5891"/>
                  <a:pt x="4203" y="5891"/>
                </a:cubicBezTo>
                <a:lnTo>
                  <a:pt x="491" y="5891"/>
                </a:lnTo>
                <a:cubicBezTo>
                  <a:pt x="220" y="5891"/>
                  <a:pt x="0" y="6110"/>
                  <a:pt x="0" y="6382"/>
                </a:cubicBezTo>
                <a:cubicBezTo>
                  <a:pt x="0" y="6653"/>
                  <a:pt x="220" y="6873"/>
                  <a:pt x="491" y="6873"/>
                </a:cubicBezTo>
                <a:lnTo>
                  <a:pt x="3827" y="6873"/>
                </a:lnTo>
                <a:lnTo>
                  <a:pt x="6893" y="18305"/>
                </a:lnTo>
                <a:lnTo>
                  <a:pt x="6894" y="18305"/>
                </a:lnTo>
                <a:cubicBezTo>
                  <a:pt x="6936" y="18444"/>
                  <a:pt x="7037" y="18556"/>
                  <a:pt x="7168" y="18613"/>
                </a:cubicBezTo>
                <a:cubicBezTo>
                  <a:pt x="6984" y="18912"/>
                  <a:pt x="6873" y="19261"/>
                  <a:pt x="6873" y="19636"/>
                </a:cubicBezTo>
                <a:cubicBezTo>
                  <a:pt x="6873" y="20721"/>
                  <a:pt x="7752" y="21600"/>
                  <a:pt x="8836" y="21600"/>
                </a:cubicBezTo>
                <a:cubicBezTo>
                  <a:pt x="9921" y="21600"/>
                  <a:pt x="10800" y="20721"/>
                  <a:pt x="10800" y="19636"/>
                </a:cubicBezTo>
                <a:cubicBezTo>
                  <a:pt x="10800" y="19277"/>
                  <a:pt x="10696" y="18945"/>
                  <a:pt x="10528" y="18655"/>
                </a:cubicBezTo>
                <a:lnTo>
                  <a:pt x="15981" y="18655"/>
                </a:lnTo>
                <a:cubicBezTo>
                  <a:pt x="15813" y="18945"/>
                  <a:pt x="15709" y="19277"/>
                  <a:pt x="15709" y="19636"/>
                </a:cubicBezTo>
                <a:cubicBezTo>
                  <a:pt x="15709" y="20721"/>
                  <a:pt x="16588" y="21600"/>
                  <a:pt x="17673" y="21600"/>
                </a:cubicBezTo>
                <a:cubicBezTo>
                  <a:pt x="18757" y="21600"/>
                  <a:pt x="19636" y="20721"/>
                  <a:pt x="19636" y="19636"/>
                </a:cubicBezTo>
                <a:cubicBezTo>
                  <a:pt x="19636" y="19261"/>
                  <a:pt x="19525" y="18912"/>
                  <a:pt x="19341" y="18613"/>
                </a:cubicBezTo>
                <a:cubicBezTo>
                  <a:pt x="19479" y="18553"/>
                  <a:pt x="19581" y="18430"/>
                  <a:pt x="19619" y="18283"/>
                </a:cubicBezTo>
                <a:moveTo>
                  <a:pt x="12907" y="7711"/>
                </a:moveTo>
                <a:cubicBezTo>
                  <a:pt x="12996" y="7800"/>
                  <a:pt x="13119" y="7855"/>
                  <a:pt x="13255" y="7855"/>
                </a:cubicBezTo>
                <a:cubicBezTo>
                  <a:pt x="13390" y="7855"/>
                  <a:pt x="13513" y="7800"/>
                  <a:pt x="13602" y="7711"/>
                </a:cubicBezTo>
                <a:lnTo>
                  <a:pt x="15565" y="5747"/>
                </a:lnTo>
                <a:cubicBezTo>
                  <a:pt x="15654" y="5659"/>
                  <a:pt x="15709" y="5536"/>
                  <a:pt x="15709" y="5400"/>
                </a:cubicBezTo>
                <a:cubicBezTo>
                  <a:pt x="15709" y="5130"/>
                  <a:pt x="15490" y="4910"/>
                  <a:pt x="15218" y="4910"/>
                </a:cubicBezTo>
                <a:cubicBezTo>
                  <a:pt x="15083" y="4910"/>
                  <a:pt x="14960" y="4965"/>
                  <a:pt x="14871" y="5053"/>
                </a:cubicBezTo>
                <a:lnTo>
                  <a:pt x="13745" y="6179"/>
                </a:lnTo>
                <a:lnTo>
                  <a:pt x="13745" y="492"/>
                </a:lnTo>
                <a:lnTo>
                  <a:pt x="13745" y="491"/>
                </a:lnTo>
                <a:cubicBezTo>
                  <a:pt x="13745" y="221"/>
                  <a:pt x="13526" y="0"/>
                  <a:pt x="13255" y="0"/>
                </a:cubicBezTo>
                <a:cubicBezTo>
                  <a:pt x="12983" y="0"/>
                  <a:pt x="12764" y="221"/>
                  <a:pt x="12764" y="491"/>
                </a:cubicBezTo>
                <a:lnTo>
                  <a:pt x="12764" y="6179"/>
                </a:lnTo>
                <a:lnTo>
                  <a:pt x="11638" y="5053"/>
                </a:lnTo>
                <a:cubicBezTo>
                  <a:pt x="11549" y="4965"/>
                  <a:pt x="11427" y="4910"/>
                  <a:pt x="11291" y="4910"/>
                </a:cubicBezTo>
                <a:cubicBezTo>
                  <a:pt x="11020" y="4910"/>
                  <a:pt x="10800" y="5130"/>
                  <a:pt x="10800" y="5400"/>
                </a:cubicBezTo>
                <a:cubicBezTo>
                  <a:pt x="10800" y="5536"/>
                  <a:pt x="10855" y="5659"/>
                  <a:pt x="10944" y="5747"/>
                </a:cubicBezTo>
                <a:cubicBezTo>
                  <a:pt x="10944" y="5747"/>
                  <a:pt x="12907" y="7711"/>
                  <a:pt x="12907" y="7711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67" name="Shape 3844"/>
          <p:cNvSpPr/>
          <p:nvPr/>
        </p:nvSpPr>
        <p:spPr>
          <a:xfrm>
            <a:off x="10048353" y="5937232"/>
            <a:ext cx="236092" cy="23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6" y="14727"/>
                </a:moveTo>
                <a:lnTo>
                  <a:pt x="17294" y="12764"/>
                </a:lnTo>
                <a:lnTo>
                  <a:pt x="19843" y="12764"/>
                </a:lnTo>
                <a:lnTo>
                  <a:pt x="19406" y="14727"/>
                </a:lnTo>
                <a:cubicBezTo>
                  <a:pt x="19406" y="14727"/>
                  <a:pt x="17076" y="14727"/>
                  <a:pt x="17076" y="14727"/>
                </a:cubicBezTo>
                <a:close/>
                <a:moveTo>
                  <a:pt x="18752" y="17673"/>
                </a:moveTo>
                <a:lnTo>
                  <a:pt x="16748" y="17673"/>
                </a:lnTo>
                <a:lnTo>
                  <a:pt x="16967" y="15709"/>
                </a:lnTo>
                <a:lnTo>
                  <a:pt x="19188" y="15709"/>
                </a:lnTo>
                <a:cubicBezTo>
                  <a:pt x="19188" y="15709"/>
                  <a:pt x="18752" y="17673"/>
                  <a:pt x="18752" y="17673"/>
                </a:cubicBezTo>
                <a:close/>
                <a:moveTo>
                  <a:pt x="17673" y="20618"/>
                </a:moveTo>
                <a:cubicBezTo>
                  <a:pt x="17131" y="20618"/>
                  <a:pt x="16691" y="20179"/>
                  <a:pt x="16691" y="19636"/>
                </a:cubicBezTo>
                <a:cubicBezTo>
                  <a:pt x="16691" y="19095"/>
                  <a:pt x="17131" y="18655"/>
                  <a:pt x="17673" y="18655"/>
                </a:cubicBezTo>
                <a:cubicBezTo>
                  <a:pt x="18215" y="18655"/>
                  <a:pt x="18655" y="19095"/>
                  <a:pt x="18655" y="19636"/>
                </a:cubicBezTo>
                <a:cubicBezTo>
                  <a:pt x="18655" y="20179"/>
                  <a:pt x="18215" y="20618"/>
                  <a:pt x="17673" y="20618"/>
                </a:cubicBezTo>
                <a:moveTo>
                  <a:pt x="16415" y="11782"/>
                </a:moveTo>
                <a:lnTo>
                  <a:pt x="13745" y="11782"/>
                </a:lnTo>
                <a:lnTo>
                  <a:pt x="13745" y="9818"/>
                </a:lnTo>
                <a:lnTo>
                  <a:pt x="16633" y="9818"/>
                </a:lnTo>
                <a:cubicBezTo>
                  <a:pt x="16633" y="9818"/>
                  <a:pt x="16415" y="11782"/>
                  <a:pt x="16415" y="11782"/>
                </a:cubicBezTo>
                <a:close/>
                <a:moveTo>
                  <a:pt x="16088" y="14727"/>
                </a:moveTo>
                <a:lnTo>
                  <a:pt x="13745" y="14727"/>
                </a:lnTo>
                <a:lnTo>
                  <a:pt x="13745" y="12764"/>
                </a:lnTo>
                <a:lnTo>
                  <a:pt x="16306" y="12764"/>
                </a:lnTo>
                <a:cubicBezTo>
                  <a:pt x="16306" y="12764"/>
                  <a:pt x="16088" y="14727"/>
                  <a:pt x="16088" y="14727"/>
                </a:cubicBezTo>
                <a:close/>
                <a:moveTo>
                  <a:pt x="15761" y="17673"/>
                </a:moveTo>
                <a:lnTo>
                  <a:pt x="13745" y="17673"/>
                </a:lnTo>
                <a:lnTo>
                  <a:pt x="13745" y="15709"/>
                </a:lnTo>
                <a:lnTo>
                  <a:pt x="15979" y="15709"/>
                </a:lnTo>
                <a:cubicBezTo>
                  <a:pt x="15979" y="15709"/>
                  <a:pt x="15761" y="17673"/>
                  <a:pt x="15761" y="17673"/>
                </a:cubicBezTo>
                <a:close/>
                <a:moveTo>
                  <a:pt x="12764" y="11782"/>
                </a:moveTo>
                <a:lnTo>
                  <a:pt x="10094" y="11782"/>
                </a:lnTo>
                <a:lnTo>
                  <a:pt x="9876" y="9818"/>
                </a:lnTo>
                <a:lnTo>
                  <a:pt x="12764" y="9818"/>
                </a:lnTo>
                <a:cubicBezTo>
                  <a:pt x="12764" y="9818"/>
                  <a:pt x="12764" y="11782"/>
                  <a:pt x="12764" y="11782"/>
                </a:cubicBezTo>
                <a:close/>
                <a:moveTo>
                  <a:pt x="12764" y="14727"/>
                </a:moveTo>
                <a:lnTo>
                  <a:pt x="10421" y="14727"/>
                </a:lnTo>
                <a:lnTo>
                  <a:pt x="10203" y="12764"/>
                </a:lnTo>
                <a:lnTo>
                  <a:pt x="12764" y="12764"/>
                </a:lnTo>
                <a:cubicBezTo>
                  <a:pt x="12764" y="12764"/>
                  <a:pt x="12764" y="14727"/>
                  <a:pt x="12764" y="14727"/>
                </a:cubicBezTo>
                <a:close/>
                <a:moveTo>
                  <a:pt x="12764" y="17673"/>
                </a:moveTo>
                <a:lnTo>
                  <a:pt x="10748" y="17673"/>
                </a:lnTo>
                <a:lnTo>
                  <a:pt x="10531" y="15709"/>
                </a:lnTo>
                <a:lnTo>
                  <a:pt x="12764" y="15709"/>
                </a:lnTo>
                <a:cubicBezTo>
                  <a:pt x="12764" y="15709"/>
                  <a:pt x="12764" y="17673"/>
                  <a:pt x="12764" y="17673"/>
                </a:cubicBezTo>
                <a:close/>
                <a:moveTo>
                  <a:pt x="8836" y="20618"/>
                </a:moveTo>
                <a:cubicBezTo>
                  <a:pt x="8294" y="20618"/>
                  <a:pt x="7855" y="20179"/>
                  <a:pt x="7855" y="19636"/>
                </a:cubicBezTo>
                <a:cubicBezTo>
                  <a:pt x="7855" y="19095"/>
                  <a:pt x="8294" y="18655"/>
                  <a:pt x="8836" y="18655"/>
                </a:cubicBezTo>
                <a:cubicBezTo>
                  <a:pt x="9379" y="18655"/>
                  <a:pt x="9818" y="19095"/>
                  <a:pt x="9818" y="19636"/>
                </a:cubicBezTo>
                <a:cubicBezTo>
                  <a:pt x="9818" y="20179"/>
                  <a:pt x="9379" y="20618"/>
                  <a:pt x="8836" y="20618"/>
                </a:cubicBezTo>
                <a:moveTo>
                  <a:pt x="7213" y="15709"/>
                </a:moveTo>
                <a:lnTo>
                  <a:pt x="9543" y="15709"/>
                </a:lnTo>
                <a:lnTo>
                  <a:pt x="9761" y="17673"/>
                </a:lnTo>
                <a:lnTo>
                  <a:pt x="7740" y="17673"/>
                </a:lnTo>
                <a:cubicBezTo>
                  <a:pt x="7740" y="17673"/>
                  <a:pt x="7213" y="15709"/>
                  <a:pt x="7213" y="15709"/>
                </a:cubicBezTo>
                <a:close/>
                <a:moveTo>
                  <a:pt x="6950" y="14727"/>
                </a:moveTo>
                <a:lnTo>
                  <a:pt x="6423" y="12764"/>
                </a:lnTo>
                <a:lnTo>
                  <a:pt x="9215" y="12764"/>
                </a:lnTo>
                <a:lnTo>
                  <a:pt x="9434" y="14727"/>
                </a:lnTo>
                <a:cubicBezTo>
                  <a:pt x="9434" y="14727"/>
                  <a:pt x="6950" y="14727"/>
                  <a:pt x="6950" y="14727"/>
                </a:cubicBezTo>
                <a:close/>
                <a:moveTo>
                  <a:pt x="5633" y="9818"/>
                </a:moveTo>
                <a:lnTo>
                  <a:pt x="8888" y="9818"/>
                </a:lnTo>
                <a:lnTo>
                  <a:pt x="9106" y="11782"/>
                </a:lnTo>
                <a:lnTo>
                  <a:pt x="6160" y="11782"/>
                </a:lnTo>
                <a:cubicBezTo>
                  <a:pt x="6160" y="11782"/>
                  <a:pt x="5633" y="9818"/>
                  <a:pt x="5633" y="9818"/>
                </a:cubicBezTo>
                <a:close/>
                <a:moveTo>
                  <a:pt x="17621" y="9818"/>
                </a:moveTo>
                <a:lnTo>
                  <a:pt x="20497" y="9818"/>
                </a:lnTo>
                <a:lnTo>
                  <a:pt x="20061" y="11782"/>
                </a:lnTo>
                <a:lnTo>
                  <a:pt x="17403" y="11782"/>
                </a:lnTo>
                <a:cubicBezTo>
                  <a:pt x="17403" y="11782"/>
                  <a:pt x="17621" y="9818"/>
                  <a:pt x="17621" y="9818"/>
                </a:cubicBezTo>
                <a:close/>
                <a:moveTo>
                  <a:pt x="19619" y="18283"/>
                </a:moveTo>
                <a:lnTo>
                  <a:pt x="19622" y="18283"/>
                </a:lnTo>
                <a:lnTo>
                  <a:pt x="21585" y="9447"/>
                </a:lnTo>
                <a:lnTo>
                  <a:pt x="21577" y="9444"/>
                </a:lnTo>
                <a:cubicBezTo>
                  <a:pt x="21587" y="9406"/>
                  <a:pt x="21600" y="9369"/>
                  <a:pt x="21600" y="9327"/>
                </a:cubicBezTo>
                <a:cubicBezTo>
                  <a:pt x="21600" y="9056"/>
                  <a:pt x="21380" y="8836"/>
                  <a:pt x="21109" y="8836"/>
                </a:cubicBezTo>
                <a:lnTo>
                  <a:pt x="5370" y="8836"/>
                </a:lnTo>
                <a:lnTo>
                  <a:pt x="4674" y="6241"/>
                </a:lnTo>
                <a:lnTo>
                  <a:pt x="4667" y="6243"/>
                </a:lnTo>
                <a:cubicBezTo>
                  <a:pt x="4605" y="6041"/>
                  <a:pt x="4425" y="5891"/>
                  <a:pt x="4203" y="5891"/>
                </a:cubicBezTo>
                <a:lnTo>
                  <a:pt x="491" y="5891"/>
                </a:lnTo>
                <a:cubicBezTo>
                  <a:pt x="220" y="5891"/>
                  <a:pt x="0" y="6110"/>
                  <a:pt x="0" y="6382"/>
                </a:cubicBezTo>
                <a:cubicBezTo>
                  <a:pt x="0" y="6653"/>
                  <a:pt x="220" y="6873"/>
                  <a:pt x="491" y="6873"/>
                </a:cubicBezTo>
                <a:lnTo>
                  <a:pt x="3827" y="6873"/>
                </a:lnTo>
                <a:lnTo>
                  <a:pt x="6893" y="18305"/>
                </a:lnTo>
                <a:lnTo>
                  <a:pt x="6894" y="18305"/>
                </a:lnTo>
                <a:cubicBezTo>
                  <a:pt x="6936" y="18444"/>
                  <a:pt x="7037" y="18556"/>
                  <a:pt x="7168" y="18613"/>
                </a:cubicBezTo>
                <a:cubicBezTo>
                  <a:pt x="6984" y="18912"/>
                  <a:pt x="6873" y="19261"/>
                  <a:pt x="6873" y="19636"/>
                </a:cubicBezTo>
                <a:cubicBezTo>
                  <a:pt x="6873" y="20721"/>
                  <a:pt x="7752" y="21600"/>
                  <a:pt x="8836" y="21600"/>
                </a:cubicBezTo>
                <a:cubicBezTo>
                  <a:pt x="9921" y="21600"/>
                  <a:pt x="10800" y="20721"/>
                  <a:pt x="10800" y="19636"/>
                </a:cubicBezTo>
                <a:cubicBezTo>
                  <a:pt x="10800" y="19277"/>
                  <a:pt x="10696" y="18945"/>
                  <a:pt x="10528" y="18655"/>
                </a:cubicBezTo>
                <a:lnTo>
                  <a:pt x="15981" y="18655"/>
                </a:lnTo>
                <a:cubicBezTo>
                  <a:pt x="15813" y="18945"/>
                  <a:pt x="15709" y="19277"/>
                  <a:pt x="15709" y="19636"/>
                </a:cubicBezTo>
                <a:cubicBezTo>
                  <a:pt x="15709" y="20721"/>
                  <a:pt x="16588" y="21600"/>
                  <a:pt x="17673" y="21600"/>
                </a:cubicBezTo>
                <a:cubicBezTo>
                  <a:pt x="18757" y="21600"/>
                  <a:pt x="19636" y="20721"/>
                  <a:pt x="19636" y="19636"/>
                </a:cubicBezTo>
                <a:cubicBezTo>
                  <a:pt x="19636" y="19261"/>
                  <a:pt x="19525" y="18912"/>
                  <a:pt x="19342" y="18613"/>
                </a:cubicBezTo>
                <a:cubicBezTo>
                  <a:pt x="19479" y="18553"/>
                  <a:pt x="19581" y="18430"/>
                  <a:pt x="19619" y="18283"/>
                </a:cubicBezTo>
                <a:moveTo>
                  <a:pt x="11291" y="2945"/>
                </a:moveTo>
                <a:cubicBezTo>
                  <a:pt x="11427" y="2945"/>
                  <a:pt x="11549" y="2891"/>
                  <a:pt x="11638" y="2802"/>
                </a:cubicBezTo>
                <a:lnTo>
                  <a:pt x="12764" y="1676"/>
                </a:lnTo>
                <a:lnTo>
                  <a:pt x="12764" y="7364"/>
                </a:lnTo>
                <a:cubicBezTo>
                  <a:pt x="12764" y="7635"/>
                  <a:pt x="12983" y="7855"/>
                  <a:pt x="13255" y="7855"/>
                </a:cubicBezTo>
                <a:cubicBezTo>
                  <a:pt x="13526" y="7855"/>
                  <a:pt x="13745" y="7635"/>
                  <a:pt x="13745" y="7364"/>
                </a:cubicBezTo>
                <a:lnTo>
                  <a:pt x="13745" y="1676"/>
                </a:lnTo>
                <a:lnTo>
                  <a:pt x="14871" y="2802"/>
                </a:lnTo>
                <a:cubicBezTo>
                  <a:pt x="14959" y="2891"/>
                  <a:pt x="15082" y="2945"/>
                  <a:pt x="15218" y="2945"/>
                </a:cubicBezTo>
                <a:cubicBezTo>
                  <a:pt x="15490" y="2945"/>
                  <a:pt x="15709" y="2726"/>
                  <a:pt x="15709" y="2455"/>
                </a:cubicBezTo>
                <a:cubicBezTo>
                  <a:pt x="15709" y="2319"/>
                  <a:pt x="15654" y="2197"/>
                  <a:pt x="15565" y="2107"/>
                </a:cubicBezTo>
                <a:lnTo>
                  <a:pt x="13602" y="144"/>
                </a:lnTo>
                <a:cubicBezTo>
                  <a:pt x="13513" y="56"/>
                  <a:pt x="13390" y="0"/>
                  <a:pt x="13255" y="0"/>
                </a:cubicBezTo>
                <a:cubicBezTo>
                  <a:pt x="13118" y="0"/>
                  <a:pt x="12996" y="56"/>
                  <a:pt x="12907" y="144"/>
                </a:cubicBezTo>
                <a:lnTo>
                  <a:pt x="10944" y="2107"/>
                </a:lnTo>
                <a:cubicBezTo>
                  <a:pt x="10855" y="2197"/>
                  <a:pt x="10800" y="2319"/>
                  <a:pt x="10800" y="2455"/>
                </a:cubicBezTo>
                <a:cubicBezTo>
                  <a:pt x="10800" y="2726"/>
                  <a:pt x="11020" y="2945"/>
                  <a:pt x="11291" y="294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8" name="Title 2"/>
          <p:cNvSpPr txBox="1">
            <a:spLocks/>
          </p:cNvSpPr>
          <p:nvPr/>
        </p:nvSpPr>
        <p:spPr>
          <a:xfrm>
            <a:off x="533400" y="228600"/>
            <a:ext cx="4953000" cy="1145693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>
            <a:lvl1pPr algn="l" defTabSz="914318" rtl="0" eaLnBrk="1" latinLnBrk="0" hangingPunct="1">
              <a:lnSpc>
                <a:spcPts val="3900"/>
              </a:lnSpc>
              <a:spcBef>
                <a:spcPct val="0"/>
              </a:spcBef>
              <a:buNone/>
              <a:defRPr sz="3600" b="1" i="0" kern="800" spc="10" baseline="0">
                <a:solidFill>
                  <a:schemeClr val="tx1"/>
                </a:solidFill>
                <a:latin typeface="Franklin Gothic Medium" charset="0"/>
                <a:ea typeface="Franklin Gothic Medium" charset="0"/>
                <a:cs typeface="Franklin Gothic Medium" charset="0"/>
              </a:defRPr>
            </a:lvl1pPr>
          </a:lstStyle>
          <a:p>
            <a:pPr>
              <a:lnSpc>
                <a:spcPts val="3200"/>
              </a:lnSpc>
            </a:pPr>
            <a:r>
              <a:rPr lang="en-US" sz="2800" b="0" dirty="0" smtClean="0">
                <a:solidFill>
                  <a:srgbClr val="071C49"/>
                </a:solidFill>
                <a:latin typeface="Helvetica" charset="0"/>
                <a:ea typeface="Helvetica" charset="0"/>
                <a:cs typeface="Helvetica" charset="0"/>
              </a:rPr>
              <a:t>Iconography </a:t>
            </a:r>
          </a:p>
        </p:txBody>
      </p:sp>
      <p:cxnSp>
        <p:nvCxnSpPr>
          <p:cNvPr id="230" name="Straight Connector 229"/>
          <p:cNvCxnSpPr/>
          <p:nvPr/>
        </p:nvCxnSpPr>
        <p:spPr>
          <a:xfrm>
            <a:off x="533400" y="990600"/>
            <a:ext cx="457200" cy="0"/>
          </a:xfrm>
          <a:prstGeom prst="line">
            <a:avLst/>
          </a:prstGeom>
          <a:ln w="38100">
            <a:solidFill>
              <a:srgbClr val="C810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30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3845"/>
          <p:cNvSpPr/>
          <p:nvPr/>
        </p:nvSpPr>
        <p:spPr>
          <a:xfrm>
            <a:off x="565894" y="1424861"/>
            <a:ext cx="248851" cy="2262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6" y="14040"/>
                </a:moveTo>
                <a:lnTo>
                  <a:pt x="17294" y="11880"/>
                </a:lnTo>
                <a:lnTo>
                  <a:pt x="19843" y="11880"/>
                </a:lnTo>
                <a:lnTo>
                  <a:pt x="19407" y="14040"/>
                </a:lnTo>
                <a:cubicBezTo>
                  <a:pt x="19407" y="14040"/>
                  <a:pt x="17076" y="14040"/>
                  <a:pt x="17076" y="14040"/>
                </a:cubicBezTo>
                <a:close/>
                <a:moveTo>
                  <a:pt x="18752" y="17280"/>
                </a:moveTo>
                <a:lnTo>
                  <a:pt x="16748" y="17280"/>
                </a:lnTo>
                <a:lnTo>
                  <a:pt x="16967" y="15120"/>
                </a:lnTo>
                <a:lnTo>
                  <a:pt x="19188" y="15120"/>
                </a:lnTo>
                <a:cubicBezTo>
                  <a:pt x="19188" y="15120"/>
                  <a:pt x="18752" y="17280"/>
                  <a:pt x="18752" y="17280"/>
                </a:cubicBezTo>
                <a:close/>
                <a:moveTo>
                  <a:pt x="17673" y="20520"/>
                </a:moveTo>
                <a:cubicBezTo>
                  <a:pt x="17131" y="20520"/>
                  <a:pt x="16691" y="20036"/>
                  <a:pt x="16691" y="19440"/>
                </a:cubicBezTo>
                <a:cubicBezTo>
                  <a:pt x="16691" y="18844"/>
                  <a:pt x="17131" y="18360"/>
                  <a:pt x="17673" y="18360"/>
                </a:cubicBezTo>
                <a:cubicBezTo>
                  <a:pt x="18215" y="18360"/>
                  <a:pt x="18655" y="18844"/>
                  <a:pt x="18655" y="19440"/>
                </a:cubicBezTo>
                <a:cubicBezTo>
                  <a:pt x="18655" y="20036"/>
                  <a:pt x="18215" y="20520"/>
                  <a:pt x="17673" y="20520"/>
                </a:cubicBezTo>
                <a:moveTo>
                  <a:pt x="16415" y="10800"/>
                </a:moveTo>
                <a:lnTo>
                  <a:pt x="13745" y="10800"/>
                </a:lnTo>
                <a:lnTo>
                  <a:pt x="13745" y="8640"/>
                </a:lnTo>
                <a:lnTo>
                  <a:pt x="16634" y="8640"/>
                </a:lnTo>
                <a:cubicBezTo>
                  <a:pt x="16634" y="8640"/>
                  <a:pt x="16415" y="10800"/>
                  <a:pt x="16415" y="10800"/>
                </a:cubicBezTo>
                <a:close/>
                <a:moveTo>
                  <a:pt x="16088" y="14040"/>
                </a:moveTo>
                <a:lnTo>
                  <a:pt x="13745" y="14040"/>
                </a:lnTo>
                <a:lnTo>
                  <a:pt x="13745" y="11880"/>
                </a:lnTo>
                <a:lnTo>
                  <a:pt x="16307" y="11880"/>
                </a:lnTo>
                <a:cubicBezTo>
                  <a:pt x="16307" y="11880"/>
                  <a:pt x="16088" y="14040"/>
                  <a:pt x="16088" y="14040"/>
                </a:cubicBezTo>
                <a:close/>
                <a:moveTo>
                  <a:pt x="15761" y="17280"/>
                </a:moveTo>
                <a:lnTo>
                  <a:pt x="13745" y="17280"/>
                </a:lnTo>
                <a:lnTo>
                  <a:pt x="13745" y="15120"/>
                </a:lnTo>
                <a:lnTo>
                  <a:pt x="15979" y="15120"/>
                </a:lnTo>
                <a:cubicBezTo>
                  <a:pt x="15979" y="15120"/>
                  <a:pt x="15761" y="17280"/>
                  <a:pt x="15761" y="17280"/>
                </a:cubicBezTo>
                <a:close/>
                <a:moveTo>
                  <a:pt x="12764" y="10800"/>
                </a:moveTo>
                <a:lnTo>
                  <a:pt x="10094" y="10800"/>
                </a:lnTo>
                <a:lnTo>
                  <a:pt x="9876" y="8640"/>
                </a:lnTo>
                <a:lnTo>
                  <a:pt x="12764" y="8640"/>
                </a:lnTo>
                <a:cubicBezTo>
                  <a:pt x="12764" y="8640"/>
                  <a:pt x="12764" y="10800"/>
                  <a:pt x="12764" y="10800"/>
                </a:cubicBezTo>
                <a:close/>
                <a:moveTo>
                  <a:pt x="12764" y="14040"/>
                </a:moveTo>
                <a:lnTo>
                  <a:pt x="10422" y="14040"/>
                </a:lnTo>
                <a:lnTo>
                  <a:pt x="10203" y="11880"/>
                </a:lnTo>
                <a:lnTo>
                  <a:pt x="12764" y="11880"/>
                </a:lnTo>
                <a:cubicBezTo>
                  <a:pt x="12764" y="11880"/>
                  <a:pt x="12764" y="14040"/>
                  <a:pt x="12764" y="14040"/>
                </a:cubicBezTo>
                <a:close/>
                <a:moveTo>
                  <a:pt x="12764" y="17280"/>
                </a:moveTo>
                <a:lnTo>
                  <a:pt x="10748" y="17280"/>
                </a:lnTo>
                <a:lnTo>
                  <a:pt x="10531" y="15120"/>
                </a:lnTo>
                <a:lnTo>
                  <a:pt x="12764" y="15120"/>
                </a:lnTo>
                <a:cubicBezTo>
                  <a:pt x="12764" y="15120"/>
                  <a:pt x="12764" y="17280"/>
                  <a:pt x="12764" y="17280"/>
                </a:cubicBezTo>
                <a:close/>
                <a:moveTo>
                  <a:pt x="8836" y="20520"/>
                </a:moveTo>
                <a:cubicBezTo>
                  <a:pt x="8294" y="20520"/>
                  <a:pt x="7855" y="20036"/>
                  <a:pt x="7855" y="19440"/>
                </a:cubicBezTo>
                <a:cubicBezTo>
                  <a:pt x="7855" y="18844"/>
                  <a:pt x="8294" y="18360"/>
                  <a:pt x="8836" y="18360"/>
                </a:cubicBezTo>
                <a:cubicBezTo>
                  <a:pt x="9379" y="18360"/>
                  <a:pt x="9818" y="18844"/>
                  <a:pt x="9818" y="19440"/>
                </a:cubicBezTo>
                <a:cubicBezTo>
                  <a:pt x="9818" y="20036"/>
                  <a:pt x="9379" y="20520"/>
                  <a:pt x="8836" y="20520"/>
                </a:cubicBezTo>
                <a:moveTo>
                  <a:pt x="7214" y="15120"/>
                </a:moveTo>
                <a:lnTo>
                  <a:pt x="9543" y="15120"/>
                </a:lnTo>
                <a:lnTo>
                  <a:pt x="9761" y="17280"/>
                </a:lnTo>
                <a:lnTo>
                  <a:pt x="7740" y="17280"/>
                </a:lnTo>
                <a:cubicBezTo>
                  <a:pt x="7740" y="17280"/>
                  <a:pt x="7214" y="15120"/>
                  <a:pt x="7214" y="15120"/>
                </a:cubicBezTo>
                <a:close/>
                <a:moveTo>
                  <a:pt x="6950" y="14040"/>
                </a:moveTo>
                <a:lnTo>
                  <a:pt x="6424" y="11880"/>
                </a:lnTo>
                <a:lnTo>
                  <a:pt x="9215" y="11880"/>
                </a:lnTo>
                <a:lnTo>
                  <a:pt x="9434" y="14040"/>
                </a:lnTo>
                <a:cubicBezTo>
                  <a:pt x="9434" y="14040"/>
                  <a:pt x="6950" y="14040"/>
                  <a:pt x="6950" y="14040"/>
                </a:cubicBezTo>
                <a:close/>
                <a:moveTo>
                  <a:pt x="5633" y="8640"/>
                </a:moveTo>
                <a:lnTo>
                  <a:pt x="8888" y="8640"/>
                </a:lnTo>
                <a:lnTo>
                  <a:pt x="9107" y="10800"/>
                </a:lnTo>
                <a:lnTo>
                  <a:pt x="6160" y="10800"/>
                </a:lnTo>
                <a:cubicBezTo>
                  <a:pt x="6160" y="10800"/>
                  <a:pt x="5633" y="8640"/>
                  <a:pt x="5633" y="8640"/>
                </a:cubicBezTo>
                <a:close/>
                <a:moveTo>
                  <a:pt x="17621" y="8640"/>
                </a:moveTo>
                <a:lnTo>
                  <a:pt x="20498" y="8640"/>
                </a:lnTo>
                <a:lnTo>
                  <a:pt x="20061" y="10800"/>
                </a:lnTo>
                <a:lnTo>
                  <a:pt x="17403" y="10800"/>
                </a:lnTo>
                <a:cubicBezTo>
                  <a:pt x="17403" y="10800"/>
                  <a:pt x="17621" y="8640"/>
                  <a:pt x="17621" y="8640"/>
                </a:cubicBezTo>
                <a:close/>
                <a:moveTo>
                  <a:pt x="19619" y="17951"/>
                </a:moveTo>
                <a:lnTo>
                  <a:pt x="19622" y="17951"/>
                </a:lnTo>
                <a:lnTo>
                  <a:pt x="21586" y="8231"/>
                </a:lnTo>
                <a:lnTo>
                  <a:pt x="21577" y="8229"/>
                </a:lnTo>
                <a:cubicBezTo>
                  <a:pt x="21586" y="8186"/>
                  <a:pt x="21600" y="8145"/>
                  <a:pt x="21600" y="8100"/>
                </a:cubicBezTo>
                <a:cubicBezTo>
                  <a:pt x="21600" y="7802"/>
                  <a:pt x="21380" y="7560"/>
                  <a:pt x="21109" y="7560"/>
                </a:cubicBezTo>
                <a:lnTo>
                  <a:pt x="5370" y="7560"/>
                </a:lnTo>
                <a:lnTo>
                  <a:pt x="4674" y="4705"/>
                </a:lnTo>
                <a:lnTo>
                  <a:pt x="4667" y="4707"/>
                </a:lnTo>
                <a:cubicBezTo>
                  <a:pt x="4606" y="4486"/>
                  <a:pt x="4426" y="4320"/>
                  <a:pt x="4204" y="4320"/>
                </a:cubicBezTo>
                <a:lnTo>
                  <a:pt x="491" y="4320"/>
                </a:lnTo>
                <a:cubicBezTo>
                  <a:pt x="220" y="4320"/>
                  <a:pt x="0" y="4563"/>
                  <a:pt x="0" y="4860"/>
                </a:cubicBezTo>
                <a:cubicBezTo>
                  <a:pt x="0" y="5158"/>
                  <a:pt x="220" y="5400"/>
                  <a:pt x="491" y="5400"/>
                </a:cubicBezTo>
                <a:lnTo>
                  <a:pt x="3827" y="5400"/>
                </a:lnTo>
                <a:lnTo>
                  <a:pt x="6893" y="17975"/>
                </a:lnTo>
                <a:lnTo>
                  <a:pt x="6895" y="17975"/>
                </a:lnTo>
                <a:cubicBezTo>
                  <a:pt x="6936" y="18128"/>
                  <a:pt x="7037" y="18251"/>
                  <a:pt x="7168" y="18315"/>
                </a:cubicBezTo>
                <a:cubicBezTo>
                  <a:pt x="6984" y="18643"/>
                  <a:pt x="6873" y="19027"/>
                  <a:pt x="6873" y="19440"/>
                </a:cubicBezTo>
                <a:cubicBezTo>
                  <a:pt x="6873" y="20634"/>
                  <a:pt x="7752" y="21600"/>
                  <a:pt x="8836" y="21600"/>
                </a:cubicBezTo>
                <a:cubicBezTo>
                  <a:pt x="9921" y="21600"/>
                  <a:pt x="10800" y="20634"/>
                  <a:pt x="10800" y="19440"/>
                </a:cubicBezTo>
                <a:cubicBezTo>
                  <a:pt x="10800" y="19044"/>
                  <a:pt x="10696" y="18680"/>
                  <a:pt x="10528" y="18360"/>
                </a:cubicBezTo>
                <a:lnTo>
                  <a:pt x="15982" y="18360"/>
                </a:lnTo>
                <a:cubicBezTo>
                  <a:pt x="15813" y="18680"/>
                  <a:pt x="15709" y="19044"/>
                  <a:pt x="15709" y="19440"/>
                </a:cubicBezTo>
                <a:cubicBezTo>
                  <a:pt x="15709" y="20634"/>
                  <a:pt x="16588" y="21600"/>
                  <a:pt x="17673" y="21600"/>
                </a:cubicBezTo>
                <a:cubicBezTo>
                  <a:pt x="18757" y="21600"/>
                  <a:pt x="19636" y="20634"/>
                  <a:pt x="19636" y="19440"/>
                </a:cubicBezTo>
                <a:cubicBezTo>
                  <a:pt x="19636" y="19027"/>
                  <a:pt x="19526" y="18643"/>
                  <a:pt x="19342" y="18315"/>
                </a:cubicBezTo>
                <a:cubicBezTo>
                  <a:pt x="19479" y="18248"/>
                  <a:pt x="19581" y="18113"/>
                  <a:pt x="19619" y="17951"/>
                </a:cubicBezTo>
                <a:moveTo>
                  <a:pt x="9327" y="3240"/>
                </a:moveTo>
                <a:lnTo>
                  <a:pt x="15015" y="3240"/>
                </a:lnTo>
                <a:lnTo>
                  <a:pt x="13889" y="4478"/>
                </a:lnTo>
                <a:cubicBezTo>
                  <a:pt x="13801" y="4576"/>
                  <a:pt x="13745" y="4711"/>
                  <a:pt x="13745" y="4860"/>
                </a:cubicBezTo>
                <a:cubicBezTo>
                  <a:pt x="13745" y="5158"/>
                  <a:pt x="13966" y="5400"/>
                  <a:pt x="14236" y="5400"/>
                </a:cubicBezTo>
                <a:cubicBezTo>
                  <a:pt x="14373" y="5400"/>
                  <a:pt x="14495" y="5340"/>
                  <a:pt x="14583" y="5242"/>
                </a:cubicBezTo>
                <a:lnTo>
                  <a:pt x="16547" y="3082"/>
                </a:lnTo>
                <a:cubicBezTo>
                  <a:pt x="16636" y="2985"/>
                  <a:pt x="16691" y="2850"/>
                  <a:pt x="16691" y="2700"/>
                </a:cubicBezTo>
                <a:cubicBezTo>
                  <a:pt x="16691" y="2551"/>
                  <a:pt x="16636" y="2416"/>
                  <a:pt x="16547" y="2318"/>
                </a:cubicBezTo>
                <a:lnTo>
                  <a:pt x="14583" y="158"/>
                </a:lnTo>
                <a:cubicBezTo>
                  <a:pt x="14495" y="61"/>
                  <a:pt x="14373" y="0"/>
                  <a:pt x="14236" y="0"/>
                </a:cubicBezTo>
                <a:cubicBezTo>
                  <a:pt x="13966" y="0"/>
                  <a:pt x="13745" y="243"/>
                  <a:pt x="13745" y="540"/>
                </a:cubicBezTo>
                <a:cubicBezTo>
                  <a:pt x="13745" y="690"/>
                  <a:pt x="13801" y="825"/>
                  <a:pt x="13889" y="922"/>
                </a:cubicBezTo>
                <a:lnTo>
                  <a:pt x="15015" y="2160"/>
                </a:lnTo>
                <a:lnTo>
                  <a:pt x="9327" y="2160"/>
                </a:lnTo>
                <a:cubicBezTo>
                  <a:pt x="9056" y="2160"/>
                  <a:pt x="8836" y="2403"/>
                  <a:pt x="8836" y="2700"/>
                </a:cubicBezTo>
                <a:cubicBezTo>
                  <a:pt x="8836" y="2998"/>
                  <a:pt x="9056" y="3240"/>
                  <a:pt x="9327" y="324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9" name="Shape 3846"/>
          <p:cNvSpPr/>
          <p:nvPr/>
        </p:nvSpPr>
        <p:spPr>
          <a:xfrm>
            <a:off x="1040974" y="1424861"/>
            <a:ext cx="248851" cy="2262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6" y="14040"/>
                </a:moveTo>
                <a:lnTo>
                  <a:pt x="17294" y="11880"/>
                </a:lnTo>
                <a:lnTo>
                  <a:pt x="19843" y="11880"/>
                </a:lnTo>
                <a:lnTo>
                  <a:pt x="19407" y="14040"/>
                </a:lnTo>
                <a:cubicBezTo>
                  <a:pt x="19407" y="14040"/>
                  <a:pt x="17076" y="14040"/>
                  <a:pt x="17076" y="14040"/>
                </a:cubicBezTo>
                <a:close/>
                <a:moveTo>
                  <a:pt x="18752" y="17280"/>
                </a:moveTo>
                <a:lnTo>
                  <a:pt x="16748" y="17280"/>
                </a:lnTo>
                <a:lnTo>
                  <a:pt x="16967" y="15120"/>
                </a:lnTo>
                <a:lnTo>
                  <a:pt x="19188" y="15120"/>
                </a:lnTo>
                <a:cubicBezTo>
                  <a:pt x="19188" y="15120"/>
                  <a:pt x="18752" y="17280"/>
                  <a:pt x="18752" y="17280"/>
                </a:cubicBezTo>
                <a:close/>
                <a:moveTo>
                  <a:pt x="17673" y="20520"/>
                </a:moveTo>
                <a:cubicBezTo>
                  <a:pt x="17131" y="20520"/>
                  <a:pt x="16691" y="20036"/>
                  <a:pt x="16691" y="19440"/>
                </a:cubicBezTo>
                <a:cubicBezTo>
                  <a:pt x="16691" y="18844"/>
                  <a:pt x="17131" y="18360"/>
                  <a:pt x="17673" y="18360"/>
                </a:cubicBezTo>
                <a:cubicBezTo>
                  <a:pt x="18215" y="18360"/>
                  <a:pt x="18655" y="18844"/>
                  <a:pt x="18655" y="19440"/>
                </a:cubicBezTo>
                <a:cubicBezTo>
                  <a:pt x="18655" y="20036"/>
                  <a:pt x="18215" y="20520"/>
                  <a:pt x="17673" y="20520"/>
                </a:cubicBezTo>
                <a:moveTo>
                  <a:pt x="16415" y="10800"/>
                </a:moveTo>
                <a:lnTo>
                  <a:pt x="13745" y="10800"/>
                </a:lnTo>
                <a:lnTo>
                  <a:pt x="13745" y="8640"/>
                </a:lnTo>
                <a:lnTo>
                  <a:pt x="16634" y="8640"/>
                </a:lnTo>
                <a:cubicBezTo>
                  <a:pt x="16634" y="8640"/>
                  <a:pt x="16415" y="10800"/>
                  <a:pt x="16415" y="10800"/>
                </a:cubicBezTo>
                <a:close/>
                <a:moveTo>
                  <a:pt x="16088" y="14040"/>
                </a:moveTo>
                <a:lnTo>
                  <a:pt x="13745" y="14040"/>
                </a:lnTo>
                <a:lnTo>
                  <a:pt x="13745" y="11880"/>
                </a:lnTo>
                <a:lnTo>
                  <a:pt x="16307" y="11880"/>
                </a:lnTo>
                <a:cubicBezTo>
                  <a:pt x="16307" y="11880"/>
                  <a:pt x="16088" y="14040"/>
                  <a:pt x="16088" y="14040"/>
                </a:cubicBezTo>
                <a:close/>
                <a:moveTo>
                  <a:pt x="15761" y="17280"/>
                </a:moveTo>
                <a:lnTo>
                  <a:pt x="13745" y="17280"/>
                </a:lnTo>
                <a:lnTo>
                  <a:pt x="13745" y="15120"/>
                </a:lnTo>
                <a:lnTo>
                  <a:pt x="15979" y="15120"/>
                </a:lnTo>
                <a:cubicBezTo>
                  <a:pt x="15979" y="15120"/>
                  <a:pt x="15761" y="17280"/>
                  <a:pt x="15761" y="17280"/>
                </a:cubicBezTo>
                <a:close/>
                <a:moveTo>
                  <a:pt x="12764" y="10800"/>
                </a:moveTo>
                <a:lnTo>
                  <a:pt x="10094" y="10800"/>
                </a:lnTo>
                <a:lnTo>
                  <a:pt x="9876" y="8640"/>
                </a:lnTo>
                <a:lnTo>
                  <a:pt x="12764" y="8640"/>
                </a:lnTo>
                <a:cubicBezTo>
                  <a:pt x="12764" y="8640"/>
                  <a:pt x="12764" y="10800"/>
                  <a:pt x="12764" y="10800"/>
                </a:cubicBezTo>
                <a:close/>
                <a:moveTo>
                  <a:pt x="12764" y="14040"/>
                </a:moveTo>
                <a:lnTo>
                  <a:pt x="10422" y="14040"/>
                </a:lnTo>
                <a:lnTo>
                  <a:pt x="10203" y="11880"/>
                </a:lnTo>
                <a:lnTo>
                  <a:pt x="12764" y="11880"/>
                </a:lnTo>
                <a:cubicBezTo>
                  <a:pt x="12764" y="11880"/>
                  <a:pt x="12764" y="14040"/>
                  <a:pt x="12764" y="14040"/>
                </a:cubicBezTo>
                <a:close/>
                <a:moveTo>
                  <a:pt x="12764" y="17280"/>
                </a:moveTo>
                <a:lnTo>
                  <a:pt x="10748" y="17280"/>
                </a:lnTo>
                <a:lnTo>
                  <a:pt x="10531" y="15120"/>
                </a:lnTo>
                <a:lnTo>
                  <a:pt x="12764" y="15120"/>
                </a:lnTo>
                <a:cubicBezTo>
                  <a:pt x="12764" y="15120"/>
                  <a:pt x="12764" y="17280"/>
                  <a:pt x="12764" y="17280"/>
                </a:cubicBezTo>
                <a:close/>
                <a:moveTo>
                  <a:pt x="8836" y="20520"/>
                </a:moveTo>
                <a:cubicBezTo>
                  <a:pt x="8294" y="20520"/>
                  <a:pt x="7855" y="20036"/>
                  <a:pt x="7855" y="19440"/>
                </a:cubicBezTo>
                <a:cubicBezTo>
                  <a:pt x="7855" y="18844"/>
                  <a:pt x="8294" y="18360"/>
                  <a:pt x="8836" y="18360"/>
                </a:cubicBezTo>
                <a:cubicBezTo>
                  <a:pt x="9379" y="18360"/>
                  <a:pt x="9818" y="18844"/>
                  <a:pt x="9818" y="19440"/>
                </a:cubicBezTo>
                <a:cubicBezTo>
                  <a:pt x="9818" y="20036"/>
                  <a:pt x="9379" y="20520"/>
                  <a:pt x="8836" y="20520"/>
                </a:cubicBezTo>
                <a:moveTo>
                  <a:pt x="7214" y="15120"/>
                </a:moveTo>
                <a:lnTo>
                  <a:pt x="9543" y="15120"/>
                </a:lnTo>
                <a:lnTo>
                  <a:pt x="9761" y="17280"/>
                </a:lnTo>
                <a:lnTo>
                  <a:pt x="7740" y="17280"/>
                </a:lnTo>
                <a:cubicBezTo>
                  <a:pt x="7740" y="17280"/>
                  <a:pt x="7214" y="15120"/>
                  <a:pt x="7214" y="15120"/>
                </a:cubicBezTo>
                <a:close/>
                <a:moveTo>
                  <a:pt x="6950" y="14040"/>
                </a:moveTo>
                <a:lnTo>
                  <a:pt x="6424" y="11880"/>
                </a:lnTo>
                <a:lnTo>
                  <a:pt x="9215" y="11880"/>
                </a:lnTo>
                <a:lnTo>
                  <a:pt x="9434" y="14040"/>
                </a:lnTo>
                <a:cubicBezTo>
                  <a:pt x="9434" y="14040"/>
                  <a:pt x="6950" y="14040"/>
                  <a:pt x="6950" y="14040"/>
                </a:cubicBezTo>
                <a:close/>
                <a:moveTo>
                  <a:pt x="5633" y="8640"/>
                </a:moveTo>
                <a:lnTo>
                  <a:pt x="8888" y="8640"/>
                </a:lnTo>
                <a:lnTo>
                  <a:pt x="9107" y="10800"/>
                </a:lnTo>
                <a:lnTo>
                  <a:pt x="6160" y="10800"/>
                </a:lnTo>
                <a:cubicBezTo>
                  <a:pt x="6160" y="10800"/>
                  <a:pt x="5633" y="8640"/>
                  <a:pt x="5633" y="8640"/>
                </a:cubicBezTo>
                <a:close/>
                <a:moveTo>
                  <a:pt x="17621" y="8640"/>
                </a:moveTo>
                <a:lnTo>
                  <a:pt x="20498" y="8640"/>
                </a:lnTo>
                <a:lnTo>
                  <a:pt x="20061" y="10800"/>
                </a:lnTo>
                <a:lnTo>
                  <a:pt x="17403" y="10800"/>
                </a:lnTo>
                <a:cubicBezTo>
                  <a:pt x="17403" y="10800"/>
                  <a:pt x="17621" y="8640"/>
                  <a:pt x="17621" y="8640"/>
                </a:cubicBezTo>
                <a:close/>
                <a:moveTo>
                  <a:pt x="19619" y="17951"/>
                </a:moveTo>
                <a:lnTo>
                  <a:pt x="19622" y="17951"/>
                </a:lnTo>
                <a:lnTo>
                  <a:pt x="21586" y="8231"/>
                </a:lnTo>
                <a:lnTo>
                  <a:pt x="21577" y="8229"/>
                </a:lnTo>
                <a:cubicBezTo>
                  <a:pt x="21586" y="8186"/>
                  <a:pt x="21600" y="8145"/>
                  <a:pt x="21600" y="8100"/>
                </a:cubicBezTo>
                <a:cubicBezTo>
                  <a:pt x="21600" y="7802"/>
                  <a:pt x="21380" y="7560"/>
                  <a:pt x="21109" y="7560"/>
                </a:cubicBezTo>
                <a:lnTo>
                  <a:pt x="5370" y="7560"/>
                </a:lnTo>
                <a:lnTo>
                  <a:pt x="4674" y="4705"/>
                </a:lnTo>
                <a:lnTo>
                  <a:pt x="4667" y="4707"/>
                </a:lnTo>
                <a:cubicBezTo>
                  <a:pt x="4606" y="4486"/>
                  <a:pt x="4426" y="4320"/>
                  <a:pt x="4204" y="4320"/>
                </a:cubicBezTo>
                <a:lnTo>
                  <a:pt x="491" y="4320"/>
                </a:lnTo>
                <a:cubicBezTo>
                  <a:pt x="220" y="4320"/>
                  <a:pt x="0" y="4563"/>
                  <a:pt x="0" y="4860"/>
                </a:cubicBezTo>
                <a:cubicBezTo>
                  <a:pt x="0" y="5158"/>
                  <a:pt x="220" y="5400"/>
                  <a:pt x="491" y="5400"/>
                </a:cubicBezTo>
                <a:lnTo>
                  <a:pt x="3827" y="5400"/>
                </a:lnTo>
                <a:lnTo>
                  <a:pt x="6893" y="17975"/>
                </a:lnTo>
                <a:lnTo>
                  <a:pt x="6894" y="17975"/>
                </a:lnTo>
                <a:cubicBezTo>
                  <a:pt x="6936" y="18128"/>
                  <a:pt x="7037" y="18251"/>
                  <a:pt x="7168" y="18315"/>
                </a:cubicBezTo>
                <a:cubicBezTo>
                  <a:pt x="6984" y="18643"/>
                  <a:pt x="6873" y="19027"/>
                  <a:pt x="6873" y="19440"/>
                </a:cubicBezTo>
                <a:cubicBezTo>
                  <a:pt x="6873" y="20634"/>
                  <a:pt x="7752" y="21600"/>
                  <a:pt x="8836" y="21600"/>
                </a:cubicBezTo>
                <a:cubicBezTo>
                  <a:pt x="9921" y="21600"/>
                  <a:pt x="10800" y="20634"/>
                  <a:pt x="10800" y="19440"/>
                </a:cubicBezTo>
                <a:cubicBezTo>
                  <a:pt x="10800" y="19044"/>
                  <a:pt x="10696" y="18680"/>
                  <a:pt x="10528" y="18360"/>
                </a:cubicBezTo>
                <a:lnTo>
                  <a:pt x="15982" y="18360"/>
                </a:lnTo>
                <a:cubicBezTo>
                  <a:pt x="15813" y="18680"/>
                  <a:pt x="15709" y="19044"/>
                  <a:pt x="15709" y="19440"/>
                </a:cubicBezTo>
                <a:cubicBezTo>
                  <a:pt x="15709" y="20634"/>
                  <a:pt x="16588" y="21600"/>
                  <a:pt x="17673" y="21600"/>
                </a:cubicBezTo>
                <a:cubicBezTo>
                  <a:pt x="18757" y="21600"/>
                  <a:pt x="19636" y="20634"/>
                  <a:pt x="19636" y="19440"/>
                </a:cubicBezTo>
                <a:cubicBezTo>
                  <a:pt x="19636" y="19027"/>
                  <a:pt x="19526" y="18643"/>
                  <a:pt x="19342" y="18315"/>
                </a:cubicBezTo>
                <a:cubicBezTo>
                  <a:pt x="19479" y="18248"/>
                  <a:pt x="19581" y="18113"/>
                  <a:pt x="19619" y="17951"/>
                </a:cubicBezTo>
                <a:moveTo>
                  <a:pt x="10944" y="5242"/>
                </a:moveTo>
                <a:cubicBezTo>
                  <a:pt x="11033" y="5340"/>
                  <a:pt x="11155" y="5400"/>
                  <a:pt x="11291" y="5400"/>
                </a:cubicBezTo>
                <a:cubicBezTo>
                  <a:pt x="11562" y="5400"/>
                  <a:pt x="11782" y="5158"/>
                  <a:pt x="11782" y="4860"/>
                </a:cubicBezTo>
                <a:cubicBezTo>
                  <a:pt x="11782" y="4711"/>
                  <a:pt x="11727" y="4576"/>
                  <a:pt x="11638" y="4478"/>
                </a:cubicBezTo>
                <a:lnTo>
                  <a:pt x="10512" y="3240"/>
                </a:lnTo>
                <a:lnTo>
                  <a:pt x="16200" y="3240"/>
                </a:lnTo>
                <a:cubicBezTo>
                  <a:pt x="16471" y="3240"/>
                  <a:pt x="16691" y="2998"/>
                  <a:pt x="16691" y="2700"/>
                </a:cubicBezTo>
                <a:cubicBezTo>
                  <a:pt x="16691" y="2403"/>
                  <a:pt x="16471" y="2160"/>
                  <a:pt x="16200" y="2160"/>
                </a:cubicBezTo>
                <a:lnTo>
                  <a:pt x="10512" y="2160"/>
                </a:lnTo>
                <a:lnTo>
                  <a:pt x="11638" y="922"/>
                </a:lnTo>
                <a:cubicBezTo>
                  <a:pt x="11727" y="825"/>
                  <a:pt x="11782" y="690"/>
                  <a:pt x="11782" y="540"/>
                </a:cubicBezTo>
                <a:cubicBezTo>
                  <a:pt x="11782" y="243"/>
                  <a:pt x="11562" y="0"/>
                  <a:pt x="11291" y="0"/>
                </a:cubicBezTo>
                <a:cubicBezTo>
                  <a:pt x="11155" y="0"/>
                  <a:pt x="11033" y="61"/>
                  <a:pt x="10944" y="158"/>
                </a:cubicBezTo>
                <a:lnTo>
                  <a:pt x="8980" y="2318"/>
                </a:lnTo>
                <a:cubicBezTo>
                  <a:pt x="8891" y="2416"/>
                  <a:pt x="8836" y="2551"/>
                  <a:pt x="8836" y="2700"/>
                </a:cubicBezTo>
                <a:cubicBezTo>
                  <a:pt x="8836" y="2850"/>
                  <a:pt x="8891" y="2985"/>
                  <a:pt x="8980" y="3082"/>
                </a:cubicBezTo>
                <a:cubicBezTo>
                  <a:pt x="8980" y="3082"/>
                  <a:pt x="10944" y="5242"/>
                  <a:pt x="10944" y="5242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0" name="Shape 3847"/>
          <p:cNvSpPr/>
          <p:nvPr/>
        </p:nvSpPr>
        <p:spPr>
          <a:xfrm>
            <a:off x="1516053" y="1424861"/>
            <a:ext cx="248851" cy="2262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6" y="14040"/>
                </a:moveTo>
                <a:lnTo>
                  <a:pt x="17294" y="11880"/>
                </a:lnTo>
                <a:lnTo>
                  <a:pt x="19843" y="11880"/>
                </a:lnTo>
                <a:lnTo>
                  <a:pt x="19407" y="14040"/>
                </a:lnTo>
                <a:cubicBezTo>
                  <a:pt x="19407" y="14040"/>
                  <a:pt x="17076" y="14040"/>
                  <a:pt x="17076" y="14040"/>
                </a:cubicBezTo>
                <a:close/>
                <a:moveTo>
                  <a:pt x="18752" y="17280"/>
                </a:moveTo>
                <a:lnTo>
                  <a:pt x="16748" y="17280"/>
                </a:lnTo>
                <a:lnTo>
                  <a:pt x="16967" y="15120"/>
                </a:lnTo>
                <a:lnTo>
                  <a:pt x="19188" y="15120"/>
                </a:lnTo>
                <a:cubicBezTo>
                  <a:pt x="19188" y="15120"/>
                  <a:pt x="18752" y="17280"/>
                  <a:pt x="18752" y="17280"/>
                </a:cubicBezTo>
                <a:close/>
                <a:moveTo>
                  <a:pt x="17673" y="20520"/>
                </a:moveTo>
                <a:cubicBezTo>
                  <a:pt x="17131" y="20520"/>
                  <a:pt x="16691" y="20036"/>
                  <a:pt x="16691" y="19440"/>
                </a:cubicBezTo>
                <a:cubicBezTo>
                  <a:pt x="16691" y="18844"/>
                  <a:pt x="17131" y="18360"/>
                  <a:pt x="17673" y="18360"/>
                </a:cubicBezTo>
                <a:cubicBezTo>
                  <a:pt x="18215" y="18360"/>
                  <a:pt x="18655" y="18844"/>
                  <a:pt x="18655" y="19440"/>
                </a:cubicBezTo>
                <a:cubicBezTo>
                  <a:pt x="18655" y="20036"/>
                  <a:pt x="18215" y="20520"/>
                  <a:pt x="17673" y="20520"/>
                </a:cubicBezTo>
                <a:moveTo>
                  <a:pt x="16415" y="10800"/>
                </a:moveTo>
                <a:lnTo>
                  <a:pt x="13745" y="10800"/>
                </a:lnTo>
                <a:lnTo>
                  <a:pt x="13745" y="8640"/>
                </a:lnTo>
                <a:lnTo>
                  <a:pt x="16634" y="8640"/>
                </a:lnTo>
                <a:cubicBezTo>
                  <a:pt x="16634" y="8640"/>
                  <a:pt x="16415" y="10800"/>
                  <a:pt x="16415" y="10800"/>
                </a:cubicBezTo>
                <a:close/>
                <a:moveTo>
                  <a:pt x="16088" y="14040"/>
                </a:moveTo>
                <a:lnTo>
                  <a:pt x="13745" y="14040"/>
                </a:lnTo>
                <a:lnTo>
                  <a:pt x="13745" y="11880"/>
                </a:lnTo>
                <a:lnTo>
                  <a:pt x="16307" y="11880"/>
                </a:lnTo>
                <a:cubicBezTo>
                  <a:pt x="16307" y="11880"/>
                  <a:pt x="16088" y="14040"/>
                  <a:pt x="16088" y="14040"/>
                </a:cubicBezTo>
                <a:close/>
                <a:moveTo>
                  <a:pt x="15761" y="17280"/>
                </a:moveTo>
                <a:lnTo>
                  <a:pt x="13745" y="17280"/>
                </a:lnTo>
                <a:lnTo>
                  <a:pt x="13745" y="15120"/>
                </a:lnTo>
                <a:lnTo>
                  <a:pt x="15979" y="15120"/>
                </a:lnTo>
                <a:cubicBezTo>
                  <a:pt x="15979" y="15120"/>
                  <a:pt x="15761" y="17280"/>
                  <a:pt x="15761" y="17280"/>
                </a:cubicBezTo>
                <a:close/>
                <a:moveTo>
                  <a:pt x="12764" y="10800"/>
                </a:moveTo>
                <a:lnTo>
                  <a:pt x="10094" y="10800"/>
                </a:lnTo>
                <a:lnTo>
                  <a:pt x="9876" y="8640"/>
                </a:lnTo>
                <a:lnTo>
                  <a:pt x="12764" y="8640"/>
                </a:lnTo>
                <a:cubicBezTo>
                  <a:pt x="12764" y="8640"/>
                  <a:pt x="12764" y="10800"/>
                  <a:pt x="12764" y="10800"/>
                </a:cubicBezTo>
                <a:close/>
                <a:moveTo>
                  <a:pt x="12764" y="14040"/>
                </a:moveTo>
                <a:lnTo>
                  <a:pt x="10422" y="14040"/>
                </a:lnTo>
                <a:lnTo>
                  <a:pt x="10203" y="11880"/>
                </a:lnTo>
                <a:lnTo>
                  <a:pt x="12764" y="11880"/>
                </a:lnTo>
                <a:cubicBezTo>
                  <a:pt x="12764" y="11880"/>
                  <a:pt x="12764" y="14040"/>
                  <a:pt x="12764" y="14040"/>
                </a:cubicBezTo>
                <a:close/>
                <a:moveTo>
                  <a:pt x="12764" y="17280"/>
                </a:moveTo>
                <a:lnTo>
                  <a:pt x="10748" y="17280"/>
                </a:lnTo>
                <a:lnTo>
                  <a:pt x="10531" y="15120"/>
                </a:lnTo>
                <a:lnTo>
                  <a:pt x="12764" y="15120"/>
                </a:lnTo>
                <a:cubicBezTo>
                  <a:pt x="12764" y="15120"/>
                  <a:pt x="12764" y="17280"/>
                  <a:pt x="12764" y="17280"/>
                </a:cubicBezTo>
                <a:close/>
                <a:moveTo>
                  <a:pt x="8836" y="20520"/>
                </a:moveTo>
                <a:cubicBezTo>
                  <a:pt x="8294" y="20520"/>
                  <a:pt x="7855" y="20036"/>
                  <a:pt x="7855" y="19440"/>
                </a:cubicBezTo>
                <a:cubicBezTo>
                  <a:pt x="7855" y="18844"/>
                  <a:pt x="8294" y="18360"/>
                  <a:pt x="8836" y="18360"/>
                </a:cubicBezTo>
                <a:cubicBezTo>
                  <a:pt x="9379" y="18360"/>
                  <a:pt x="9818" y="18844"/>
                  <a:pt x="9818" y="19440"/>
                </a:cubicBezTo>
                <a:cubicBezTo>
                  <a:pt x="9818" y="20036"/>
                  <a:pt x="9379" y="20520"/>
                  <a:pt x="8836" y="20520"/>
                </a:cubicBezTo>
                <a:moveTo>
                  <a:pt x="7214" y="15120"/>
                </a:moveTo>
                <a:lnTo>
                  <a:pt x="9543" y="15120"/>
                </a:lnTo>
                <a:lnTo>
                  <a:pt x="9761" y="17280"/>
                </a:lnTo>
                <a:lnTo>
                  <a:pt x="7740" y="17280"/>
                </a:lnTo>
                <a:cubicBezTo>
                  <a:pt x="7740" y="17280"/>
                  <a:pt x="7214" y="15120"/>
                  <a:pt x="7214" y="15120"/>
                </a:cubicBezTo>
                <a:close/>
                <a:moveTo>
                  <a:pt x="6950" y="14040"/>
                </a:moveTo>
                <a:lnTo>
                  <a:pt x="6424" y="11880"/>
                </a:lnTo>
                <a:lnTo>
                  <a:pt x="9215" y="11880"/>
                </a:lnTo>
                <a:lnTo>
                  <a:pt x="9434" y="14040"/>
                </a:lnTo>
                <a:cubicBezTo>
                  <a:pt x="9434" y="14040"/>
                  <a:pt x="6950" y="14040"/>
                  <a:pt x="6950" y="14040"/>
                </a:cubicBezTo>
                <a:close/>
                <a:moveTo>
                  <a:pt x="5633" y="8640"/>
                </a:moveTo>
                <a:lnTo>
                  <a:pt x="8888" y="8640"/>
                </a:lnTo>
                <a:lnTo>
                  <a:pt x="9107" y="10800"/>
                </a:lnTo>
                <a:lnTo>
                  <a:pt x="6160" y="10800"/>
                </a:lnTo>
                <a:cubicBezTo>
                  <a:pt x="6160" y="10800"/>
                  <a:pt x="5633" y="8640"/>
                  <a:pt x="5633" y="8640"/>
                </a:cubicBezTo>
                <a:close/>
                <a:moveTo>
                  <a:pt x="17621" y="8640"/>
                </a:moveTo>
                <a:lnTo>
                  <a:pt x="20498" y="8640"/>
                </a:lnTo>
                <a:lnTo>
                  <a:pt x="20061" y="10800"/>
                </a:lnTo>
                <a:lnTo>
                  <a:pt x="17403" y="10800"/>
                </a:lnTo>
                <a:cubicBezTo>
                  <a:pt x="17403" y="10800"/>
                  <a:pt x="17621" y="8640"/>
                  <a:pt x="17621" y="8640"/>
                </a:cubicBezTo>
                <a:close/>
                <a:moveTo>
                  <a:pt x="19619" y="17951"/>
                </a:moveTo>
                <a:lnTo>
                  <a:pt x="19622" y="17951"/>
                </a:lnTo>
                <a:lnTo>
                  <a:pt x="21586" y="8231"/>
                </a:lnTo>
                <a:lnTo>
                  <a:pt x="21577" y="8229"/>
                </a:lnTo>
                <a:cubicBezTo>
                  <a:pt x="21586" y="8186"/>
                  <a:pt x="21600" y="8145"/>
                  <a:pt x="21600" y="8100"/>
                </a:cubicBezTo>
                <a:cubicBezTo>
                  <a:pt x="21600" y="7802"/>
                  <a:pt x="21380" y="7560"/>
                  <a:pt x="21109" y="7560"/>
                </a:cubicBezTo>
                <a:lnTo>
                  <a:pt x="5370" y="7560"/>
                </a:lnTo>
                <a:lnTo>
                  <a:pt x="4674" y="4705"/>
                </a:lnTo>
                <a:lnTo>
                  <a:pt x="4667" y="4707"/>
                </a:lnTo>
                <a:cubicBezTo>
                  <a:pt x="4606" y="4486"/>
                  <a:pt x="4426" y="4320"/>
                  <a:pt x="4204" y="4320"/>
                </a:cubicBezTo>
                <a:lnTo>
                  <a:pt x="491" y="4320"/>
                </a:lnTo>
                <a:cubicBezTo>
                  <a:pt x="220" y="4320"/>
                  <a:pt x="0" y="4563"/>
                  <a:pt x="0" y="4860"/>
                </a:cubicBezTo>
                <a:cubicBezTo>
                  <a:pt x="0" y="5158"/>
                  <a:pt x="220" y="5400"/>
                  <a:pt x="491" y="5400"/>
                </a:cubicBezTo>
                <a:lnTo>
                  <a:pt x="3827" y="5400"/>
                </a:lnTo>
                <a:lnTo>
                  <a:pt x="6893" y="17975"/>
                </a:lnTo>
                <a:lnTo>
                  <a:pt x="6894" y="17975"/>
                </a:lnTo>
                <a:cubicBezTo>
                  <a:pt x="6936" y="18128"/>
                  <a:pt x="7037" y="18251"/>
                  <a:pt x="7168" y="18315"/>
                </a:cubicBezTo>
                <a:cubicBezTo>
                  <a:pt x="6984" y="18643"/>
                  <a:pt x="6873" y="19027"/>
                  <a:pt x="6873" y="19440"/>
                </a:cubicBezTo>
                <a:cubicBezTo>
                  <a:pt x="6873" y="20634"/>
                  <a:pt x="7752" y="21600"/>
                  <a:pt x="8836" y="21600"/>
                </a:cubicBezTo>
                <a:cubicBezTo>
                  <a:pt x="9921" y="21600"/>
                  <a:pt x="10800" y="20634"/>
                  <a:pt x="10800" y="19440"/>
                </a:cubicBezTo>
                <a:cubicBezTo>
                  <a:pt x="10800" y="19044"/>
                  <a:pt x="10696" y="18680"/>
                  <a:pt x="10528" y="18360"/>
                </a:cubicBezTo>
                <a:lnTo>
                  <a:pt x="15982" y="18360"/>
                </a:lnTo>
                <a:cubicBezTo>
                  <a:pt x="15813" y="18680"/>
                  <a:pt x="15709" y="19044"/>
                  <a:pt x="15709" y="19440"/>
                </a:cubicBezTo>
                <a:cubicBezTo>
                  <a:pt x="15709" y="20634"/>
                  <a:pt x="16588" y="21600"/>
                  <a:pt x="17673" y="21600"/>
                </a:cubicBezTo>
                <a:cubicBezTo>
                  <a:pt x="18757" y="21600"/>
                  <a:pt x="19636" y="20634"/>
                  <a:pt x="19636" y="19440"/>
                </a:cubicBezTo>
                <a:cubicBezTo>
                  <a:pt x="19636" y="19027"/>
                  <a:pt x="19525" y="18643"/>
                  <a:pt x="19341" y="18315"/>
                </a:cubicBezTo>
                <a:cubicBezTo>
                  <a:pt x="19479" y="18248"/>
                  <a:pt x="19581" y="18113"/>
                  <a:pt x="19619" y="17951"/>
                </a:cubicBezTo>
                <a:moveTo>
                  <a:pt x="10800" y="3780"/>
                </a:moveTo>
                <a:lnTo>
                  <a:pt x="12764" y="3780"/>
                </a:lnTo>
                <a:lnTo>
                  <a:pt x="12764" y="5940"/>
                </a:lnTo>
                <a:cubicBezTo>
                  <a:pt x="12764" y="6238"/>
                  <a:pt x="12984" y="6480"/>
                  <a:pt x="13255" y="6480"/>
                </a:cubicBezTo>
                <a:cubicBezTo>
                  <a:pt x="13526" y="6480"/>
                  <a:pt x="13745" y="6238"/>
                  <a:pt x="13745" y="5940"/>
                </a:cubicBezTo>
                <a:lnTo>
                  <a:pt x="13745" y="3780"/>
                </a:lnTo>
                <a:lnTo>
                  <a:pt x="15709" y="3780"/>
                </a:lnTo>
                <a:cubicBezTo>
                  <a:pt x="15980" y="3780"/>
                  <a:pt x="16200" y="3538"/>
                  <a:pt x="16200" y="3240"/>
                </a:cubicBezTo>
                <a:cubicBezTo>
                  <a:pt x="16200" y="2942"/>
                  <a:pt x="15980" y="2700"/>
                  <a:pt x="15709" y="2700"/>
                </a:cubicBezTo>
                <a:lnTo>
                  <a:pt x="13745" y="2700"/>
                </a:lnTo>
                <a:lnTo>
                  <a:pt x="13745" y="540"/>
                </a:lnTo>
                <a:cubicBezTo>
                  <a:pt x="13745" y="243"/>
                  <a:pt x="13526" y="0"/>
                  <a:pt x="13255" y="0"/>
                </a:cubicBezTo>
                <a:cubicBezTo>
                  <a:pt x="12984" y="0"/>
                  <a:pt x="12764" y="243"/>
                  <a:pt x="12764" y="540"/>
                </a:cubicBezTo>
                <a:lnTo>
                  <a:pt x="12764" y="2700"/>
                </a:lnTo>
                <a:lnTo>
                  <a:pt x="10800" y="2700"/>
                </a:lnTo>
                <a:cubicBezTo>
                  <a:pt x="10529" y="2700"/>
                  <a:pt x="10309" y="2942"/>
                  <a:pt x="10309" y="3240"/>
                </a:cubicBezTo>
                <a:cubicBezTo>
                  <a:pt x="10309" y="3538"/>
                  <a:pt x="10529" y="3780"/>
                  <a:pt x="10800" y="378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1" name="Shape 3848"/>
          <p:cNvSpPr/>
          <p:nvPr/>
        </p:nvSpPr>
        <p:spPr>
          <a:xfrm>
            <a:off x="1991133" y="1441828"/>
            <a:ext cx="248851" cy="1979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6" y="12960"/>
                </a:moveTo>
                <a:lnTo>
                  <a:pt x="17294" y="10491"/>
                </a:lnTo>
                <a:lnTo>
                  <a:pt x="19843" y="10491"/>
                </a:lnTo>
                <a:lnTo>
                  <a:pt x="19407" y="12960"/>
                </a:lnTo>
                <a:cubicBezTo>
                  <a:pt x="19407" y="12960"/>
                  <a:pt x="17076" y="12960"/>
                  <a:pt x="17076" y="12960"/>
                </a:cubicBezTo>
                <a:close/>
                <a:moveTo>
                  <a:pt x="18752" y="16663"/>
                </a:moveTo>
                <a:lnTo>
                  <a:pt x="16748" y="16663"/>
                </a:lnTo>
                <a:lnTo>
                  <a:pt x="16967" y="14194"/>
                </a:lnTo>
                <a:lnTo>
                  <a:pt x="19188" y="14194"/>
                </a:lnTo>
                <a:cubicBezTo>
                  <a:pt x="19188" y="14194"/>
                  <a:pt x="18752" y="16663"/>
                  <a:pt x="18752" y="16663"/>
                </a:cubicBezTo>
                <a:close/>
                <a:moveTo>
                  <a:pt x="17673" y="20366"/>
                </a:moveTo>
                <a:cubicBezTo>
                  <a:pt x="17131" y="20366"/>
                  <a:pt x="16691" y="19812"/>
                  <a:pt x="16691" y="19131"/>
                </a:cubicBezTo>
                <a:cubicBezTo>
                  <a:pt x="16691" y="18450"/>
                  <a:pt x="17131" y="17897"/>
                  <a:pt x="17673" y="17897"/>
                </a:cubicBezTo>
                <a:cubicBezTo>
                  <a:pt x="18215" y="17897"/>
                  <a:pt x="18655" y="18450"/>
                  <a:pt x="18655" y="19131"/>
                </a:cubicBezTo>
                <a:cubicBezTo>
                  <a:pt x="18655" y="19812"/>
                  <a:pt x="18215" y="20366"/>
                  <a:pt x="17673" y="20366"/>
                </a:cubicBezTo>
                <a:moveTo>
                  <a:pt x="16415" y="9257"/>
                </a:moveTo>
                <a:lnTo>
                  <a:pt x="13745" y="9257"/>
                </a:lnTo>
                <a:lnTo>
                  <a:pt x="13745" y="6789"/>
                </a:lnTo>
                <a:lnTo>
                  <a:pt x="16634" y="6789"/>
                </a:lnTo>
                <a:cubicBezTo>
                  <a:pt x="16634" y="6789"/>
                  <a:pt x="16415" y="9257"/>
                  <a:pt x="16415" y="9257"/>
                </a:cubicBezTo>
                <a:close/>
                <a:moveTo>
                  <a:pt x="16088" y="12960"/>
                </a:moveTo>
                <a:lnTo>
                  <a:pt x="13745" y="12960"/>
                </a:lnTo>
                <a:lnTo>
                  <a:pt x="13745" y="10491"/>
                </a:lnTo>
                <a:lnTo>
                  <a:pt x="16307" y="10491"/>
                </a:lnTo>
                <a:cubicBezTo>
                  <a:pt x="16307" y="10491"/>
                  <a:pt x="16088" y="12960"/>
                  <a:pt x="16088" y="12960"/>
                </a:cubicBezTo>
                <a:close/>
                <a:moveTo>
                  <a:pt x="15761" y="16663"/>
                </a:moveTo>
                <a:lnTo>
                  <a:pt x="13745" y="16663"/>
                </a:lnTo>
                <a:lnTo>
                  <a:pt x="13745" y="14194"/>
                </a:lnTo>
                <a:lnTo>
                  <a:pt x="15979" y="14194"/>
                </a:lnTo>
                <a:cubicBezTo>
                  <a:pt x="15979" y="14194"/>
                  <a:pt x="15761" y="16663"/>
                  <a:pt x="15761" y="16663"/>
                </a:cubicBezTo>
                <a:close/>
                <a:moveTo>
                  <a:pt x="12764" y="9257"/>
                </a:moveTo>
                <a:lnTo>
                  <a:pt x="10094" y="9257"/>
                </a:lnTo>
                <a:lnTo>
                  <a:pt x="9876" y="6789"/>
                </a:lnTo>
                <a:lnTo>
                  <a:pt x="12764" y="6789"/>
                </a:lnTo>
                <a:cubicBezTo>
                  <a:pt x="12764" y="6789"/>
                  <a:pt x="12764" y="9257"/>
                  <a:pt x="12764" y="9257"/>
                </a:cubicBezTo>
                <a:close/>
                <a:moveTo>
                  <a:pt x="12764" y="12960"/>
                </a:moveTo>
                <a:lnTo>
                  <a:pt x="10422" y="12960"/>
                </a:lnTo>
                <a:lnTo>
                  <a:pt x="10203" y="10491"/>
                </a:lnTo>
                <a:lnTo>
                  <a:pt x="12764" y="10491"/>
                </a:lnTo>
                <a:cubicBezTo>
                  <a:pt x="12764" y="10491"/>
                  <a:pt x="12764" y="12960"/>
                  <a:pt x="12764" y="12960"/>
                </a:cubicBezTo>
                <a:close/>
                <a:moveTo>
                  <a:pt x="12764" y="16663"/>
                </a:moveTo>
                <a:lnTo>
                  <a:pt x="10748" y="16663"/>
                </a:lnTo>
                <a:lnTo>
                  <a:pt x="10531" y="14194"/>
                </a:lnTo>
                <a:lnTo>
                  <a:pt x="12764" y="14194"/>
                </a:lnTo>
                <a:cubicBezTo>
                  <a:pt x="12764" y="14194"/>
                  <a:pt x="12764" y="16663"/>
                  <a:pt x="12764" y="16663"/>
                </a:cubicBezTo>
                <a:close/>
                <a:moveTo>
                  <a:pt x="8836" y="20366"/>
                </a:moveTo>
                <a:cubicBezTo>
                  <a:pt x="8294" y="20366"/>
                  <a:pt x="7855" y="19812"/>
                  <a:pt x="7855" y="19131"/>
                </a:cubicBezTo>
                <a:cubicBezTo>
                  <a:pt x="7855" y="18450"/>
                  <a:pt x="8294" y="17897"/>
                  <a:pt x="8836" y="17897"/>
                </a:cubicBezTo>
                <a:cubicBezTo>
                  <a:pt x="9379" y="17897"/>
                  <a:pt x="9818" y="18450"/>
                  <a:pt x="9818" y="19131"/>
                </a:cubicBezTo>
                <a:cubicBezTo>
                  <a:pt x="9818" y="19812"/>
                  <a:pt x="9379" y="20366"/>
                  <a:pt x="8836" y="20366"/>
                </a:cubicBezTo>
                <a:moveTo>
                  <a:pt x="7214" y="14194"/>
                </a:moveTo>
                <a:lnTo>
                  <a:pt x="9543" y="14194"/>
                </a:lnTo>
                <a:lnTo>
                  <a:pt x="9761" y="16663"/>
                </a:lnTo>
                <a:lnTo>
                  <a:pt x="7740" y="16663"/>
                </a:lnTo>
                <a:cubicBezTo>
                  <a:pt x="7740" y="16663"/>
                  <a:pt x="7214" y="14194"/>
                  <a:pt x="7214" y="14194"/>
                </a:cubicBezTo>
                <a:close/>
                <a:moveTo>
                  <a:pt x="6950" y="12960"/>
                </a:moveTo>
                <a:lnTo>
                  <a:pt x="6424" y="10491"/>
                </a:lnTo>
                <a:lnTo>
                  <a:pt x="9215" y="10491"/>
                </a:lnTo>
                <a:lnTo>
                  <a:pt x="9434" y="12960"/>
                </a:lnTo>
                <a:cubicBezTo>
                  <a:pt x="9434" y="12960"/>
                  <a:pt x="6950" y="12960"/>
                  <a:pt x="6950" y="12960"/>
                </a:cubicBezTo>
                <a:close/>
                <a:moveTo>
                  <a:pt x="5633" y="6789"/>
                </a:moveTo>
                <a:lnTo>
                  <a:pt x="8888" y="6789"/>
                </a:lnTo>
                <a:lnTo>
                  <a:pt x="9107" y="9257"/>
                </a:lnTo>
                <a:lnTo>
                  <a:pt x="6160" y="9257"/>
                </a:lnTo>
                <a:cubicBezTo>
                  <a:pt x="6160" y="9257"/>
                  <a:pt x="5633" y="6789"/>
                  <a:pt x="5633" y="6789"/>
                </a:cubicBezTo>
                <a:close/>
                <a:moveTo>
                  <a:pt x="17621" y="6789"/>
                </a:moveTo>
                <a:lnTo>
                  <a:pt x="20498" y="6789"/>
                </a:lnTo>
                <a:lnTo>
                  <a:pt x="20061" y="9257"/>
                </a:lnTo>
                <a:lnTo>
                  <a:pt x="17403" y="9257"/>
                </a:lnTo>
                <a:cubicBezTo>
                  <a:pt x="17403" y="9257"/>
                  <a:pt x="17621" y="6789"/>
                  <a:pt x="17621" y="6789"/>
                </a:cubicBezTo>
                <a:close/>
                <a:moveTo>
                  <a:pt x="19619" y="17429"/>
                </a:moveTo>
                <a:lnTo>
                  <a:pt x="19622" y="17429"/>
                </a:lnTo>
                <a:lnTo>
                  <a:pt x="21585" y="6322"/>
                </a:lnTo>
                <a:lnTo>
                  <a:pt x="21577" y="6318"/>
                </a:lnTo>
                <a:cubicBezTo>
                  <a:pt x="21586" y="6270"/>
                  <a:pt x="21600" y="6224"/>
                  <a:pt x="21600" y="6171"/>
                </a:cubicBezTo>
                <a:cubicBezTo>
                  <a:pt x="21600" y="5830"/>
                  <a:pt x="21380" y="5554"/>
                  <a:pt x="21109" y="5554"/>
                </a:cubicBezTo>
                <a:lnTo>
                  <a:pt x="5370" y="5554"/>
                </a:lnTo>
                <a:lnTo>
                  <a:pt x="4674" y="2291"/>
                </a:lnTo>
                <a:lnTo>
                  <a:pt x="4667" y="2294"/>
                </a:lnTo>
                <a:cubicBezTo>
                  <a:pt x="4606" y="2041"/>
                  <a:pt x="4426" y="1851"/>
                  <a:pt x="4204" y="1851"/>
                </a:cubicBezTo>
                <a:lnTo>
                  <a:pt x="491" y="1851"/>
                </a:lnTo>
                <a:cubicBezTo>
                  <a:pt x="220" y="1851"/>
                  <a:pt x="0" y="2127"/>
                  <a:pt x="0" y="2469"/>
                </a:cubicBezTo>
                <a:cubicBezTo>
                  <a:pt x="0" y="2810"/>
                  <a:pt x="220" y="3086"/>
                  <a:pt x="491" y="3086"/>
                </a:cubicBezTo>
                <a:lnTo>
                  <a:pt x="3827" y="3086"/>
                </a:lnTo>
                <a:lnTo>
                  <a:pt x="6893" y="17457"/>
                </a:lnTo>
                <a:lnTo>
                  <a:pt x="6894" y="17457"/>
                </a:lnTo>
                <a:cubicBezTo>
                  <a:pt x="6936" y="17632"/>
                  <a:pt x="7037" y="17773"/>
                  <a:pt x="7168" y="17845"/>
                </a:cubicBezTo>
                <a:cubicBezTo>
                  <a:pt x="6984" y="18220"/>
                  <a:pt x="6873" y="18659"/>
                  <a:pt x="6873" y="19131"/>
                </a:cubicBezTo>
                <a:cubicBezTo>
                  <a:pt x="6873" y="20496"/>
                  <a:pt x="7752" y="21600"/>
                  <a:pt x="8836" y="21600"/>
                </a:cubicBezTo>
                <a:cubicBezTo>
                  <a:pt x="9921" y="21600"/>
                  <a:pt x="10800" y="20496"/>
                  <a:pt x="10800" y="19131"/>
                </a:cubicBezTo>
                <a:cubicBezTo>
                  <a:pt x="10800" y="18679"/>
                  <a:pt x="10696" y="18262"/>
                  <a:pt x="10528" y="17897"/>
                </a:cubicBezTo>
                <a:lnTo>
                  <a:pt x="15982" y="17897"/>
                </a:lnTo>
                <a:cubicBezTo>
                  <a:pt x="15813" y="18262"/>
                  <a:pt x="15709" y="18679"/>
                  <a:pt x="15709" y="19131"/>
                </a:cubicBezTo>
                <a:cubicBezTo>
                  <a:pt x="15709" y="20496"/>
                  <a:pt x="16588" y="21600"/>
                  <a:pt x="17673" y="21600"/>
                </a:cubicBezTo>
                <a:cubicBezTo>
                  <a:pt x="18757" y="21600"/>
                  <a:pt x="19636" y="20496"/>
                  <a:pt x="19636" y="19131"/>
                </a:cubicBezTo>
                <a:cubicBezTo>
                  <a:pt x="19636" y="18659"/>
                  <a:pt x="19525" y="18220"/>
                  <a:pt x="19341" y="17845"/>
                </a:cubicBezTo>
                <a:cubicBezTo>
                  <a:pt x="19479" y="17769"/>
                  <a:pt x="19581" y="17615"/>
                  <a:pt x="19619" y="17429"/>
                </a:cubicBezTo>
                <a:moveTo>
                  <a:pt x="10800" y="1234"/>
                </a:moveTo>
                <a:lnTo>
                  <a:pt x="15709" y="1234"/>
                </a:lnTo>
                <a:cubicBezTo>
                  <a:pt x="15980" y="1234"/>
                  <a:pt x="16200" y="958"/>
                  <a:pt x="16200" y="617"/>
                </a:cubicBezTo>
                <a:cubicBezTo>
                  <a:pt x="16200" y="276"/>
                  <a:pt x="15980" y="0"/>
                  <a:pt x="15709" y="0"/>
                </a:cubicBezTo>
                <a:lnTo>
                  <a:pt x="10800" y="0"/>
                </a:lnTo>
                <a:cubicBezTo>
                  <a:pt x="10529" y="0"/>
                  <a:pt x="10309" y="276"/>
                  <a:pt x="10309" y="617"/>
                </a:cubicBezTo>
                <a:cubicBezTo>
                  <a:pt x="10309" y="958"/>
                  <a:pt x="10529" y="1234"/>
                  <a:pt x="10800" y="1234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2" name="Shape 3849"/>
          <p:cNvSpPr/>
          <p:nvPr/>
        </p:nvSpPr>
        <p:spPr>
          <a:xfrm>
            <a:off x="2488836" y="1413549"/>
            <a:ext cx="203606" cy="248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10800"/>
                </a:moveTo>
                <a:lnTo>
                  <a:pt x="13200" y="10800"/>
                </a:lnTo>
                <a:lnTo>
                  <a:pt x="13200" y="11782"/>
                </a:lnTo>
                <a:lnTo>
                  <a:pt x="14400" y="11782"/>
                </a:lnTo>
                <a:cubicBezTo>
                  <a:pt x="14400" y="11782"/>
                  <a:pt x="14400" y="10800"/>
                  <a:pt x="14400" y="10800"/>
                </a:cubicBezTo>
                <a:close/>
                <a:moveTo>
                  <a:pt x="15600" y="11782"/>
                </a:moveTo>
                <a:lnTo>
                  <a:pt x="16800" y="11782"/>
                </a:lnTo>
                <a:lnTo>
                  <a:pt x="16800" y="10800"/>
                </a:lnTo>
                <a:lnTo>
                  <a:pt x="15600" y="10800"/>
                </a:lnTo>
                <a:cubicBezTo>
                  <a:pt x="15600" y="10800"/>
                  <a:pt x="15600" y="11782"/>
                  <a:pt x="15600" y="11782"/>
                </a:cubicBezTo>
                <a:close/>
                <a:moveTo>
                  <a:pt x="15600" y="15709"/>
                </a:moveTo>
                <a:lnTo>
                  <a:pt x="19200" y="15709"/>
                </a:lnTo>
                <a:lnTo>
                  <a:pt x="19200" y="14727"/>
                </a:lnTo>
                <a:lnTo>
                  <a:pt x="15600" y="14727"/>
                </a:lnTo>
                <a:cubicBezTo>
                  <a:pt x="15600" y="14727"/>
                  <a:pt x="15600" y="15709"/>
                  <a:pt x="15600" y="15709"/>
                </a:cubicBezTo>
                <a:close/>
                <a:moveTo>
                  <a:pt x="14400" y="8836"/>
                </a:moveTo>
                <a:lnTo>
                  <a:pt x="13200" y="8836"/>
                </a:lnTo>
                <a:lnTo>
                  <a:pt x="13200" y="9818"/>
                </a:lnTo>
                <a:lnTo>
                  <a:pt x="14400" y="9818"/>
                </a:lnTo>
                <a:cubicBezTo>
                  <a:pt x="14400" y="9818"/>
                  <a:pt x="14400" y="8836"/>
                  <a:pt x="14400" y="8836"/>
                </a:cubicBezTo>
                <a:close/>
                <a:moveTo>
                  <a:pt x="16800" y="8836"/>
                </a:moveTo>
                <a:lnTo>
                  <a:pt x="15600" y="8836"/>
                </a:lnTo>
                <a:lnTo>
                  <a:pt x="15600" y="9818"/>
                </a:lnTo>
                <a:lnTo>
                  <a:pt x="16800" y="9818"/>
                </a:lnTo>
                <a:cubicBezTo>
                  <a:pt x="16800" y="9818"/>
                  <a:pt x="16800" y="8836"/>
                  <a:pt x="16800" y="8836"/>
                </a:cubicBezTo>
                <a:close/>
                <a:moveTo>
                  <a:pt x="19200" y="6873"/>
                </a:moveTo>
                <a:lnTo>
                  <a:pt x="13200" y="6873"/>
                </a:lnTo>
                <a:lnTo>
                  <a:pt x="13200" y="7855"/>
                </a:lnTo>
                <a:lnTo>
                  <a:pt x="19200" y="7855"/>
                </a:lnTo>
                <a:cubicBezTo>
                  <a:pt x="19200" y="7855"/>
                  <a:pt x="19200" y="6873"/>
                  <a:pt x="19200" y="6873"/>
                </a:cubicBezTo>
                <a:close/>
                <a:moveTo>
                  <a:pt x="18000" y="9818"/>
                </a:moveTo>
                <a:lnTo>
                  <a:pt x="19200" y="9818"/>
                </a:lnTo>
                <a:lnTo>
                  <a:pt x="19200" y="8836"/>
                </a:lnTo>
                <a:lnTo>
                  <a:pt x="18000" y="8836"/>
                </a:lnTo>
                <a:cubicBezTo>
                  <a:pt x="18000" y="8836"/>
                  <a:pt x="18000" y="9818"/>
                  <a:pt x="18000" y="9818"/>
                </a:cubicBezTo>
                <a:close/>
                <a:moveTo>
                  <a:pt x="18000" y="11782"/>
                </a:moveTo>
                <a:lnTo>
                  <a:pt x="19200" y="11782"/>
                </a:lnTo>
                <a:lnTo>
                  <a:pt x="19200" y="10800"/>
                </a:lnTo>
                <a:lnTo>
                  <a:pt x="18000" y="10800"/>
                </a:lnTo>
                <a:cubicBezTo>
                  <a:pt x="18000" y="10800"/>
                  <a:pt x="18000" y="11782"/>
                  <a:pt x="18000" y="11782"/>
                </a:cubicBezTo>
                <a:close/>
                <a:moveTo>
                  <a:pt x="15600" y="13745"/>
                </a:moveTo>
                <a:lnTo>
                  <a:pt x="16800" y="13745"/>
                </a:lnTo>
                <a:lnTo>
                  <a:pt x="16800" y="12764"/>
                </a:lnTo>
                <a:lnTo>
                  <a:pt x="15600" y="12764"/>
                </a:lnTo>
                <a:cubicBezTo>
                  <a:pt x="15600" y="12764"/>
                  <a:pt x="15600" y="13745"/>
                  <a:pt x="15600" y="13745"/>
                </a:cubicBezTo>
                <a:close/>
                <a:moveTo>
                  <a:pt x="18000" y="13745"/>
                </a:moveTo>
                <a:lnTo>
                  <a:pt x="19200" y="13745"/>
                </a:lnTo>
                <a:lnTo>
                  <a:pt x="19200" y="12764"/>
                </a:lnTo>
                <a:lnTo>
                  <a:pt x="18000" y="12764"/>
                </a:lnTo>
                <a:cubicBezTo>
                  <a:pt x="18000" y="12764"/>
                  <a:pt x="18000" y="13745"/>
                  <a:pt x="18000" y="13745"/>
                </a:cubicBezTo>
                <a:close/>
                <a:moveTo>
                  <a:pt x="20400" y="16691"/>
                </a:moveTo>
                <a:lnTo>
                  <a:pt x="1200" y="16691"/>
                </a:lnTo>
                <a:lnTo>
                  <a:pt x="1200" y="5891"/>
                </a:lnTo>
                <a:lnTo>
                  <a:pt x="20400" y="5891"/>
                </a:lnTo>
                <a:cubicBezTo>
                  <a:pt x="20400" y="5891"/>
                  <a:pt x="20400" y="16691"/>
                  <a:pt x="20400" y="16691"/>
                </a:cubicBezTo>
                <a:close/>
                <a:moveTo>
                  <a:pt x="20400" y="20618"/>
                </a:moveTo>
                <a:lnTo>
                  <a:pt x="1200" y="20618"/>
                </a:lnTo>
                <a:lnTo>
                  <a:pt x="1200" y="17673"/>
                </a:lnTo>
                <a:lnTo>
                  <a:pt x="20400" y="17673"/>
                </a:lnTo>
                <a:cubicBezTo>
                  <a:pt x="20400" y="17673"/>
                  <a:pt x="20400" y="20618"/>
                  <a:pt x="20400" y="20618"/>
                </a:cubicBezTo>
                <a:close/>
                <a:moveTo>
                  <a:pt x="15000" y="4909"/>
                </a:moveTo>
                <a:lnTo>
                  <a:pt x="13800" y="4909"/>
                </a:lnTo>
                <a:lnTo>
                  <a:pt x="13800" y="2945"/>
                </a:lnTo>
                <a:lnTo>
                  <a:pt x="15000" y="2945"/>
                </a:lnTo>
                <a:cubicBezTo>
                  <a:pt x="15000" y="2945"/>
                  <a:pt x="15000" y="4909"/>
                  <a:pt x="15000" y="4909"/>
                </a:cubicBezTo>
                <a:close/>
                <a:moveTo>
                  <a:pt x="13200" y="982"/>
                </a:moveTo>
                <a:lnTo>
                  <a:pt x="18000" y="982"/>
                </a:lnTo>
                <a:lnTo>
                  <a:pt x="18000" y="1964"/>
                </a:lnTo>
                <a:lnTo>
                  <a:pt x="13200" y="1964"/>
                </a:lnTo>
                <a:cubicBezTo>
                  <a:pt x="13200" y="1964"/>
                  <a:pt x="13200" y="982"/>
                  <a:pt x="13200" y="982"/>
                </a:cubicBezTo>
                <a:close/>
                <a:moveTo>
                  <a:pt x="12000" y="1964"/>
                </a:moveTo>
                <a:lnTo>
                  <a:pt x="10800" y="1964"/>
                </a:lnTo>
                <a:lnTo>
                  <a:pt x="10800" y="982"/>
                </a:lnTo>
                <a:lnTo>
                  <a:pt x="12000" y="982"/>
                </a:lnTo>
                <a:cubicBezTo>
                  <a:pt x="12000" y="982"/>
                  <a:pt x="12000" y="1964"/>
                  <a:pt x="12000" y="1964"/>
                </a:cubicBezTo>
                <a:close/>
                <a:moveTo>
                  <a:pt x="20400" y="4909"/>
                </a:moveTo>
                <a:lnTo>
                  <a:pt x="16200" y="4909"/>
                </a:lnTo>
                <a:lnTo>
                  <a:pt x="16200" y="2945"/>
                </a:lnTo>
                <a:lnTo>
                  <a:pt x="18000" y="2945"/>
                </a:lnTo>
                <a:cubicBezTo>
                  <a:pt x="18662" y="2945"/>
                  <a:pt x="19200" y="2506"/>
                  <a:pt x="19200" y="1964"/>
                </a:cubicBezTo>
                <a:lnTo>
                  <a:pt x="19200" y="982"/>
                </a:lnTo>
                <a:cubicBezTo>
                  <a:pt x="19200" y="440"/>
                  <a:pt x="18662" y="0"/>
                  <a:pt x="18000" y="0"/>
                </a:cubicBezTo>
                <a:lnTo>
                  <a:pt x="10800" y="0"/>
                </a:lnTo>
                <a:cubicBezTo>
                  <a:pt x="10138" y="0"/>
                  <a:pt x="9600" y="440"/>
                  <a:pt x="9600" y="982"/>
                </a:cubicBezTo>
                <a:lnTo>
                  <a:pt x="9600" y="1964"/>
                </a:lnTo>
                <a:cubicBezTo>
                  <a:pt x="9600" y="2506"/>
                  <a:pt x="10138" y="2945"/>
                  <a:pt x="10800" y="2945"/>
                </a:cubicBezTo>
                <a:lnTo>
                  <a:pt x="12600" y="2945"/>
                </a:lnTo>
                <a:lnTo>
                  <a:pt x="12600" y="4909"/>
                </a:lnTo>
                <a:lnTo>
                  <a:pt x="1200" y="4909"/>
                </a:lnTo>
                <a:cubicBezTo>
                  <a:pt x="538" y="4909"/>
                  <a:pt x="0" y="5349"/>
                  <a:pt x="0" y="5891"/>
                </a:cubicBezTo>
                <a:lnTo>
                  <a:pt x="0" y="20618"/>
                </a:lnTo>
                <a:cubicBezTo>
                  <a:pt x="0" y="21160"/>
                  <a:pt x="538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0"/>
                  <a:pt x="21600" y="20618"/>
                </a:cubicBezTo>
                <a:lnTo>
                  <a:pt x="21600" y="5891"/>
                </a:lnTo>
                <a:cubicBezTo>
                  <a:pt x="21600" y="5349"/>
                  <a:pt x="21062" y="4909"/>
                  <a:pt x="20400" y="4909"/>
                </a:cubicBezTo>
                <a:moveTo>
                  <a:pt x="3600" y="14727"/>
                </a:moveTo>
                <a:lnTo>
                  <a:pt x="2400" y="14727"/>
                </a:lnTo>
                <a:lnTo>
                  <a:pt x="2400" y="15709"/>
                </a:lnTo>
                <a:lnTo>
                  <a:pt x="3600" y="15709"/>
                </a:lnTo>
                <a:cubicBezTo>
                  <a:pt x="3600" y="15709"/>
                  <a:pt x="3600" y="14727"/>
                  <a:pt x="3600" y="14727"/>
                </a:cubicBezTo>
                <a:close/>
                <a:moveTo>
                  <a:pt x="4800" y="15709"/>
                </a:moveTo>
                <a:lnTo>
                  <a:pt x="6000" y="15709"/>
                </a:lnTo>
                <a:lnTo>
                  <a:pt x="6000" y="14727"/>
                </a:lnTo>
                <a:lnTo>
                  <a:pt x="4800" y="14727"/>
                </a:lnTo>
                <a:cubicBezTo>
                  <a:pt x="4800" y="14727"/>
                  <a:pt x="4800" y="15709"/>
                  <a:pt x="4800" y="15709"/>
                </a:cubicBezTo>
                <a:close/>
                <a:moveTo>
                  <a:pt x="9000" y="19636"/>
                </a:moveTo>
                <a:lnTo>
                  <a:pt x="12600" y="19636"/>
                </a:lnTo>
                <a:cubicBezTo>
                  <a:pt x="12931" y="19636"/>
                  <a:pt x="13200" y="19417"/>
                  <a:pt x="13200" y="19145"/>
                </a:cubicBezTo>
                <a:cubicBezTo>
                  <a:pt x="13200" y="18875"/>
                  <a:pt x="12931" y="18655"/>
                  <a:pt x="12600" y="18655"/>
                </a:cubicBezTo>
                <a:lnTo>
                  <a:pt x="9000" y="18655"/>
                </a:lnTo>
                <a:cubicBezTo>
                  <a:pt x="8669" y="18655"/>
                  <a:pt x="8400" y="18875"/>
                  <a:pt x="8400" y="19145"/>
                </a:cubicBezTo>
                <a:cubicBezTo>
                  <a:pt x="8400" y="19417"/>
                  <a:pt x="8669" y="19636"/>
                  <a:pt x="9000" y="19636"/>
                </a:cubicBezTo>
                <a:moveTo>
                  <a:pt x="7200" y="15709"/>
                </a:moveTo>
                <a:lnTo>
                  <a:pt x="8400" y="15709"/>
                </a:lnTo>
                <a:lnTo>
                  <a:pt x="8400" y="14727"/>
                </a:lnTo>
                <a:lnTo>
                  <a:pt x="7200" y="14727"/>
                </a:lnTo>
                <a:cubicBezTo>
                  <a:pt x="7200" y="14727"/>
                  <a:pt x="7200" y="15709"/>
                  <a:pt x="7200" y="15709"/>
                </a:cubicBezTo>
                <a:close/>
                <a:moveTo>
                  <a:pt x="14400" y="12764"/>
                </a:moveTo>
                <a:lnTo>
                  <a:pt x="13200" y="12764"/>
                </a:lnTo>
                <a:lnTo>
                  <a:pt x="13200" y="13745"/>
                </a:lnTo>
                <a:lnTo>
                  <a:pt x="14400" y="13745"/>
                </a:lnTo>
                <a:cubicBezTo>
                  <a:pt x="14400" y="13745"/>
                  <a:pt x="14400" y="12764"/>
                  <a:pt x="14400" y="12764"/>
                </a:cubicBezTo>
                <a:close/>
                <a:moveTo>
                  <a:pt x="10800" y="12764"/>
                </a:moveTo>
                <a:lnTo>
                  <a:pt x="3600" y="12764"/>
                </a:lnTo>
                <a:lnTo>
                  <a:pt x="3600" y="7855"/>
                </a:lnTo>
                <a:lnTo>
                  <a:pt x="10800" y="7855"/>
                </a:lnTo>
                <a:cubicBezTo>
                  <a:pt x="10800" y="7855"/>
                  <a:pt x="10800" y="12764"/>
                  <a:pt x="10800" y="12764"/>
                </a:cubicBezTo>
                <a:close/>
                <a:moveTo>
                  <a:pt x="12000" y="6873"/>
                </a:moveTo>
                <a:lnTo>
                  <a:pt x="2400" y="6873"/>
                </a:lnTo>
                <a:lnTo>
                  <a:pt x="2400" y="13745"/>
                </a:lnTo>
                <a:lnTo>
                  <a:pt x="12000" y="13745"/>
                </a:lnTo>
                <a:cubicBezTo>
                  <a:pt x="12000" y="13745"/>
                  <a:pt x="12000" y="6873"/>
                  <a:pt x="12000" y="6873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3" name="Shape 3850"/>
          <p:cNvSpPr/>
          <p:nvPr/>
        </p:nvSpPr>
        <p:spPr>
          <a:xfrm>
            <a:off x="2952604" y="1413549"/>
            <a:ext cx="226228" cy="248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57" y="20618"/>
                </a:moveTo>
                <a:lnTo>
                  <a:pt x="1300" y="19636"/>
                </a:lnTo>
                <a:lnTo>
                  <a:pt x="20300" y="19636"/>
                </a:lnTo>
                <a:lnTo>
                  <a:pt x="20443" y="20618"/>
                </a:lnTo>
                <a:cubicBezTo>
                  <a:pt x="20443" y="20618"/>
                  <a:pt x="1157" y="20618"/>
                  <a:pt x="1157" y="20618"/>
                </a:cubicBezTo>
                <a:close/>
                <a:moveTo>
                  <a:pt x="3172" y="6873"/>
                </a:moveTo>
                <a:lnTo>
                  <a:pt x="6480" y="6873"/>
                </a:lnTo>
                <a:lnTo>
                  <a:pt x="6480" y="8973"/>
                </a:lnTo>
                <a:cubicBezTo>
                  <a:pt x="6158" y="9143"/>
                  <a:pt x="5940" y="9456"/>
                  <a:pt x="5940" y="9818"/>
                </a:cubicBezTo>
                <a:cubicBezTo>
                  <a:pt x="5940" y="10360"/>
                  <a:pt x="6424" y="10800"/>
                  <a:pt x="7020" y="10800"/>
                </a:cubicBezTo>
                <a:cubicBezTo>
                  <a:pt x="7616" y="10800"/>
                  <a:pt x="8100" y="10360"/>
                  <a:pt x="8100" y="9818"/>
                </a:cubicBezTo>
                <a:cubicBezTo>
                  <a:pt x="8100" y="9456"/>
                  <a:pt x="7882" y="9143"/>
                  <a:pt x="7560" y="8973"/>
                </a:cubicBezTo>
                <a:lnTo>
                  <a:pt x="7560" y="6873"/>
                </a:lnTo>
                <a:lnTo>
                  <a:pt x="14040" y="6873"/>
                </a:lnTo>
                <a:lnTo>
                  <a:pt x="14040" y="8973"/>
                </a:lnTo>
                <a:cubicBezTo>
                  <a:pt x="13718" y="9143"/>
                  <a:pt x="13500" y="9456"/>
                  <a:pt x="13500" y="9818"/>
                </a:cubicBezTo>
                <a:cubicBezTo>
                  <a:pt x="13500" y="10360"/>
                  <a:pt x="13984" y="10800"/>
                  <a:pt x="14580" y="10800"/>
                </a:cubicBezTo>
                <a:cubicBezTo>
                  <a:pt x="15176" y="10800"/>
                  <a:pt x="15660" y="10360"/>
                  <a:pt x="15660" y="9818"/>
                </a:cubicBezTo>
                <a:cubicBezTo>
                  <a:pt x="15660" y="9456"/>
                  <a:pt x="15442" y="9143"/>
                  <a:pt x="15120" y="8973"/>
                </a:cubicBezTo>
                <a:lnTo>
                  <a:pt x="15120" y="6873"/>
                </a:lnTo>
                <a:lnTo>
                  <a:pt x="18428" y="6873"/>
                </a:lnTo>
                <a:lnTo>
                  <a:pt x="20155" y="18655"/>
                </a:lnTo>
                <a:lnTo>
                  <a:pt x="1445" y="18655"/>
                </a:lnTo>
                <a:cubicBezTo>
                  <a:pt x="1445" y="18655"/>
                  <a:pt x="3172" y="6873"/>
                  <a:pt x="3172" y="6873"/>
                </a:cubicBezTo>
                <a:close/>
                <a:moveTo>
                  <a:pt x="7560" y="3927"/>
                </a:moveTo>
                <a:cubicBezTo>
                  <a:pt x="7560" y="2301"/>
                  <a:pt x="9011" y="982"/>
                  <a:pt x="10800" y="982"/>
                </a:cubicBezTo>
                <a:cubicBezTo>
                  <a:pt x="12590" y="982"/>
                  <a:pt x="14040" y="2301"/>
                  <a:pt x="14040" y="3927"/>
                </a:cubicBezTo>
                <a:lnTo>
                  <a:pt x="14040" y="5891"/>
                </a:lnTo>
                <a:lnTo>
                  <a:pt x="7560" y="5891"/>
                </a:lnTo>
                <a:cubicBezTo>
                  <a:pt x="7560" y="5891"/>
                  <a:pt x="7560" y="3927"/>
                  <a:pt x="7560" y="3927"/>
                </a:cubicBezTo>
                <a:close/>
                <a:moveTo>
                  <a:pt x="21586" y="21046"/>
                </a:moveTo>
                <a:lnTo>
                  <a:pt x="21595" y="21045"/>
                </a:lnTo>
                <a:lnTo>
                  <a:pt x="19435" y="6318"/>
                </a:lnTo>
                <a:lnTo>
                  <a:pt x="19426" y="6319"/>
                </a:lnTo>
                <a:cubicBezTo>
                  <a:pt x="19390" y="6079"/>
                  <a:pt x="19173" y="5891"/>
                  <a:pt x="18900" y="5891"/>
                </a:cubicBezTo>
                <a:lnTo>
                  <a:pt x="15120" y="5891"/>
                </a:lnTo>
                <a:lnTo>
                  <a:pt x="15120" y="3927"/>
                </a:lnTo>
                <a:cubicBezTo>
                  <a:pt x="15120" y="1758"/>
                  <a:pt x="13186" y="0"/>
                  <a:pt x="10800" y="0"/>
                </a:cubicBezTo>
                <a:cubicBezTo>
                  <a:pt x="8414" y="0"/>
                  <a:pt x="6480" y="1758"/>
                  <a:pt x="6480" y="3927"/>
                </a:cubicBezTo>
                <a:lnTo>
                  <a:pt x="6480" y="5891"/>
                </a:lnTo>
                <a:lnTo>
                  <a:pt x="2700" y="5891"/>
                </a:lnTo>
                <a:cubicBezTo>
                  <a:pt x="2427" y="5891"/>
                  <a:pt x="2210" y="6079"/>
                  <a:pt x="2174" y="6319"/>
                </a:cubicBezTo>
                <a:lnTo>
                  <a:pt x="2165" y="6318"/>
                </a:lnTo>
                <a:lnTo>
                  <a:pt x="5" y="21045"/>
                </a:lnTo>
                <a:lnTo>
                  <a:pt x="14" y="21046"/>
                </a:lnTo>
                <a:cubicBezTo>
                  <a:pt x="11" y="21067"/>
                  <a:pt x="0" y="21087"/>
                  <a:pt x="0" y="21109"/>
                </a:cubicBezTo>
                <a:cubicBezTo>
                  <a:pt x="0" y="21380"/>
                  <a:pt x="242" y="21600"/>
                  <a:pt x="540" y="21600"/>
                </a:cubicBezTo>
                <a:lnTo>
                  <a:pt x="21060" y="21600"/>
                </a:lnTo>
                <a:cubicBezTo>
                  <a:pt x="21358" y="21600"/>
                  <a:pt x="21600" y="21380"/>
                  <a:pt x="21600" y="21109"/>
                </a:cubicBezTo>
                <a:cubicBezTo>
                  <a:pt x="21600" y="21087"/>
                  <a:pt x="21589" y="21067"/>
                  <a:pt x="21586" y="21046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4" name="Shape 3851"/>
          <p:cNvSpPr/>
          <p:nvPr/>
        </p:nvSpPr>
        <p:spPr>
          <a:xfrm>
            <a:off x="3410717" y="1413549"/>
            <a:ext cx="248851" cy="248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587" y="18100"/>
                </a:moveTo>
                <a:lnTo>
                  <a:pt x="21596" y="18099"/>
                </a:lnTo>
                <a:lnTo>
                  <a:pt x="20614" y="5336"/>
                </a:lnTo>
                <a:lnTo>
                  <a:pt x="20605" y="5337"/>
                </a:lnTo>
                <a:cubicBezTo>
                  <a:pt x="20573" y="5097"/>
                  <a:pt x="20376" y="4909"/>
                  <a:pt x="20127" y="4909"/>
                </a:cubicBezTo>
                <a:lnTo>
                  <a:pt x="16691" y="4909"/>
                </a:lnTo>
                <a:lnTo>
                  <a:pt x="16691" y="3927"/>
                </a:lnTo>
                <a:cubicBezTo>
                  <a:pt x="16691" y="1758"/>
                  <a:pt x="14932" y="0"/>
                  <a:pt x="12764" y="0"/>
                </a:cubicBezTo>
                <a:cubicBezTo>
                  <a:pt x="11300" y="0"/>
                  <a:pt x="10025" y="803"/>
                  <a:pt x="9350" y="1990"/>
                </a:cubicBezTo>
                <a:cubicBezTo>
                  <a:pt x="9705" y="2027"/>
                  <a:pt x="10048" y="2105"/>
                  <a:pt x="10377" y="2214"/>
                </a:cubicBezTo>
                <a:cubicBezTo>
                  <a:pt x="10911" y="1471"/>
                  <a:pt x="11778" y="982"/>
                  <a:pt x="12764" y="982"/>
                </a:cubicBezTo>
                <a:cubicBezTo>
                  <a:pt x="14390" y="982"/>
                  <a:pt x="15709" y="2301"/>
                  <a:pt x="15709" y="3927"/>
                </a:cubicBezTo>
                <a:lnTo>
                  <a:pt x="15709" y="4909"/>
                </a:lnTo>
                <a:lnTo>
                  <a:pt x="13337" y="4909"/>
                </a:lnTo>
                <a:cubicBezTo>
                  <a:pt x="13474" y="5222"/>
                  <a:pt x="13581" y="5550"/>
                  <a:pt x="13651" y="5891"/>
                </a:cubicBezTo>
                <a:lnTo>
                  <a:pt x="15709" y="5891"/>
                </a:lnTo>
                <a:lnTo>
                  <a:pt x="15709" y="6873"/>
                </a:lnTo>
                <a:lnTo>
                  <a:pt x="16204" y="6873"/>
                </a:lnTo>
                <a:cubicBezTo>
                  <a:pt x="16375" y="6873"/>
                  <a:pt x="16537" y="6905"/>
                  <a:pt x="16691" y="6961"/>
                </a:cubicBezTo>
                <a:lnTo>
                  <a:pt x="16691" y="5891"/>
                </a:lnTo>
                <a:lnTo>
                  <a:pt x="19674" y="5891"/>
                </a:lnTo>
                <a:lnTo>
                  <a:pt x="20429" y="15709"/>
                </a:lnTo>
                <a:lnTo>
                  <a:pt x="18247" y="15709"/>
                </a:lnTo>
                <a:lnTo>
                  <a:pt x="18323" y="16691"/>
                </a:lnTo>
                <a:lnTo>
                  <a:pt x="20504" y="16691"/>
                </a:lnTo>
                <a:lnTo>
                  <a:pt x="20580" y="17673"/>
                </a:lnTo>
                <a:lnTo>
                  <a:pt x="18398" y="17673"/>
                </a:lnTo>
                <a:lnTo>
                  <a:pt x="18474" y="18655"/>
                </a:lnTo>
                <a:lnTo>
                  <a:pt x="21109" y="18655"/>
                </a:lnTo>
                <a:cubicBezTo>
                  <a:pt x="21380" y="18655"/>
                  <a:pt x="21600" y="18435"/>
                  <a:pt x="21600" y="18164"/>
                </a:cubicBezTo>
                <a:cubicBezTo>
                  <a:pt x="21600" y="18142"/>
                  <a:pt x="21590" y="18122"/>
                  <a:pt x="21587" y="18100"/>
                </a:cubicBezTo>
                <a:moveTo>
                  <a:pt x="1020" y="20618"/>
                </a:moveTo>
                <a:lnTo>
                  <a:pt x="1096" y="19636"/>
                </a:lnTo>
                <a:lnTo>
                  <a:pt x="16577" y="19636"/>
                </a:lnTo>
                <a:lnTo>
                  <a:pt x="16653" y="20618"/>
                </a:lnTo>
                <a:cubicBezTo>
                  <a:pt x="16653" y="20618"/>
                  <a:pt x="1020" y="20618"/>
                  <a:pt x="1020" y="20618"/>
                </a:cubicBezTo>
                <a:close/>
                <a:moveTo>
                  <a:pt x="1926" y="8836"/>
                </a:moveTo>
                <a:lnTo>
                  <a:pt x="4909" y="8836"/>
                </a:lnTo>
                <a:lnTo>
                  <a:pt x="4909" y="10936"/>
                </a:lnTo>
                <a:cubicBezTo>
                  <a:pt x="4617" y="11107"/>
                  <a:pt x="4418" y="11419"/>
                  <a:pt x="4418" y="11782"/>
                </a:cubicBezTo>
                <a:cubicBezTo>
                  <a:pt x="4418" y="12325"/>
                  <a:pt x="4858" y="12764"/>
                  <a:pt x="5400" y="12764"/>
                </a:cubicBezTo>
                <a:cubicBezTo>
                  <a:pt x="5942" y="12764"/>
                  <a:pt x="6382" y="12325"/>
                  <a:pt x="6382" y="11782"/>
                </a:cubicBezTo>
                <a:cubicBezTo>
                  <a:pt x="6382" y="11419"/>
                  <a:pt x="6183" y="11107"/>
                  <a:pt x="5891" y="10936"/>
                </a:cubicBezTo>
                <a:lnTo>
                  <a:pt x="5891" y="8836"/>
                </a:lnTo>
                <a:lnTo>
                  <a:pt x="11782" y="8836"/>
                </a:lnTo>
                <a:lnTo>
                  <a:pt x="11782" y="10936"/>
                </a:lnTo>
                <a:cubicBezTo>
                  <a:pt x="11489" y="11107"/>
                  <a:pt x="11291" y="11419"/>
                  <a:pt x="11291" y="11782"/>
                </a:cubicBezTo>
                <a:cubicBezTo>
                  <a:pt x="11291" y="12325"/>
                  <a:pt x="11731" y="12764"/>
                  <a:pt x="12273" y="12764"/>
                </a:cubicBezTo>
                <a:cubicBezTo>
                  <a:pt x="12815" y="12764"/>
                  <a:pt x="13255" y="12325"/>
                  <a:pt x="13255" y="11782"/>
                </a:cubicBezTo>
                <a:cubicBezTo>
                  <a:pt x="13255" y="11419"/>
                  <a:pt x="13056" y="11107"/>
                  <a:pt x="12764" y="10936"/>
                </a:cubicBezTo>
                <a:lnTo>
                  <a:pt x="12764" y="8836"/>
                </a:lnTo>
                <a:lnTo>
                  <a:pt x="15746" y="8836"/>
                </a:lnTo>
                <a:lnTo>
                  <a:pt x="16502" y="18655"/>
                </a:lnTo>
                <a:lnTo>
                  <a:pt x="1172" y="18655"/>
                </a:lnTo>
                <a:cubicBezTo>
                  <a:pt x="1172" y="18655"/>
                  <a:pt x="1926" y="8836"/>
                  <a:pt x="1926" y="8836"/>
                </a:cubicBezTo>
                <a:close/>
                <a:moveTo>
                  <a:pt x="5891" y="6873"/>
                </a:moveTo>
                <a:cubicBezTo>
                  <a:pt x="5891" y="5247"/>
                  <a:pt x="7210" y="3927"/>
                  <a:pt x="8836" y="3927"/>
                </a:cubicBezTo>
                <a:cubicBezTo>
                  <a:pt x="10463" y="3927"/>
                  <a:pt x="11782" y="5247"/>
                  <a:pt x="11782" y="6873"/>
                </a:cubicBezTo>
                <a:lnTo>
                  <a:pt x="11782" y="7855"/>
                </a:lnTo>
                <a:lnTo>
                  <a:pt x="5891" y="7855"/>
                </a:lnTo>
                <a:cubicBezTo>
                  <a:pt x="5891" y="7855"/>
                  <a:pt x="5891" y="6873"/>
                  <a:pt x="5891" y="6873"/>
                </a:cubicBezTo>
                <a:close/>
                <a:moveTo>
                  <a:pt x="17668" y="21045"/>
                </a:moveTo>
                <a:lnTo>
                  <a:pt x="16687" y="8281"/>
                </a:lnTo>
                <a:lnTo>
                  <a:pt x="16678" y="8282"/>
                </a:lnTo>
                <a:cubicBezTo>
                  <a:pt x="16646" y="8042"/>
                  <a:pt x="16448" y="7855"/>
                  <a:pt x="16200" y="7855"/>
                </a:cubicBezTo>
                <a:lnTo>
                  <a:pt x="12764" y="7855"/>
                </a:lnTo>
                <a:lnTo>
                  <a:pt x="12764" y="6873"/>
                </a:lnTo>
                <a:cubicBezTo>
                  <a:pt x="12764" y="4704"/>
                  <a:pt x="11005" y="2945"/>
                  <a:pt x="8836" y="2945"/>
                </a:cubicBezTo>
                <a:cubicBezTo>
                  <a:pt x="6668" y="2945"/>
                  <a:pt x="4909" y="4704"/>
                  <a:pt x="4909" y="6873"/>
                </a:cubicBezTo>
                <a:lnTo>
                  <a:pt x="4909" y="7855"/>
                </a:lnTo>
                <a:lnTo>
                  <a:pt x="1473" y="7855"/>
                </a:lnTo>
                <a:cubicBezTo>
                  <a:pt x="1224" y="7855"/>
                  <a:pt x="1027" y="8042"/>
                  <a:pt x="995" y="8282"/>
                </a:cubicBezTo>
                <a:lnTo>
                  <a:pt x="986" y="8281"/>
                </a:lnTo>
                <a:lnTo>
                  <a:pt x="4" y="21045"/>
                </a:lnTo>
                <a:lnTo>
                  <a:pt x="13" y="21046"/>
                </a:lnTo>
                <a:cubicBezTo>
                  <a:pt x="10" y="21067"/>
                  <a:pt x="0" y="21087"/>
                  <a:pt x="0" y="21109"/>
                </a:cubicBezTo>
                <a:cubicBezTo>
                  <a:pt x="0" y="21380"/>
                  <a:pt x="220" y="21600"/>
                  <a:pt x="491" y="21600"/>
                </a:cubicBezTo>
                <a:lnTo>
                  <a:pt x="17182" y="21600"/>
                </a:lnTo>
                <a:cubicBezTo>
                  <a:pt x="17453" y="21600"/>
                  <a:pt x="17673" y="21380"/>
                  <a:pt x="17673" y="21109"/>
                </a:cubicBezTo>
                <a:cubicBezTo>
                  <a:pt x="17673" y="21087"/>
                  <a:pt x="17663" y="21067"/>
                  <a:pt x="17660" y="21046"/>
                </a:cubicBezTo>
                <a:cubicBezTo>
                  <a:pt x="17660" y="21046"/>
                  <a:pt x="17668" y="21045"/>
                  <a:pt x="17668" y="21045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5" name="Shape 3852"/>
          <p:cNvSpPr/>
          <p:nvPr/>
        </p:nvSpPr>
        <p:spPr>
          <a:xfrm>
            <a:off x="3891452" y="1436172"/>
            <a:ext cx="248851" cy="2036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9600"/>
                </a:moveTo>
                <a:lnTo>
                  <a:pt x="982" y="9600"/>
                </a:lnTo>
                <a:lnTo>
                  <a:pt x="982" y="8400"/>
                </a:lnTo>
                <a:lnTo>
                  <a:pt x="20618" y="8400"/>
                </a:lnTo>
                <a:cubicBezTo>
                  <a:pt x="20618" y="8400"/>
                  <a:pt x="20618" y="9600"/>
                  <a:pt x="20618" y="9600"/>
                </a:cubicBezTo>
                <a:close/>
                <a:moveTo>
                  <a:pt x="19006" y="13200"/>
                </a:moveTo>
                <a:lnTo>
                  <a:pt x="15735" y="13200"/>
                </a:lnTo>
                <a:lnTo>
                  <a:pt x="16045" y="10800"/>
                </a:lnTo>
                <a:lnTo>
                  <a:pt x="19419" y="10800"/>
                </a:lnTo>
                <a:cubicBezTo>
                  <a:pt x="19419" y="10800"/>
                  <a:pt x="19006" y="13200"/>
                  <a:pt x="19006" y="13200"/>
                </a:cubicBezTo>
                <a:close/>
                <a:moveTo>
                  <a:pt x="18386" y="16800"/>
                </a:moveTo>
                <a:lnTo>
                  <a:pt x="15270" y="16800"/>
                </a:lnTo>
                <a:lnTo>
                  <a:pt x="15580" y="14400"/>
                </a:lnTo>
                <a:lnTo>
                  <a:pt x="18799" y="14400"/>
                </a:lnTo>
                <a:cubicBezTo>
                  <a:pt x="18799" y="14400"/>
                  <a:pt x="18386" y="16800"/>
                  <a:pt x="18386" y="16800"/>
                </a:cubicBezTo>
                <a:close/>
                <a:moveTo>
                  <a:pt x="17766" y="20400"/>
                </a:moveTo>
                <a:lnTo>
                  <a:pt x="14805" y="20400"/>
                </a:lnTo>
                <a:lnTo>
                  <a:pt x="15115" y="18000"/>
                </a:lnTo>
                <a:lnTo>
                  <a:pt x="18179" y="18000"/>
                </a:lnTo>
                <a:cubicBezTo>
                  <a:pt x="18179" y="18000"/>
                  <a:pt x="17766" y="20400"/>
                  <a:pt x="17766" y="20400"/>
                </a:cubicBezTo>
                <a:close/>
                <a:moveTo>
                  <a:pt x="11291" y="13200"/>
                </a:moveTo>
                <a:lnTo>
                  <a:pt x="11291" y="10800"/>
                </a:lnTo>
                <a:lnTo>
                  <a:pt x="15063" y="10800"/>
                </a:lnTo>
                <a:lnTo>
                  <a:pt x="14753" y="13200"/>
                </a:lnTo>
                <a:cubicBezTo>
                  <a:pt x="14753" y="13200"/>
                  <a:pt x="11291" y="13200"/>
                  <a:pt x="11291" y="13200"/>
                </a:cubicBezTo>
                <a:close/>
                <a:moveTo>
                  <a:pt x="14289" y="16800"/>
                </a:moveTo>
                <a:lnTo>
                  <a:pt x="11291" y="16800"/>
                </a:lnTo>
                <a:lnTo>
                  <a:pt x="11291" y="14400"/>
                </a:lnTo>
                <a:lnTo>
                  <a:pt x="14598" y="14400"/>
                </a:lnTo>
                <a:cubicBezTo>
                  <a:pt x="14598" y="14400"/>
                  <a:pt x="14289" y="16800"/>
                  <a:pt x="14289" y="16800"/>
                </a:cubicBezTo>
                <a:close/>
                <a:moveTo>
                  <a:pt x="13823" y="20400"/>
                </a:moveTo>
                <a:lnTo>
                  <a:pt x="11291" y="20400"/>
                </a:lnTo>
                <a:lnTo>
                  <a:pt x="11291" y="18000"/>
                </a:lnTo>
                <a:lnTo>
                  <a:pt x="14133" y="18000"/>
                </a:lnTo>
                <a:cubicBezTo>
                  <a:pt x="14133" y="18000"/>
                  <a:pt x="13823" y="20400"/>
                  <a:pt x="13823" y="20400"/>
                </a:cubicBezTo>
                <a:close/>
                <a:moveTo>
                  <a:pt x="10309" y="13200"/>
                </a:moveTo>
                <a:lnTo>
                  <a:pt x="6847" y="13200"/>
                </a:lnTo>
                <a:lnTo>
                  <a:pt x="6537" y="10800"/>
                </a:lnTo>
                <a:lnTo>
                  <a:pt x="10309" y="10800"/>
                </a:lnTo>
                <a:cubicBezTo>
                  <a:pt x="10309" y="10800"/>
                  <a:pt x="10309" y="13200"/>
                  <a:pt x="10309" y="13200"/>
                </a:cubicBezTo>
                <a:close/>
                <a:moveTo>
                  <a:pt x="10309" y="16800"/>
                </a:moveTo>
                <a:lnTo>
                  <a:pt x="7311" y="16800"/>
                </a:lnTo>
                <a:lnTo>
                  <a:pt x="7002" y="14400"/>
                </a:lnTo>
                <a:lnTo>
                  <a:pt x="10309" y="14400"/>
                </a:lnTo>
                <a:cubicBezTo>
                  <a:pt x="10309" y="14400"/>
                  <a:pt x="10309" y="16800"/>
                  <a:pt x="10309" y="16800"/>
                </a:cubicBezTo>
                <a:close/>
                <a:moveTo>
                  <a:pt x="10309" y="20400"/>
                </a:moveTo>
                <a:lnTo>
                  <a:pt x="7777" y="20400"/>
                </a:lnTo>
                <a:lnTo>
                  <a:pt x="7467" y="18000"/>
                </a:lnTo>
                <a:lnTo>
                  <a:pt x="10309" y="18000"/>
                </a:lnTo>
                <a:cubicBezTo>
                  <a:pt x="10309" y="18000"/>
                  <a:pt x="10309" y="20400"/>
                  <a:pt x="10309" y="20400"/>
                </a:cubicBezTo>
                <a:close/>
                <a:moveTo>
                  <a:pt x="3834" y="20400"/>
                </a:moveTo>
                <a:lnTo>
                  <a:pt x="3421" y="18000"/>
                </a:lnTo>
                <a:lnTo>
                  <a:pt x="6485" y="18000"/>
                </a:lnTo>
                <a:lnTo>
                  <a:pt x="6795" y="20400"/>
                </a:lnTo>
                <a:cubicBezTo>
                  <a:pt x="6795" y="20400"/>
                  <a:pt x="3834" y="20400"/>
                  <a:pt x="3834" y="20400"/>
                </a:cubicBezTo>
                <a:close/>
                <a:moveTo>
                  <a:pt x="2801" y="14400"/>
                </a:moveTo>
                <a:lnTo>
                  <a:pt x="6020" y="14400"/>
                </a:lnTo>
                <a:lnTo>
                  <a:pt x="6330" y="16800"/>
                </a:lnTo>
                <a:lnTo>
                  <a:pt x="3214" y="16800"/>
                </a:lnTo>
                <a:cubicBezTo>
                  <a:pt x="3214" y="16800"/>
                  <a:pt x="2801" y="14400"/>
                  <a:pt x="2801" y="14400"/>
                </a:cubicBezTo>
                <a:close/>
                <a:moveTo>
                  <a:pt x="2181" y="10800"/>
                </a:moveTo>
                <a:lnTo>
                  <a:pt x="5555" y="10800"/>
                </a:lnTo>
                <a:lnTo>
                  <a:pt x="5865" y="13200"/>
                </a:lnTo>
                <a:lnTo>
                  <a:pt x="2594" y="13200"/>
                </a:lnTo>
                <a:cubicBezTo>
                  <a:pt x="2594" y="13200"/>
                  <a:pt x="2181" y="10800"/>
                  <a:pt x="2181" y="10800"/>
                </a:cubicBezTo>
                <a:close/>
                <a:moveTo>
                  <a:pt x="10800" y="1321"/>
                </a:moveTo>
                <a:lnTo>
                  <a:pt x="17616" y="7200"/>
                </a:lnTo>
                <a:lnTo>
                  <a:pt x="3984" y="7200"/>
                </a:lnTo>
                <a:cubicBezTo>
                  <a:pt x="3984" y="7200"/>
                  <a:pt x="10800" y="1321"/>
                  <a:pt x="10800" y="1321"/>
                </a:cubicBezTo>
                <a:close/>
                <a:moveTo>
                  <a:pt x="20618" y="7200"/>
                </a:moveTo>
                <a:lnTo>
                  <a:pt x="19284" y="7200"/>
                </a:lnTo>
                <a:lnTo>
                  <a:pt x="11157" y="188"/>
                </a:lnTo>
                <a:lnTo>
                  <a:pt x="11155" y="190"/>
                </a:lnTo>
                <a:cubicBezTo>
                  <a:pt x="11066" y="75"/>
                  <a:pt x="10941" y="0"/>
                  <a:pt x="10800" y="0"/>
                </a:cubicBezTo>
                <a:cubicBezTo>
                  <a:pt x="10659" y="0"/>
                  <a:pt x="10534" y="75"/>
                  <a:pt x="10445" y="190"/>
                </a:cubicBezTo>
                <a:lnTo>
                  <a:pt x="10443" y="188"/>
                </a:lnTo>
                <a:lnTo>
                  <a:pt x="2316" y="7200"/>
                </a:lnTo>
                <a:lnTo>
                  <a:pt x="982" y="7200"/>
                </a:lnTo>
                <a:cubicBezTo>
                  <a:pt x="439" y="7200"/>
                  <a:pt x="0" y="7738"/>
                  <a:pt x="0" y="8400"/>
                </a:cubicBezTo>
                <a:lnTo>
                  <a:pt x="0" y="9600"/>
                </a:lnTo>
                <a:cubicBezTo>
                  <a:pt x="0" y="10262"/>
                  <a:pt x="439" y="10800"/>
                  <a:pt x="982" y="10800"/>
                </a:cubicBezTo>
                <a:lnTo>
                  <a:pt x="1178" y="10800"/>
                </a:lnTo>
                <a:lnTo>
                  <a:pt x="2960" y="21145"/>
                </a:lnTo>
                <a:lnTo>
                  <a:pt x="2969" y="21143"/>
                </a:lnTo>
                <a:cubicBezTo>
                  <a:pt x="3023" y="21403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403"/>
                  <a:pt x="18631" y="21143"/>
                </a:cubicBezTo>
                <a:lnTo>
                  <a:pt x="18640" y="21145"/>
                </a:lnTo>
                <a:lnTo>
                  <a:pt x="20422" y="10800"/>
                </a:lnTo>
                <a:lnTo>
                  <a:pt x="20618" y="10800"/>
                </a:lnTo>
                <a:cubicBezTo>
                  <a:pt x="21160" y="10800"/>
                  <a:pt x="21600" y="10262"/>
                  <a:pt x="21600" y="9600"/>
                </a:cubicBezTo>
                <a:lnTo>
                  <a:pt x="21600" y="8400"/>
                </a:lnTo>
                <a:cubicBezTo>
                  <a:pt x="21600" y="7738"/>
                  <a:pt x="21160" y="7200"/>
                  <a:pt x="20618" y="72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6" name="Shape 3853"/>
          <p:cNvSpPr/>
          <p:nvPr/>
        </p:nvSpPr>
        <p:spPr>
          <a:xfrm>
            <a:off x="4366532" y="1424861"/>
            <a:ext cx="248851" cy="2262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0800"/>
                </a:moveTo>
                <a:lnTo>
                  <a:pt x="982" y="10800"/>
                </a:lnTo>
                <a:lnTo>
                  <a:pt x="982" y="9720"/>
                </a:lnTo>
                <a:lnTo>
                  <a:pt x="20618" y="9720"/>
                </a:lnTo>
                <a:cubicBezTo>
                  <a:pt x="20618" y="9720"/>
                  <a:pt x="20618" y="10800"/>
                  <a:pt x="20618" y="10800"/>
                </a:cubicBezTo>
                <a:close/>
                <a:moveTo>
                  <a:pt x="19006" y="14040"/>
                </a:moveTo>
                <a:lnTo>
                  <a:pt x="15735" y="14040"/>
                </a:lnTo>
                <a:lnTo>
                  <a:pt x="16045" y="11880"/>
                </a:lnTo>
                <a:lnTo>
                  <a:pt x="19419" y="11880"/>
                </a:lnTo>
                <a:cubicBezTo>
                  <a:pt x="19419" y="11880"/>
                  <a:pt x="19006" y="14040"/>
                  <a:pt x="19006" y="14040"/>
                </a:cubicBezTo>
                <a:close/>
                <a:moveTo>
                  <a:pt x="18386" y="17280"/>
                </a:moveTo>
                <a:lnTo>
                  <a:pt x="15270" y="17280"/>
                </a:lnTo>
                <a:lnTo>
                  <a:pt x="15580" y="15120"/>
                </a:lnTo>
                <a:lnTo>
                  <a:pt x="18799" y="15120"/>
                </a:lnTo>
                <a:cubicBezTo>
                  <a:pt x="18799" y="15120"/>
                  <a:pt x="18386" y="17280"/>
                  <a:pt x="18386" y="17280"/>
                </a:cubicBezTo>
                <a:close/>
                <a:moveTo>
                  <a:pt x="17766" y="20520"/>
                </a:moveTo>
                <a:lnTo>
                  <a:pt x="14805" y="20520"/>
                </a:lnTo>
                <a:lnTo>
                  <a:pt x="15115" y="18360"/>
                </a:lnTo>
                <a:lnTo>
                  <a:pt x="18179" y="18360"/>
                </a:lnTo>
                <a:cubicBezTo>
                  <a:pt x="18179" y="18360"/>
                  <a:pt x="17766" y="20520"/>
                  <a:pt x="17766" y="20520"/>
                </a:cubicBezTo>
                <a:close/>
                <a:moveTo>
                  <a:pt x="11291" y="14040"/>
                </a:moveTo>
                <a:lnTo>
                  <a:pt x="11291" y="11880"/>
                </a:lnTo>
                <a:lnTo>
                  <a:pt x="15063" y="11880"/>
                </a:lnTo>
                <a:lnTo>
                  <a:pt x="14753" y="14040"/>
                </a:lnTo>
                <a:cubicBezTo>
                  <a:pt x="14753" y="14040"/>
                  <a:pt x="11291" y="14040"/>
                  <a:pt x="11291" y="14040"/>
                </a:cubicBezTo>
                <a:close/>
                <a:moveTo>
                  <a:pt x="14288" y="17280"/>
                </a:moveTo>
                <a:lnTo>
                  <a:pt x="11291" y="17280"/>
                </a:lnTo>
                <a:lnTo>
                  <a:pt x="11291" y="15120"/>
                </a:lnTo>
                <a:lnTo>
                  <a:pt x="14598" y="15120"/>
                </a:lnTo>
                <a:cubicBezTo>
                  <a:pt x="14598" y="15120"/>
                  <a:pt x="14288" y="17280"/>
                  <a:pt x="14288" y="17280"/>
                </a:cubicBezTo>
                <a:close/>
                <a:moveTo>
                  <a:pt x="13823" y="20520"/>
                </a:moveTo>
                <a:lnTo>
                  <a:pt x="11291" y="20520"/>
                </a:lnTo>
                <a:lnTo>
                  <a:pt x="11291" y="18360"/>
                </a:lnTo>
                <a:lnTo>
                  <a:pt x="14133" y="18360"/>
                </a:lnTo>
                <a:cubicBezTo>
                  <a:pt x="14133" y="18360"/>
                  <a:pt x="13823" y="20520"/>
                  <a:pt x="13823" y="20520"/>
                </a:cubicBezTo>
                <a:close/>
                <a:moveTo>
                  <a:pt x="10309" y="14040"/>
                </a:moveTo>
                <a:lnTo>
                  <a:pt x="6847" y="14040"/>
                </a:lnTo>
                <a:lnTo>
                  <a:pt x="6537" y="11880"/>
                </a:lnTo>
                <a:lnTo>
                  <a:pt x="10309" y="11880"/>
                </a:lnTo>
                <a:cubicBezTo>
                  <a:pt x="10309" y="11880"/>
                  <a:pt x="10309" y="14040"/>
                  <a:pt x="10309" y="14040"/>
                </a:cubicBezTo>
                <a:close/>
                <a:moveTo>
                  <a:pt x="10309" y="17280"/>
                </a:moveTo>
                <a:lnTo>
                  <a:pt x="7312" y="17280"/>
                </a:lnTo>
                <a:lnTo>
                  <a:pt x="7002" y="15120"/>
                </a:lnTo>
                <a:lnTo>
                  <a:pt x="10309" y="15120"/>
                </a:lnTo>
                <a:cubicBezTo>
                  <a:pt x="10309" y="15120"/>
                  <a:pt x="10309" y="17280"/>
                  <a:pt x="10309" y="17280"/>
                </a:cubicBezTo>
                <a:close/>
                <a:moveTo>
                  <a:pt x="10309" y="20520"/>
                </a:moveTo>
                <a:lnTo>
                  <a:pt x="7777" y="20520"/>
                </a:lnTo>
                <a:lnTo>
                  <a:pt x="7467" y="18360"/>
                </a:lnTo>
                <a:lnTo>
                  <a:pt x="10309" y="18360"/>
                </a:lnTo>
                <a:cubicBezTo>
                  <a:pt x="10309" y="18360"/>
                  <a:pt x="10309" y="20520"/>
                  <a:pt x="10309" y="20520"/>
                </a:cubicBezTo>
                <a:close/>
                <a:moveTo>
                  <a:pt x="3834" y="20520"/>
                </a:moveTo>
                <a:lnTo>
                  <a:pt x="3421" y="18360"/>
                </a:lnTo>
                <a:lnTo>
                  <a:pt x="6485" y="18360"/>
                </a:lnTo>
                <a:lnTo>
                  <a:pt x="6795" y="20520"/>
                </a:lnTo>
                <a:cubicBezTo>
                  <a:pt x="6795" y="20520"/>
                  <a:pt x="3834" y="20520"/>
                  <a:pt x="3834" y="20520"/>
                </a:cubicBezTo>
                <a:close/>
                <a:moveTo>
                  <a:pt x="2801" y="15120"/>
                </a:moveTo>
                <a:lnTo>
                  <a:pt x="6020" y="15120"/>
                </a:lnTo>
                <a:lnTo>
                  <a:pt x="6330" y="17280"/>
                </a:lnTo>
                <a:lnTo>
                  <a:pt x="3214" y="17280"/>
                </a:lnTo>
                <a:cubicBezTo>
                  <a:pt x="3214" y="17280"/>
                  <a:pt x="2801" y="15120"/>
                  <a:pt x="2801" y="15120"/>
                </a:cubicBezTo>
                <a:close/>
                <a:moveTo>
                  <a:pt x="2181" y="11880"/>
                </a:moveTo>
                <a:lnTo>
                  <a:pt x="5555" y="11880"/>
                </a:lnTo>
                <a:lnTo>
                  <a:pt x="5865" y="14040"/>
                </a:lnTo>
                <a:lnTo>
                  <a:pt x="2594" y="14040"/>
                </a:lnTo>
                <a:cubicBezTo>
                  <a:pt x="2594" y="14040"/>
                  <a:pt x="2181" y="11880"/>
                  <a:pt x="2181" y="11880"/>
                </a:cubicBezTo>
                <a:close/>
                <a:moveTo>
                  <a:pt x="20618" y="8640"/>
                </a:moveTo>
                <a:lnTo>
                  <a:pt x="982" y="8640"/>
                </a:lnTo>
                <a:cubicBezTo>
                  <a:pt x="440" y="8640"/>
                  <a:pt x="0" y="9124"/>
                  <a:pt x="0" y="9720"/>
                </a:cubicBezTo>
                <a:lnTo>
                  <a:pt x="0" y="10800"/>
                </a:lnTo>
                <a:cubicBezTo>
                  <a:pt x="0" y="11397"/>
                  <a:pt x="440" y="11880"/>
                  <a:pt x="982" y="11880"/>
                </a:cubicBezTo>
                <a:lnTo>
                  <a:pt x="1178" y="11880"/>
                </a:lnTo>
                <a:lnTo>
                  <a:pt x="2960" y="21192"/>
                </a:lnTo>
                <a:lnTo>
                  <a:pt x="2969" y="21189"/>
                </a:lnTo>
                <a:cubicBezTo>
                  <a:pt x="3023" y="21423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423"/>
                  <a:pt x="18631" y="21189"/>
                </a:cubicBezTo>
                <a:lnTo>
                  <a:pt x="18640" y="21192"/>
                </a:lnTo>
                <a:lnTo>
                  <a:pt x="20422" y="11880"/>
                </a:lnTo>
                <a:lnTo>
                  <a:pt x="20618" y="11880"/>
                </a:lnTo>
                <a:cubicBezTo>
                  <a:pt x="21160" y="11880"/>
                  <a:pt x="21600" y="11397"/>
                  <a:pt x="21600" y="10800"/>
                </a:cubicBezTo>
                <a:lnTo>
                  <a:pt x="21600" y="9720"/>
                </a:lnTo>
                <a:cubicBezTo>
                  <a:pt x="21600" y="9124"/>
                  <a:pt x="21160" y="8640"/>
                  <a:pt x="20618" y="8640"/>
                </a:cubicBezTo>
                <a:moveTo>
                  <a:pt x="10453" y="7403"/>
                </a:moveTo>
                <a:cubicBezTo>
                  <a:pt x="10542" y="7500"/>
                  <a:pt x="10665" y="7560"/>
                  <a:pt x="10800" y="7560"/>
                </a:cubicBezTo>
                <a:cubicBezTo>
                  <a:pt x="10936" y="7560"/>
                  <a:pt x="11058" y="7500"/>
                  <a:pt x="11147" y="7403"/>
                </a:cubicBezTo>
                <a:lnTo>
                  <a:pt x="13111" y="5243"/>
                </a:lnTo>
                <a:cubicBezTo>
                  <a:pt x="13200" y="5144"/>
                  <a:pt x="13255" y="5009"/>
                  <a:pt x="13255" y="4860"/>
                </a:cubicBezTo>
                <a:cubicBezTo>
                  <a:pt x="13255" y="4563"/>
                  <a:pt x="13035" y="4320"/>
                  <a:pt x="12764" y="4320"/>
                </a:cubicBezTo>
                <a:cubicBezTo>
                  <a:pt x="12628" y="4320"/>
                  <a:pt x="12506" y="4381"/>
                  <a:pt x="12417" y="4478"/>
                </a:cubicBezTo>
                <a:lnTo>
                  <a:pt x="11291" y="5716"/>
                </a:lnTo>
                <a:lnTo>
                  <a:pt x="11291" y="540"/>
                </a:lnTo>
                <a:cubicBezTo>
                  <a:pt x="11291" y="243"/>
                  <a:pt x="11071" y="0"/>
                  <a:pt x="10800" y="0"/>
                </a:cubicBezTo>
                <a:cubicBezTo>
                  <a:pt x="10529" y="0"/>
                  <a:pt x="10309" y="243"/>
                  <a:pt x="10309" y="540"/>
                </a:cubicBezTo>
                <a:lnTo>
                  <a:pt x="10309" y="5716"/>
                </a:lnTo>
                <a:lnTo>
                  <a:pt x="9183" y="4478"/>
                </a:lnTo>
                <a:cubicBezTo>
                  <a:pt x="9095" y="4381"/>
                  <a:pt x="8972" y="4320"/>
                  <a:pt x="8836" y="4320"/>
                </a:cubicBezTo>
                <a:cubicBezTo>
                  <a:pt x="8565" y="4320"/>
                  <a:pt x="8345" y="4563"/>
                  <a:pt x="8345" y="4860"/>
                </a:cubicBezTo>
                <a:cubicBezTo>
                  <a:pt x="8345" y="5009"/>
                  <a:pt x="8400" y="5144"/>
                  <a:pt x="8489" y="5243"/>
                </a:cubicBezTo>
                <a:cubicBezTo>
                  <a:pt x="8489" y="5243"/>
                  <a:pt x="10453" y="7403"/>
                  <a:pt x="10453" y="7403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7" name="Shape 3854"/>
          <p:cNvSpPr/>
          <p:nvPr/>
        </p:nvSpPr>
        <p:spPr>
          <a:xfrm>
            <a:off x="4841612" y="1424861"/>
            <a:ext cx="248851" cy="2262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0800"/>
                </a:moveTo>
                <a:lnTo>
                  <a:pt x="982" y="10800"/>
                </a:lnTo>
                <a:lnTo>
                  <a:pt x="982" y="9720"/>
                </a:lnTo>
                <a:lnTo>
                  <a:pt x="20618" y="9720"/>
                </a:lnTo>
                <a:cubicBezTo>
                  <a:pt x="20618" y="9720"/>
                  <a:pt x="20618" y="10800"/>
                  <a:pt x="20618" y="10800"/>
                </a:cubicBezTo>
                <a:close/>
                <a:moveTo>
                  <a:pt x="19006" y="14040"/>
                </a:moveTo>
                <a:lnTo>
                  <a:pt x="15735" y="14040"/>
                </a:lnTo>
                <a:lnTo>
                  <a:pt x="16045" y="11880"/>
                </a:lnTo>
                <a:lnTo>
                  <a:pt x="19419" y="11880"/>
                </a:lnTo>
                <a:cubicBezTo>
                  <a:pt x="19419" y="11880"/>
                  <a:pt x="19006" y="14040"/>
                  <a:pt x="19006" y="14040"/>
                </a:cubicBezTo>
                <a:close/>
                <a:moveTo>
                  <a:pt x="18386" y="17280"/>
                </a:moveTo>
                <a:lnTo>
                  <a:pt x="15270" y="17280"/>
                </a:lnTo>
                <a:lnTo>
                  <a:pt x="15580" y="15120"/>
                </a:lnTo>
                <a:lnTo>
                  <a:pt x="18799" y="15120"/>
                </a:lnTo>
                <a:cubicBezTo>
                  <a:pt x="18799" y="15120"/>
                  <a:pt x="18386" y="17280"/>
                  <a:pt x="18386" y="17280"/>
                </a:cubicBezTo>
                <a:close/>
                <a:moveTo>
                  <a:pt x="17766" y="20520"/>
                </a:moveTo>
                <a:lnTo>
                  <a:pt x="14805" y="20520"/>
                </a:lnTo>
                <a:lnTo>
                  <a:pt x="15115" y="18360"/>
                </a:lnTo>
                <a:lnTo>
                  <a:pt x="18179" y="18360"/>
                </a:lnTo>
                <a:cubicBezTo>
                  <a:pt x="18179" y="18360"/>
                  <a:pt x="17766" y="20520"/>
                  <a:pt x="17766" y="20520"/>
                </a:cubicBezTo>
                <a:close/>
                <a:moveTo>
                  <a:pt x="11291" y="14040"/>
                </a:moveTo>
                <a:lnTo>
                  <a:pt x="11291" y="11880"/>
                </a:lnTo>
                <a:lnTo>
                  <a:pt x="15063" y="11880"/>
                </a:lnTo>
                <a:lnTo>
                  <a:pt x="14753" y="14040"/>
                </a:lnTo>
                <a:cubicBezTo>
                  <a:pt x="14753" y="14040"/>
                  <a:pt x="11291" y="14040"/>
                  <a:pt x="11291" y="14040"/>
                </a:cubicBezTo>
                <a:close/>
                <a:moveTo>
                  <a:pt x="14288" y="17280"/>
                </a:moveTo>
                <a:lnTo>
                  <a:pt x="11291" y="17280"/>
                </a:lnTo>
                <a:lnTo>
                  <a:pt x="11291" y="15120"/>
                </a:lnTo>
                <a:lnTo>
                  <a:pt x="14598" y="15120"/>
                </a:lnTo>
                <a:cubicBezTo>
                  <a:pt x="14598" y="15120"/>
                  <a:pt x="14288" y="17280"/>
                  <a:pt x="14288" y="17280"/>
                </a:cubicBezTo>
                <a:close/>
                <a:moveTo>
                  <a:pt x="13823" y="20520"/>
                </a:moveTo>
                <a:lnTo>
                  <a:pt x="11291" y="20520"/>
                </a:lnTo>
                <a:lnTo>
                  <a:pt x="11291" y="18360"/>
                </a:lnTo>
                <a:lnTo>
                  <a:pt x="14133" y="18360"/>
                </a:lnTo>
                <a:cubicBezTo>
                  <a:pt x="14133" y="18360"/>
                  <a:pt x="13823" y="20520"/>
                  <a:pt x="13823" y="20520"/>
                </a:cubicBezTo>
                <a:close/>
                <a:moveTo>
                  <a:pt x="10309" y="14040"/>
                </a:moveTo>
                <a:lnTo>
                  <a:pt x="6847" y="14040"/>
                </a:lnTo>
                <a:lnTo>
                  <a:pt x="6537" y="11880"/>
                </a:lnTo>
                <a:lnTo>
                  <a:pt x="10309" y="11880"/>
                </a:lnTo>
                <a:cubicBezTo>
                  <a:pt x="10309" y="11880"/>
                  <a:pt x="10309" y="14040"/>
                  <a:pt x="10309" y="14040"/>
                </a:cubicBezTo>
                <a:close/>
                <a:moveTo>
                  <a:pt x="10309" y="17280"/>
                </a:moveTo>
                <a:lnTo>
                  <a:pt x="7312" y="17280"/>
                </a:lnTo>
                <a:lnTo>
                  <a:pt x="7002" y="15120"/>
                </a:lnTo>
                <a:lnTo>
                  <a:pt x="10309" y="15120"/>
                </a:lnTo>
                <a:cubicBezTo>
                  <a:pt x="10309" y="15120"/>
                  <a:pt x="10309" y="17280"/>
                  <a:pt x="10309" y="17280"/>
                </a:cubicBezTo>
                <a:close/>
                <a:moveTo>
                  <a:pt x="10309" y="20520"/>
                </a:moveTo>
                <a:lnTo>
                  <a:pt x="7777" y="20520"/>
                </a:lnTo>
                <a:lnTo>
                  <a:pt x="7467" y="18360"/>
                </a:lnTo>
                <a:lnTo>
                  <a:pt x="10309" y="18360"/>
                </a:lnTo>
                <a:cubicBezTo>
                  <a:pt x="10309" y="18360"/>
                  <a:pt x="10309" y="20520"/>
                  <a:pt x="10309" y="20520"/>
                </a:cubicBezTo>
                <a:close/>
                <a:moveTo>
                  <a:pt x="3834" y="20520"/>
                </a:moveTo>
                <a:lnTo>
                  <a:pt x="3421" y="18360"/>
                </a:lnTo>
                <a:lnTo>
                  <a:pt x="6485" y="18360"/>
                </a:lnTo>
                <a:lnTo>
                  <a:pt x="6795" y="20520"/>
                </a:lnTo>
                <a:cubicBezTo>
                  <a:pt x="6795" y="20520"/>
                  <a:pt x="3834" y="20520"/>
                  <a:pt x="3834" y="20520"/>
                </a:cubicBezTo>
                <a:close/>
                <a:moveTo>
                  <a:pt x="2801" y="15120"/>
                </a:moveTo>
                <a:lnTo>
                  <a:pt x="6020" y="15120"/>
                </a:lnTo>
                <a:lnTo>
                  <a:pt x="6330" y="17280"/>
                </a:lnTo>
                <a:lnTo>
                  <a:pt x="3214" y="17280"/>
                </a:lnTo>
                <a:cubicBezTo>
                  <a:pt x="3214" y="17280"/>
                  <a:pt x="2801" y="15120"/>
                  <a:pt x="2801" y="15120"/>
                </a:cubicBezTo>
                <a:close/>
                <a:moveTo>
                  <a:pt x="2181" y="11880"/>
                </a:moveTo>
                <a:lnTo>
                  <a:pt x="5555" y="11880"/>
                </a:lnTo>
                <a:lnTo>
                  <a:pt x="5865" y="14040"/>
                </a:lnTo>
                <a:lnTo>
                  <a:pt x="2594" y="14040"/>
                </a:lnTo>
                <a:cubicBezTo>
                  <a:pt x="2594" y="14040"/>
                  <a:pt x="2181" y="11880"/>
                  <a:pt x="2181" y="11880"/>
                </a:cubicBezTo>
                <a:close/>
                <a:moveTo>
                  <a:pt x="20618" y="8640"/>
                </a:moveTo>
                <a:lnTo>
                  <a:pt x="982" y="8640"/>
                </a:lnTo>
                <a:cubicBezTo>
                  <a:pt x="440" y="8640"/>
                  <a:pt x="0" y="9124"/>
                  <a:pt x="0" y="9720"/>
                </a:cubicBezTo>
                <a:lnTo>
                  <a:pt x="0" y="10800"/>
                </a:lnTo>
                <a:cubicBezTo>
                  <a:pt x="0" y="11397"/>
                  <a:pt x="440" y="11880"/>
                  <a:pt x="982" y="11880"/>
                </a:cubicBezTo>
                <a:lnTo>
                  <a:pt x="1178" y="11880"/>
                </a:lnTo>
                <a:lnTo>
                  <a:pt x="2960" y="21192"/>
                </a:lnTo>
                <a:lnTo>
                  <a:pt x="2969" y="21189"/>
                </a:lnTo>
                <a:cubicBezTo>
                  <a:pt x="3023" y="21423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423"/>
                  <a:pt x="18631" y="21189"/>
                </a:cubicBezTo>
                <a:lnTo>
                  <a:pt x="18640" y="21192"/>
                </a:lnTo>
                <a:lnTo>
                  <a:pt x="20422" y="11880"/>
                </a:lnTo>
                <a:lnTo>
                  <a:pt x="20618" y="11880"/>
                </a:lnTo>
                <a:cubicBezTo>
                  <a:pt x="21160" y="11880"/>
                  <a:pt x="21600" y="11397"/>
                  <a:pt x="21600" y="10800"/>
                </a:cubicBezTo>
                <a:lnTo>
                  <a:pt x="21600" y="9720"/>
                </a:lnTo>
                <a:cubicBezTo>
                  <a:pt x="21600" y="9124"/>
                  <a:pt x="21160" y="8640"/>
                  <a:pt x="20618" y="8640"/>
                </a:cubicBezTo>
                <a:moveTo>
                  <a:pt x="8836" y="3240"/>
                </a:moveTo>
                <a:cubicBezTo>
                  <a:pt x="8972" y="3240"/>
                  <a:pt x="9095" y="3180"/>
                  <a:pt x="9183" y="3082"/>
                </a:cubicBezTo>
                <a:lnTo>
                  <a:pt x="10309" y="1844"/>
                </a:lnTo>
                <a:lnTo>
                  <a:pt x="10309" y="7020"/>
                </a:lnTo>
                <a:cubicBezTo>
                  <a:pt x="10309" y="7318"/>
                  <a:pt x="10529" y="7560"/>
                  <a:pt x="10800" y="7560"/>
                </a:cubicBezTo>
                <a:cubicBezTo>
                  <a:pt x="11071" y="7560"/>
                  <a:pt x="11291" y="7318"/>
                  <a:pt x="11291" y="7020"/>
                </a:cubicBezTo>
                <a:lnTo>
                  <a:pt x="11291" y="1844"/>
                </a:lnTo>
                <a:lnTo>
                  <a:pt x="12417" y="3082"/>
                </a:lnTo>
                <a:cubicBezTo>
                  <a:pt x="12505" y="3180"/>
                  <a:pt x="12628" y="3240"/>
                  <a:pt x="12764" y="3240"/>
                </a:cubicBezTo>
                <a:cubicBezTo>
                  <a:pt x="13035" y="3240"/>
                  <a:pt x="13255" y="2998"/>
                  <a:pt x="13255" y="2700"/>
                </a:cubicBezTo>
                <a:cubicBezTo>
                  <a:pt x="13255" y="2551"/>
                  <a:pt x="13199" y="2416"/>
                  <a:pt x="13111" y="2318"/>
                </a:cubicBezTo>
                <a:lnTo>
                  <a:pt x="11147" y="158"/>
                </a:lnTo>
                <a:cubicBezTo>
                  <a:pt x="11058" y="61"/>
                  <a:pt x="10936" y="0"/>
                  <a:pt x="10800" y="0"/>
                </a:cubicBezTo>
                <a:cubicBezTo>
                  <a:pt x="10664" y="0"/>
                  <a:pt x="10542" y="60"/>
                  <a:pt x="10453" y="158"/>
                </a:cubicBezTo>
                <a:lnTo>
                  <a:pt x="8489" y="2318"/>
                </a:lnTo>
                <a:cubicBezTo>
                  <a:pt x="8400" y="2416"/>
                  <a:pt x="8345" y="2551"/>
                  <a:pt x="8345" y="2700"/>
                </a:cubicBezTo>
                <a:cubicBezTo>
                  <a:pt x="8345" y="2998"/>
                  <a:pt x="8565" y="3240"/>
                  <a:pt x="8836" y="324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8" name="Shape 3855"/>
          <p:cNvSpPr/>
          <p:nvPr/>
        </p:nvSpPr>
        <p:spPr>
          <a:xfrm>
            <a:off x="565894" y="1899940"/>
            <a:ext cx="248851" cy="2262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0800"/>
                </a:moveTo>
                <a:lnTo>
                  <a:pt x="982" y="10800"/>
                </a:lnTo>
                <a:lnTo>
                  <a:pt x="982" y="9720"/>
                </a:lnTo>
                <a:lnTo>
                  <a:pt x="20618" y="9720"/>
                </a:lnTo>
                <a:cubicBezTo>
                  <a:pt x="20618" y="9720"/>
                  <a:pt x="20618" y="10800"/>
                  <a:pt x="20618" y="10800"/>
                </a:cubicBezTo>
                <a:close/>
                <a:moveTo>
                  <a:pt x="19006" y="14040"/>
                </a:moveTo>
                <a:lnTo>
                  <a:pt x="15735" y="14040"/>
                </a:lnTo>
                <a:lnTo>
                  <a:pt x="16045" y="11880"/>
                </a:lnTo>
                <a:lnTo>
                  <a:pt x="19419" y="11880"/>
                </a:lnTo>
                <a:cubicBezTo>
                  <a:pt x="19419" y="11880"/>
                  <a:pt x="19006" y="14040"/>
                  <a:pt x="19006" y="14040"/>
                </a:cubicBezTo>
                <a:close/>
                <a:moveTo>
                  <a:pt x="18386" y="17280"/>
                </a:moveTo>
                <a:lnTo>
                  <a:pt x="15270" y="17280"/>
                </a:lnTo>
                <a:lnTo>
                  <a:pt x="15580" y="15120"/>
                </a:lnTo>
                <a:lnTo>
                  <a:pt x="18799" y="15120"/>
                </a:lnTo>
                <a:cubicBezTo>
                  <a:pt x="18799" y="15120"/>
                  <a:pt x="18386" y="17280"/>
                  <a:pt x="18386" y="17280"/>
                </a:cubicBezTo>
                <a:close/>
                <a:moveTo>
                  <a:pt x="17766" y="20520"/>
                </a:moveTo>
                <a:lnTo>
                  <a:pt x="14805" y="20520"/>
                </a:lnTo>
                <a:lnTo>
                  <a:pt x="15115" y="18360"/>
                </a:lnTo>
                <a:lnTo>
                  <a:pt x="18179" y="18360"/>
                </a:lnTo>
                <a:cubicBezTo>
                  <a:pt x="18179" y="18360"/>
                  <a:pt x="17766" y="20520"/>
                  <a:pt x="17766" y="20520"/>
                </a:cubicBezTo>
                <a:close/>
                <a:moveTo>
                  <a:pt x="11291" y="14040"/>
                </a:moveTo>
                <a:lnTo>
                  <a:pt x="11291" y="11880"/>
                </a:lnTo>
                <a:lnTo>
                  <a:pt x="15063" y="11880"/>
                </a:lnTo>
                <a:lnTo>
                  <a:pt x="14753" y="14040"/>
                </a:lnTo>
                <a:cubicBezTo>
                  <a:pt x="14753" y="14040"/>
                  <a:pt x="11291" y="14040"/>
                  <a:pt x="11291" y="14040"/>
                </a:cubicBezTo>
                <a:close/>
                <a:moveTo>
                  <a:pt x="14288" y="17280"/>
                </a:moveTo>
                <a:lnTo>
                  <a:pt x="11291" y="17280"/>
                </a:lnTo>
                <a:lnTo>
                  <a:pt x="11291" y="15120"/>
                </a:lnTo>
                <a:lnTo>
                  <a:pt x="14598" y="15120"/>
                </a:lnTo>
                <a:cubicBezTo>
                  <a:pt x="14598" y="15120"/>
                  <a:pt x="14288" y="17280"/>
                  <a:pt x="14288" y="17280"/>
                </a:cubicBezTo>
                <a:close/>
                <a:moveTo>
                  <a:pt x="13823" y="20520"/>
                </a:moveTo>
                <a:lnTo>
                  <a:pt x="11291" y="20520"/>
                </a:lnTo>
                <a:lnTo>
                  <a:pt x="11291" y="18360"/>
                </a:lnTo>
                <a:lnTo>
                  <a:pt x="14133" y="18360"/>
                </a:lnTo>
                <a:cubicBezTo>
                  <a:pt x="14133" y="18360"/>
                  <a:pt x="13823" y="20520"/>
                  <a:pt x="13823" y="20520"/>
                </a:cubicBezTo>
                <a:close/>
                <a:moveTo>
                  <a:pt x="10309" y="14040"/>
                </a:moveTo>
                <a:lnTo>
                  <a:pt x="6847" y="14040"/>
                </a:lnTo>
                <a:lnTo>
                  <a:pt x="6537" y="11880"/>
                </a:lnTo>
                <a:lnTo>
                  <a:pt x="10309" y="11880"/>
                </a:lnTo>
                <a:cubicBezTo>
                  <a:pt x="10309" y="11880"/>
                  <a:pt x="10309" y="14040"/>
                  <a:pt x="10309" y="14040"/>
                </a:cubicBezTo>
                <a:close/>
                <a:moveTo>
                  <a:pt x="10309" y="17280"/>
                </a:moveTo>
                <a:lnTo>
                  <a:pt x="7312" y="17280"/>
                </a:lnTo>
                <a:lnTo>
                  <a:pt x="7002" y="15120"/>
                </a:lnTo>
                <a:lnTo>
                  <a:pt x="10309" y="15120"/>
                </a:lnTo>
                <a:cubicBezTo>
                  <a:pt x="10309" y="15120"/>
                  <a:pt x="10309" y="17280"/>
                  <a:pt x="10309" y="17280"/>
                </a:cubicBezTo>
                <a:close/>
                <a:moveTo>
                  <a:pt x="10309" y="20520"/>
                </a:moveTo>
                <a:lnTo>
                  <a:pt x="7777" y="20520"/>
                </a:lnTo>
                <a:lnTo>
                  <a:pt x="7467" y="18360"/>
                </a:lnTo>
                <a:lnTo>
                  <a:pt x="10309" y="18360"/>
                </a:lnTo>
                <a:cubicBezTo>
                  <a:pt x="10309" y="18360"/>
                  <a:pt x="10309" y="20520"/>
                  <a:pt x="10309" y="20520"/>
                </a:cubicBezTo>
                <a:close/>
                <a:moveTo>
                  <a:pt x="3834" y="20520"/>
                </a:moveTo>
                <a:lnTo>
                  <a:pt x="3421" y="18360"/>
                </a:lnTo>
                <a:lnTo>
                  <a:pt x="6485" y="18360"/>
                </a:lnTo>
                <a:lnTo>
                  <a:pt x="6795" y="20520"/>
                </a:lnTo>
                <a:cubicBezTo>
                  <a:pt x="6795" y="20520"/>
                  <a:pt x="3834" y="20520"/>
                  <a:pt x="3834" y="20520"/>
                </a:cubicBezTo>
                <a:close/>
                <a:moveTo>
                  <a:pt x="2801" y="15120"/>
                </a:moveTo>
                <a:lnTo>
                  <a:pt x="6020" y="15120"/>
                </a:lnTo>
                <a:lnTo>
                  <a:pt x="6330" y="17280"/>
                </a:lnTo>
                <a:lnTo>
                  <a:pt x="3214" y="17280"/>
                </a:lnTo>
                <a:cubicBezTo>
                  <a:pt x="3214" y="17280"/>
                  <a:pt x="2801" y="15120"/>
                  <a:pt x="2801" y="15120"/>
                </a:cubicBezTo>
                <a:close/>
                <a:moveTo>
                  <a:pt x="2181" y="11880"/>
                </a:moveTo>
                <a:lnTo>
                  <a:pt x="5555" y="11880"/>
                </a:lnTo>
                <a:lnTo>
                  <a:pt x="5865" y="14040"/>
                </a:lnTo>
                <a:lnTo>
                  <a:pt x="2594" y="14040"/>
                </a:lnTo>
                <a:cubicBezTo>
                  <a:pt x="2594" y="14040"/>
                  <a:pt x="2181" y="11880"/>
                  <a:pt x="2181" y="11880"/>
                </a:cubicBezTo>
                <a:close/>
                <a:moveTo>
                  <a:pt x="20618" y="8640"/>
                </a:moveTo>
                <a:lnTo>
                  <a:pt x="982" y="8640"/>
                </a:lnTo>
                <a:cubicBezTo>
                  <a:pt x="440" y="8640"/>
                  <a:pt x="0" y="9124"/>
                  <a:pt x="0" y="9720"/>
                </a:cubicBezTo>
                <a:lnTo>
                  <a:pt x="0" y="10800"/>
                </a:lnTo>
                <a:cubicBezTo>
                  <a:pt x="0" y="11396"/>
                  <a:pt x="440" y="11880"/>
                  <a:pt x="982" y="11880"/>
                </a:cubicBezTo>
                <a:lnTo>
                  <a:pt x="1178" y="11880"/>
                </a:lnTo>
                <a:lnTo>
                  <a:pt x="2960" y="21191"/>
                </a:lnTo>
                <a:lnTo>
                  <a:pt x="2969" y="21189"/>
                </a:lnTo>
                <a:cubicBezTo>
                  <a:pt x="3023" y="21423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423"/>
                  <a:pt x="18631" y="21189"/>
                </a:cubicBezTo>
                <a:lnTo>
                  <a:pt x="18640" y="21191"/>
                </a:lnTo>
                <a:lnTo>
                  <a:pt x="20422" y="11880"/>
                </a:lnTo>
                <a:lnTo>
                  <a:pt x="20618" y="11880"/>
                </a:lnTo>
                <a:cubicBezTo>
                  <a:pt x="21160" y="11880"/>
                  <a:pt x="21600" y="11396"/>
                  <a:pt x="21600" y="10800"/>
                </a:cubicBezTo>
                <a:lnTo>
                  <a:pt x="21600" y="9720"/>
                </a:lnTo>
                <a:cubicBezTo>
                  <a:pt x="21600" y="9124"/>
                  <a:pt x="21160" y="8640"/>
                  <a:pt x="20618" y="8640"/>
                </a:cubicBezTo>
                <a:moveTo>
                  <a:pt x="7507" y="3082"/>
                </a:moveTo>
                <a:lnTo>
                  <a:pt x="7507" y="3082"/>
                </a:lnTo>
                <a:lnTo>
                  <a:pt x="9471" y="5242"/>
                </a:lnTo>
                <a:cubicBezTo>
                  <a:pt x="9560" y="5340"/>
                  <a:pt x="9683" y="5400"/>
                  <a:pt x="9818" y="5400"/>
                </a:cubicBezTo>
                <a:cubicBezTo>
                  <a:pt x="10089" y="5400"/>
                  <a:pt x="10309" y="5158"/>
                  <a:pt x="10309" y="4860"/>
                </a:cubicBezTo>
                <a:cubicBezTo>
                  <a:pt x="10309" y="4711"/>
                  <a:pt x="10254" y="4576"/>
                  <a:pt x="10165" y="4478"/>
                </a:cubicBezTo>
                <a:lnTo>
                  <a:pt x="9040" y="3240"/>
                </a:lnTo>
                <a:lnTo>
                  <a:pt x="13745" y="3240"/>
                </a:lnTo>
                <a:lnTo>
                  <a:pt x="13745" y="3240"/>
                </a:lnTo>
                <a:cubicBezTo>
                  <a:pt x="14016" y="3240"/>
                  <a:pt x="14236" y="2998"/>
                  <a:pt x="14236" y="2700"/>
                </a:cubicBezTo>
                <a:cubicBezTo>
                  <a:pt x="14236" y="2402"/>
                  <a:pt x="14016" y="2160"/>
                  <a:pt x="13745" y="2160"/>
                </a:cubicBezTo>
                <a:lnTo>
                  <a:pt x="9040" y="2160"/>
                </a:lnTo>
                <a:lnTo>
                  <a:pt x="10165" y="922"/>
                </a:lnTo>
                <a:cubicBezTo>
                  <a:pt x="10254" y="824"/>
                  <a:pt x="10309" y="689"/>
                  <a:pt x="10309" y="540"/>
                </a:cubicBezTo>
                <a:cubicBezTo>
                  <a:pt x="10309" y="242"/>
                  <a:pt x="10089" y="0"/>
                  <a:pt x="9818" y="0"/>
                </a:cubicBezTo>
                <a:cubicBezTo>
                  <a:pt x="9683" y="0"/>
                  <a:pt x="9560" y="61"/>
                  <a:pt x="9471" y="158"/>
                </a:cubicBezTo>
                <a:lnTo>
                  <a:pt x="7507" y="2318"/>
                </a:lnTo>
                <a:lnTo>
                  <a:pt x="7507" y="2318"/>
                </a:lnTo>
                <a:cubicBezTo>
                  <a:pt x="7419" y="2416"/>
                  <a:pt x="7364" y="2551"/>
                  <a:pt x="7364" y="2700"/>
                </a:cubicBezTo>
                <a:cubicBezTo>
                  <a:pt x="7364" y="2849"/>
                  <a:pt x="7419" y="2984"/>
                  <a:pt x="7507" y="30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9" name="Shape 3856"/>
          <p:cNvSpPr/>
          <p:nvPr/>
        </p:nvSpPr>
        <p:spPr>
          <a:xfrm>
            <a:off x="1040974" y="1899940"/>
            <a:ext cx="248851" cy="2262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0800"/>
                </a:moveTo>
                <a:lnTo>
                  <a:pt x="982" y="10800"/>
                </a:lnTo>
                <a:lnTo>
                  <a:pt x="982" y="9720"/>
                </a:lnTo>
                <a:lnTo>
                  <a:pt x="20618" y="9720"/>
                </a:lnTo>
                <a:cubicBezTo>
                  <a:pt x="20618" y="9720"/>
                  <a:pt x="20618" y="10800"/>
                  <a:pt x="20618" y="10800"/>
                </a:cubicBezTo>
                <a:close/>
                <a:moveTo>
                  <a:pt x="19006" y="14040"/>
                </a:moveTo>
                <a:lnTo>
                  <a:pt x="15735" y="14040"/>
                </a:lnTo>
                <a:lnTo>
                  <a:pt x="16045" y="11880"/>
                </a:lnTo>
                <a:lnTo>
                  <a:pt x="19419" y="11880"/>
                </a:lnTo>
                <a:cubicBezTo>
                  <a:pt x="19419" y="11880"/>
                  <a:pt x="19006" y="14040"/>
                  <a:pt x="19006" y="14040"/>
                </a:cubicBezTo>
                <a:close/>
                <a:moveTo>
                  <a:pt x="18386" y="17280"/>
                </a:moveTo>
                <a:lnTo>
                  <a:pt x="15270" y="17280"/>
                </a:lnTo>
                <a:lnTo>
                  <a:pt x="15580" y="15120"/>
                </a:lnTo>
                <a:lnTo>
                  <a:pt x="18799" y="15120"/>
                </a:lnTo>
                <a:cubicBezTo>
                  <a:pt x="18799" y="15120"/>
                  <a:pt x="18386" y="17280"/>
                  <a:pt x="18386" y="17280"/>
                </a:cubicBezTo>
                <a:close/>
                <a:moveTo>
                  <a:pt x="17766" y="20520"/>
                </a:moveTo>
                <a:lnTo>
                  <a:pt x="14805" y="20520"/>
                </a:lnTo>
                <a:lnTo>
                  <a:pt x="15115" y="18360"/>
                </a:lnTo>
                <a:lnTo>
                  <a:pt x="18179" y="18360"/>
                </a:lnTo>
                <a:cubicBezTo>
                  <a:pt x="18179" y="18360"/>
                  <a:pt x="17766" y="20520"/>
                  <a:pt x="17766" y="20520"/>
                </a:cubicBezTo>
                <a:close/>
                <a:moveTo>
                  <a:pt x="11291" y="14040"/>
                </a:moveTo>
                <a:lnTo>
                  <a:pt x="11291" y="11880"/>
                </a:lnTo>
                <a:lnTo>
                  <a:pt x="15063" y="11880"/>
                </a:lnTo>
                <a:lnTo>
                  <a:pt x="14753" y="14040"/>
                </a:lnTo>
                <a:cubicBezTo>
                  <a:pt x="14753" y="14040"/>
                  <a:pt x="11291" y="14040"/>
                  <a:pt x="11291" y="14040"/>
                </a:cubicBezTo>
                <a:close/>
                <a:moveTo>
                  <a:pt x="14288" y="17280"/>
                </a:moveTo>
                <a:lnTo>
                  <a:pt x="11291" y="17280"/>
                </a:lnTo>
                <a:lnTo>
                  <a:pt x="11291" y="15120"/>
                </a:lnTo>
                <a:lnTo>
                  <a:pt x="14598" y="15120"/>
                </a:lnTo>
                <a:cubicBezTo>
                  <a:pt x="14598" y="15120"/>
                  <a:pt x="14288" y="17280"/>
                  <a:pt x="14288" y="17280"/>
                </a:cubicBezTo>
                <a:close/>
                <a:moveTo>
                  <a:pt x="13823" y="20520"/>
                </a:moveTo>
                <a:lnTo>
                  <a:pt x="11291" y="20520"/>
                </a:lnTo>
                <a:lnTo>
                  <a:pt x="11291" y="18360"/>
                </a:lnTo>
                <a:lnTo>
                  <a:pt x="14133" y="18360"/>
                </a:lnTo>
                <a:cubicBezTo>
                  <a:pt x="14133" y="18360"/>
                  <a:pt x="13823" y="20520"/>
                  <a:pt x="13823" y="20520"/>
                </a:cubicBezTo>
                <a:close/>
                <a:moveTo>
                  <a:pt x="10309" y="14040"/>
                </a:moveTo>
                <a:lnTo>
                  <a:pt x="6847" y="14040"/>
                </a:lnTo>
                <a:lnTo>
                  <a:pt x="6537" y="11880"/>
                </a:lnTo>
                <a:lnTo>
                  <a:pt x="10309" y="11880"/>
                </a:lnTo>
                <a:cubicBezTo>
                  <a:pt x="10309" y="11880"/>
                  <a:pt x="10309" y="14040"/>
                  <a:pt x="10309" y="14040"/>
                </a:cubicBezTo>
                <a:close/>
                <a:moveTo>
                  <a:pt x="10309" y="17280"/>
                </a:moveTo>
                <a:lnTo>
                  <a:pt x="7312" y="17280"/>
                </a:lnTo>
                <a:lnTo>
                  <a:pt x="7002" y="15120"/>
                </a:lnTo>
                <a:lnTo>
                  <a:pt x="10309" y="15120"/>
                </a:lnTo>
                <a:cubicBezTo>
                  <a:pt x="10309" y="15120"/>
                  <a:pt x="10309" y="17280"/>
                  <a:pt x="10309" y="17280"/>
                </a:cubicBezTo>
                <a:close/>
                <a:moveTo>
                  <a:pt x="10309" y="20520"/>
                </a:moveTo>
                <a:lnTo>
                  <a:pt x="7777" y="20520"/>
                </a:lnTo>
                <a:lnTo>
                  <a:pt x="7467" y="18360"/>
                </a:lnTo>
                <a:lnTo>
                  <a:pt x="10309" y="18360"/>
                </a:lnTo>
                <a:cubicBezTo>
                  <a:pt x="10309" y="18360"/>
                  <a:pt x="10309" y="20520"/>
                  <a:pt x="10309" y="20520"/>
                </a:cubicBezTo>
                <a:close/>
                <a:moveTo>
                  <a:pt x="3834" y="20520"/>
                </a:moveTo>
                <a:lnTo>
                  <a:pt x="3421" y="18360"/>
                </a:lnTo>
                <a:lnTo>
                  <a:pt x="6485" y="18360"/>
                </a:lnTo>
                <a:lnTo>
                  <a:pt x="6795" y="20520"/>
                </a:lnTo>
                <a:cubicBezTo>
                  <a:pt x="6795" y="20520"/>
                  <a:pt x="3834" y="20520"/>
                  <a:pt x="3834" y="20520"/>
                </a:cubicBezTo>
                <a:close/>
                <a:moveTo>
                  <a:pt x="2801" y="15120"/>
                </a:moveTo>
                <a:lnTo>
                  <a:pt x="6020" y="15120"/>
                </a:lnTo>
                <a:lnTo>
                  <a:pt x="6330" y="17280"/>
                </a:lnTo>
                <a:lnTo>
                  <a:pt x="3214" y="17280"/>
                </a:lnTo>
                <a:cubicBezTo>
                  <a:pt x="3214" y="17280"/>
                  <a:pt x="2801" y="15120"/>
                  <a:pt x="2801" y="15120"/>
                </a:cubicBezTo>
                <a:close/>
                <a:moveTo>
                  <a:pt x="2181" y="11880"/>
                </a:moveTo>
                <a:lnTo>
                  <a:pt x="5555" y="11880"/>
                </a:lnTo>
                <a:lnTo>
                  <a:pt x="5865" y="14040"/>
                </a:lnTo>
                <a:lnTo>
                  <a:pt x="2594" y="14040"/>
                </a:lnTo>
                <a:cubicBezTo>
                  <a:pt x="2594" y="14040"/>
                  <a:pt x="2181" y="11880"/>
                  <a:pt x="2181" y="11880"/>
                </a:cubicBezTo>
                <a:close/>
                <a:moveTo>
                  <a:pt x="20618" y="8640"/>
                </a:moveTo>
                <a:lnTo>
                  <a:pt x="982" y="8640"/>
                </a:lnTo>
                <a:cubicBezTo>
                  <a:pt x="440" y="8640"/>
                  <a:pt x="0" y="9124"/>
                  <a:pt x="0" y="9720"/>
                </a:cubicBezTo>
                <a:lnTo>
                  <a:pt x="0" y="10800"/>
                </a:lnTo>
                <a:cubicBezTo>
                  <a:pt x="0" y="11396"/>
                  <a:pt x="440" y="11880"/>
                  <a:pt x="982" y="11880"/>
                </a:cubicBezTo>
                <a:lnTo>
                  <a:pt x="1178" y="11880"/>
                </a:lnTo>
                <a:lnTo>
                  <a:pt x="2960" y="21191"/>
                </a:lnTo>
                <a:lnTo>
                  <a:pt x="2969" y="21189"/>
                </a:lnTo>
                <a:cubicBezTo>
                  <a:pt x="3023" y="21423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423"/>
                  <a:pt x="18631" y="21189"/>
                </a:cubicBezTo>
                <a:lnTo>
                  <a:pt x="18640" y="21191"/>
                </a:lnTo>
                <a:lnTo>
                  <a:pt x="20422" y="11880"/>
                </a:lnTo>
                <a:lnTo>
                  <a:pt x="20618" y="11880"/>
                </a:lnTo>
                <a:cubicBezTo>
                  <a:pt x="21160" y="11880"/>
                  <a:pt x="21600" y="11396"/>
                  <a:pt x="21600" y="10800"/>
                </a:cubicBezTo>
                <a:lnTo>
                  <a:pt x="21600" y="9720"/>
                </a:lnTo>
                <a:cubicBezTo>
                  <a:pt x="21600" y="9124"/>
                  <a:pt x="21160" y="8640"/>
                  <a:pt x="20618" y="8640"/>
                </a:cubicBezTo>
                <a:moveTo>
                  <a:pt x="7855" y="3240"/>
                </a:moveTo>
                <a:lnTo>
                  <a:pt x="7855" y="3240"/>
                </a:lnTo>
                <a:lnTo>
                  <a:pt x="12560" y="3240"/>
                </a:lnTo>
                <a:lnTo>
                  <a:pt x="11435" y="4478"/>
                </a:lnTo>
                <a:cubicBezTo>
                  <a:pt x="11346" y="4576"/>
                  <a:pt x="11291" y="4711"/>
                  <a:pt x="11291" y="4860"/>
                </a:cubicBezTo>
                <a:cubicBezTo>
                  <a:pt x="11291" y="5158"/>
                  <a:pt x="11511" y="5400"/>
                  <a:pt x="11782" y="5400"/>
                </a:cubicBezTo>
                <a:cubicBezTo>
                  <a:pt x="11917" y="5400"/>
                  <a:pt x="12040" y="5340"/>
                  <a:pt x="12129" y="5242"/>
                </a:cubicBezTo>
                <a:lnTo>
                  <a:pt x="14093" y="3082"/>
                </a:lnTo>
                <a:cubicBezTo>
                  <a:pt x="14181" y="2984"/>
                  <a:pt x="14236" y="2849"/>
                  <a:pt x="14236" y="2700"/>
                </a:cubicBezTo>
                <a:cubicBezTo>
                  <a:pt x="14236" y="2551"/>
                  <a:pt x="14181" y="2416"/>
                  <a:pt x="14093" y="2318"/>
                </a:cubicBezTo>
                <a:lnTo>
                  <a:pt x="12129" y="158"/>
                </a:lnTo>
                <a:cubicBezTo>
                  <a:pt x="12040" y="61"/>
                  <a:pt x="11917" y="0"/>
                  <a:pt x="11782" y="0"/>
                </a:cubicBezTo>
                <a:cubicBezTo>
                  <a:pt x="11511" y="0"/>
                  <a:pt x="11291" y="242"/>
                  <a:pt x="11291" y="540"/>
                </a:cubicBezTo>
                <a:cubicBezTo>
                  <a:pt x="11291" y="689"/>
                  <a:pt x="11346" y="824"/>
                  <a:pt x="11435" y="922"/>
                </a:cubicBezTo>
                <a:lnTo>
                  <a:pt x="12560" y="2160"/>
                </a:lnTo>
                <a:lnTo>
                  <a:pt x="7855" y="2160"/>
                </a:lnTo>
                <a:cubicBezTo>
                  <a:pt x="7584" y="2160"/>
                  <a:pt x="7364" y="2402"/>
                  <a:pt x="7364" y="2700"/>
                </a:cubicBezTo>
                <a:cubicBezTo>
                  <a:pt x="7364" y="2998"/>
                  <a:pt x="7584" y="3240"/>
                  <a:pt x="7855" y="324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0" name="Shape 3857"/>
          <p:cNvSpPr/>
          <p:nvPr/>
        </p:nvSpPr>
        <p:spPr>
          <a:xfrm>
            <a:off x="1516053" y="1899940"/>
            <a:ext cx="248851" cy="2262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0800"/>
                </a:moveTo>
                <a:lnTo>
                  <a:pt x="982" y="10800"/>
                </a:lnTo>
                <a:lnTo>
                  <a:pt x="982" y="9720"/>
                </a:lnTo>
                <a:lnTo>
                  <a:pt x="20618" y="9720"/>
                </a:lnTo>
                <a:cubicBezTo>
                  <a:pt x="20618" y="9720"/>
                  <a:pt x="20618" y="10800"/>
                  <a:pt x="20618" y="10800"/>
                </a:cubicBezTo>
                <a:close/>
                <a:moveTo>
                  <a:pt x="19006" y="14040"/>
                </a:moveTo>
                <a:lnTo>
                  <a:pt x="15735" y="14040"/>
                </a:lnTo>
                <a:lnTo>
                  <a:pt x="16045" y="11880"/>
                </a:lnTo>
                <a:lnTo>
                  <a:pt x="19419" y="11880"/>
                </a:lnTo>
                <a:cubicBezTo>
                  <a:pt x="19419" y="11880"/>
                  <a:pt x="19006" y="14040"/>
                  <a:pt x="19006" y="14040"/>
                </a:cubicBezTo>
                <a:close/>
                <a:moveTo>
                  <a:pt x="18386" y="17280"/>
                </a:moveTo>
                <a:lnTo>
                  <a:pt x="15270" y="17280"/>
                </a:lnTo>
                <a:lnTo>
                  <a:pt x="15580" y="15120"/>
                </a:lnTo>
                <a:lnTo>
                  <a:pt x="18799" y="15120"/>
                </a:lnTo>
                <a:cubicBezTo>
                  <a:pt x="18799" y="15120"/>
                  <a:pt x="18386" y="17280"/>
                  <a:pt x="18386" y="17280"/>
                </a:cubicBezTo>
                <a:close/>
                <a:moveTo>
                  <a:pt x="17766" y="20520"/>
                </a:moveTo>
                <a:lnTo>
                  <a:pt x="14805" y="20520"/>
                </a:lnTo>
                <a:lnTo>
                  <a:pt x="15115" y="18360"/>
                </a:lnTo>
                <a:lnTo>
                  <a:pt x="18179" y="18360"/>
                </a:lnTo>
                <a:cubicBezTo>
                  <a:pt x="18179" y="18360"/>
                  <a:pt x="17766" y="20520"/>
                  <a:pt x="17766" y="20520"/>
                </a:cubicBezTo>
                <a:close/>
                <a:moveTo>
                  <a:pt x="11291" y="14040"/>
                </a:moveTo>
                <a:lnTo>
                  <a:pt x="11291" y="11880"/>
                </a:lnTo>
                <a:lnTo>
                  <a:pt x="15063" y="11880"/>
                </a:lnTo>
                <a:lnTo>
                  <a:pt x="14753" y="14040"/>
                </a:lnTo>
                <a:cubicBezTo>
                  <a:pt x="14753" y="14040"/>
                  <a:pt x="11291" y="14040"/>
                  <a:pt x="11291" y="14040"/>
                </a:cubicBezTo>
                <a:close/>
                <a:moveTo>
                  <a:pt x="14288" y="17280"/>
                </a:moveTo>
                <a:lnTo>
                  <a:pt x="11291" y="17280"/>
                </a:lnTo>
                <a:lnTo>
                  <a:pt x="11291" y="15120"/>
                </a:lnTo>
                <a:lnTo>
                  <a:pt x="14598" y="15120"/>
                </a:lnTo>
                <a:cubicBezTo>
                  <a:pt x="14598" y="15120"/>
                  <a:pt x="14288" y="17280"/>
                  <a:pt x="14288" y="17280"/>
                </a:cubicBezTo>
                <a:close/>
                <a:moveTo>
                  <a:pt x="13823" y="20520"/>
                </a:moveTo>
                <a:lnTo>
                  <a:pt x="11291" y="20520"/>
                </a:lnTo>
                <a:lnTo>
                  <a:pt x="11291" y="18360"/>
                </a:lnTo>
                <a:lnTo>
                  <a:pt x="14133" y="18360"/>
                </a:lnTo>
                <a:cubicBezTo>
                  <a:pt x="14133" y="18360"/>
                  <a:pt x="13823" y="20520"/>
                  <a:pt x="13823" y="20520"/>
                </a:cubicBezTo>
                <a:close/>
                <a:moveTo>
                  <a:pt x="10309" y="14040"/>
                </a:moveTo>
                <a:lnTo>
                  <a:pt x="6847" y="14040"/>
                </a:lnTo>
                <a:lnTo>
                  <a:pt x="6537" y="11880"/>
                </a:lnTo>
                <a:lnTo>
                  <a:pt x="10309" y="11880"/>
                </a:lnTo>
                <a:cubicBezTo>
                  <a:pt x="10309" y="11880"/>
                  <a:pt x="10309" y="14040"/>
                  <a:pt x="10309" y="14040"/>
                </a:cubicBezTo>
                <a:close/>
                <a:moveTo>
                  <a:pt x="10309" y="17280"/>
                </a:moveTo>
                <a:lnTo>
                  <a:pt x="7312" y="17280"/>
                </a:lnTo>
                <a:lnTo>
                  <a:pt x="7002" y="15120"/>
                </a:lnTo>
                <a:lnTo>
                  <a:pt x="10309" y="15120"/>
                </a:lnTo>
                <a:cubicBezTo>
                  <a:pt x="10309" y="15120"/>
                  <a:pt x="10309" y="17280"/>
                  <a:pt x="10309" y="17280"/>
                </a:cubicBezTo>
                <a:close/>
                <a:moveTo>
                  <a:pt x="10309" y="20520"/>
                </a:moveTo>
                <a:lnTo>
                  <a:pt x="7777" y="20520"/>
                </a:lnTo>
                <a:lnTo>
                  <a:pt x="7467" y="18360"/>
                </a:lnTo>
                <a:lnTo>
                  <a:pt x="10309" y="18360"/>
                </a:lnTo>
                <a:cubicBezTo>
                  <a:pt x="10309" y="18360"/>
                  <a:pt x="10309" y="20520"/>
                  <a:pt x="10309" y="20520"/>
                </a:cubicBezTo>
                <a:close/>
                <a:moveTo>
                  <a:pt x="3834" y="20520"/>
                </a:moveTo>
                <a:lnTo>
                  <a:pt x="3421" y="18360"/>
                </a:lnTo>
                <a:lnTo>
                  <a:pt x="6485" y="18360"/>
                </a:lnTo>
                <a:lnTo>
                  <a:pt x="6795" y="20520"/>
                </a:lnTo>
                <a:cubicBezTo>
                  <a:pt x="6795" y="20520"/>
                  <a:pt x="3834" y="20520"/>
                  <a:pt x="3834" y="20520"/>
                </a:cubicBezTo>
                <a:close/>
                <a:moveTo>
                  <a:pt x="2801" y="15120"/>
                </a:moveTo>
                <a:lnTo>
                  <a:pt x="6020" y="15120"/>
                </a:lnTo>
                <a:lnTo>
                  <a:pt x="6330" y="17280"/>
                </a:lnTo>
                <a:lnTo>
                  <a:pt x="3214" y="17280"/>
                </a:lnTo>
                <a:cubicBezTo>
                  <a:pt x="3214" y="17280"/>
                  <a:pt x="2801" y="15120"/>
                  <a:pt x="2801" y="15120"/>
                </a:cubicBezTo>
                <a:close/>
                <a:moveTo>
                  <a:pt x="2181" y="11880"/>
                </a:moveTo>
                <a:lnTo>
                  <a:pt x="5555" y="11880"/>
                </a:lnTo>
                <a:lnTo>
                  <a:pt x="5865" y="14040"/>
                </a:lnTo>
                <a:lnTo>
                  <a:pt x="2594" y="14040"/>
                </a:lnTo>
                <a:cubicBezTo>
                  <a:pt x="2594" y="14040"/>
                  <a:pt x="2181" y="11880"/>
                  <a:pt x="2181" y="11880"/>
                </a:cubicBezTo>
                <a:close/>
                <a:moveTo>
                  <a:pt x="20618" y="8640"/>
                </a:moveTo>
                <a:lnTo>
                  <a:pt x="982" y="8640"/>
                </a:lnTo>
                <a:cubicBezTo>
                  <a:pt x="440" y="8640"/>
                  <a:pt x="0" y="9124"/>
                  <a:pt x="0" y="9720"/>
                </a:cubicBezTo>
                <a:lnTo>
                  <a:pt x="0" y="10800"/>
                </a:lnTo>
                <a:cubicBezTo>
                  <a:pt x="0" y="11396"/>
                  <a:pt x="440" y="11880"/>
                  <a:pt x="982" y="11880"/>
                </a:cubicBezTo>
                <a:lnTo>
                  <a:pt x="1178" y="11880"/>
                </a:lnTo>
                <a:lnTo>
                  <a:pt x="2960" y="21191"/>
                </a:lnTo>
                <a:lnTo>
                  <a:pt x="2969" y="21189"/>
                </a:lnTo>
                <a:cubicBezTo>
                  <a:pt x="3023" y="21423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423"/>
                  <a:pt x="18631" y="21189"/>
                </a:cubicBezTo>
                <a:lnTo>
                  <a:pt x="18640" y="21191"/>
                </a:lnTo>
                <a:lnTo>
                  <a:pt x="20422" y="11880"/>
                </a:lnTo>
                <a:lnTo>
                  <a:pt x="20618" y="11880"/>
                </a:lnTo>
                <a:cubicBezTo>
                  <a:pt x="21160" y="11880"/>
                  <a:pt x="21600" y="11396"/>
                  <a:pt x="21600" y="10800"/>
                </a:cubicBezTo>
                <a:lnTo>
                  <a:pt x="21600" y="9720"/>
                </a:lnTo>
                <a:cubicBezTo>
                  <a:pt x="21600" y="9124"/>
                  <a:pt x="21160" y="8640"/>
                  <a:pt x="20618" y="8640"/>
                </a:cubicBezTo>
                <a:moveTo>
                  <a:pt x="8345" y="3780"/>
                </a:moveTo>
                <a:lnTo>
                  <a:pt x="10309" y="3780"/>
                </a:lnTo>
                <a:lnTo>
                  <a:pt x="10309" y="5940"/>
                </a:lnTo>
                <a:cubicBezTo>
                  <a:pt x="10309" y="6238"/>
                  <a:pt x="10529" y="6480"/>
                  <a:pt x="10800" y="6480"/>
                </a:cubicBezTo>
                <a:cubicBezTo>
                  <a:pt x="11071" y="6480"/>
                  <a:pt x="11291" y="6238"/>
                  <a:pt x="11291" y="5940"/>
                </a:cubicBezTo>
                <a:lnTo>
                  <a:pt x="11291" y="3780"/>
                </a:lnTo>
                <a:lnTo>
                  <a:pt x="13255" y="3780"/>
                </a:lnTo>
                <a:cubicBezTo>
                  <a:pt x="13525" y="3780"/>
                  <a:pt x="13745" y="3538"/>
                  <a:pt x="13745" y="3240"/>
                </a:cubicBezTo>
                <a:cubicBezTo>
                  <a:pt x="13745" y="2942"/>
                  <a:pt x="13525" y="2700"/>
                  <a:pt x="13255" y="2700"/>
                </a:cubicBezTo>
                <a:lnTo>
                  <a:pt x="11291" y="2700"/>
                </a:lnTo>
                <a:lnTo>
                  <a:pt x="11291" y="540"/>
                </a:lnTo>
                <a:cubicBezTo>
                  <a:pt x="11291" y="242"/>
                  <a:pt x="11071" y="0"/>
                  <a:pt x="10800" y="0"/>
                </a:cubicBezTo>
                <a:cubicBezTo>
                  <a:pt x="10529" y="0"/>
                  <a:pt x="10309" y="242"/>
                  <a:pt x="10309" y="540"/>
                </a:cubicBezTo>
                <a:lnTo>
                  <a:pt x="10309" y="2700"/>
                </a:lnTo>
                <a:lnTo>
                  <a:pt x="8345" y="2700"/>
                </a:lnTo>
                <a:cubicBezTo>
                  <a:pt x="8075" y="2700"/>
                  <a:pt x="7855" y="2942"/>
                  <a:pt x="7855" y="3240"/>
                </a:cubicBezTo>
                <a:cubicBezTo>
                  <a:pt x="7855" y="3538"/>
                  <a:pt x="8075" y="3780"/>
                  <a:pt x="8345" y="378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1" name="Shape 3858"/>
          <p:cNvSpPr/>
          <p:nvPr/>
        </p:nvSpPr>
        <p:spPr>
          <a:xfrm>
            <a:off x="1991133" y="1916907"/>
            <a:ext cx="248851" cy="1979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9257"/>
                </a:moveTo>
                <a:lnTo>
                  <a:pt x="982" y="9257"/>
                </a:lnTo>
                <a:lnTo>
                  <a:pt x="982" y="8023"/>
                </a:lnTo>
                <a:lnTo>
                  <a:pt x="20618" y="8023"/>
                </a:lnTo>
                <a:cubicBezTo>
                  <a:pt x="20618" y="8023"/>
                  <a:pt x="20618" y="9257"/>
                  <a:pt x="20618" y="9257"/>
                </a:cubicBezTo>
                <a:close/>
                <a:moveTo>
                  <a:pt x="19006" y="12960"/>
                </a:moveTo>
                <a:lnTo>
                  <a:pt x="15735" y="12960"/>
                </a:lnTo>
                <a:lnTo>
                  <a:pt x="16045" y="10491"/>
                </a:lnTo>
                <a:lnTo>
                  <a:pt x="19419" y="10491"/>
                </a:lnTo>
                <a:cubicBezTo>
                  <a:pt x="19419" y="10491"/>
                  <a:pt x="19006" y="12960"/>
                  <a:pt x="19006" y="12960"/>
                </a:cubicBezTo>
                <a:close/>
                <a:moveTo>
                  <a:pt x="18386" y="16663"/>
                </a:moveTo>
                <a:lnTo>
                  <a:pt x="15270" y="16663"/>
                </a:lnTo>
                <a:lnTo>
                  <a:pt x="15580" y="14194"/>
                </a:lnTo>
                <a:lnTo>
                  <a:pt x="18799" y="14194"/>
                </a:lnTo>
                <a:cubicBezTo>
                  <a:pt x="18799" y="14194"/>
                  <a:pt x="18386" y="16663"/>
                  <a:pt x="18386" y="16663"/>
                </a:cubicBezTo>
                <a:close/>
                <a:moveTo>
                  <a:pt x="17765" y="20366"/>
                </a:moveTo>
                <a:lnTo>
                  <a:pt x="14805" y="20366"/>
                </a:lnTo>
                <a:lnTo>
                  <a:pt x="15115" y="17897"/>
                </a:lnTo>
                <a:lnTo>
                  <a:pt x="18179" y="17897"/>
                </a:lnTo>
                <a:cubicBezTo>
                  <a:pt x="18179" y="17897"/>
                  <a:pt x="17765" y="20366"/>
                  <a:pt x="17765" y="20366"/>
                </a:cubicBezTo>
                <a:close/>
                <a:moveTo>
                  <a:pt x="11291" y="12960"/>
                </a:moveTo>
                <a:lnTo>
                  <a:pt x="11291" y="10491"/>
                </a:lnTo>
                <a:lnTo>
                  <a:pt x="15063" y="10491"/>
                </a:lnTo>
                <a:lnTo>
                  <a:pt x="14753" y="12960"/>
                </a:lnTo>
                <a:cubicBezTo>
                  <a:pt x="14753" y="12960"/>
                  <a:pt x="11291" y="12960"/>
                  <a:pt x="11291" y="12960"/>
                </a:cubicBezTo>
                <a:close/>
                <a:moveTo>
                  <a:pt x="14288" y="16663"/>
                </a:moveTo>
                <a:lnTo>
                  <a:pt x="11291" y="16663"/>
                </a:lnTo>
                <a:lnTo>
                  <a:pt x="11291" y="14194"/>
                </a:lnTo>
                <a:lnTo>
                  <a:pt x="14598" y="14194"/>
                </a:lnTo>
                <a:cubicBezTo>
                  <a:pt x="14598" y="14194"/>
                  <a:pt x="14288" y="16663"/>
                  <a:pt x="14288" y="16663"/>
                </a:cubicBezTo>
                <a:close/>
                <a:moveTo>
                  <a:pt x="13823" y="20366"/>
                </a:moveTo>
                <a:lnTo>
                  <a:pt x="11291" y="20366"/>
                </a:lnTo>
                <a:lnTo>
                  <a:pt x="11291" y="17897"/>
                </a:lnTo>
                <a:lnTo>
                  <a:pt x="14133" y="17897"/>
                </a:lnTo>
                <a:cubicBezTo>
                  <a:pt x="14133" y="17897"/>
                  <a:pt x="13823" y="20366"/>
                  <a:pt x="13823" y="20366"/>
                </a:cubicBezTo>
                <a:close/>
                <a:moveTo>
                  <a:pt x="10309" y="12960"/>
                </a:moveTo>
                <a:lnTo>
                  <a:pt x="6847" y="12960"/>
                </a:lnTo>
                <a:lnTo>
                  <a:pt x="6537" y="10491"/>
                </a:lnTo>
                <a:lnTo>
                  <a:pt x="10309" y="10491"/>
                </a:lnTo>
                <a:cubicBezTo>
                  <a:pt x="10309" y="10491"/>
                  <a:pt x="10309" y="12960"/>
                  <a:pt x="10309" y="12960"/>
                </a:cubicBezTo>
                <a:close/>
                <a:moveTo>
                  <a:pt x="10309" y="16663"/>
                </a:moveTo>
                <a:lnTo>
                  <a:pt x="7312" y="16663"/>
                </a:lnTo>
                <a:lnTo>
                  <a:pt x="7002" y="14194"/>
                </a:lnTo>
                <a:lnTo>
                  <a:pt x="10309" y="14194"/>
                </a:lnTo>
                <a:cubicBezTo>
                  <a:pt x="10309" y="14194"/>
                  <a:pt x="10309" y="16663"/>
                  <a:pt x="10309" y="16663"/>
                </a:cubicBezTo>
                <a:close/>
                <a:moveTo>
                  <a:pt x="10309" y="20366"/>
                </a:moveTo>
                <a:lnTo>
                  <a:pt x="7777" y="20366"/>
                </a:lnTo>
                <a:lnTo>
                  <a:pt x="7467" y="17897"/>
                </a:lnTo>
                <a:lnTo>
                  <a:pt x="10309" y="17897"/>
                </a:lnTo>
                <a:cubicBezTo>
                  <a:pt x="10309" y="17897"/>
                  <a:pt x="10309" y="20366"/>
                  <a:pt x="10309" y="20366"/>
                </a:cubicBezTo>
                <a:close/>
                <a:moveTo>
                  <a:pt x="3834" y="20366"/>
                </a:moveTo>
                <a:lnTo>
                  <a:pt x="3421" y="17897"/>
                </a:lnTo>
                <a:lnTo>
                  <a:pt x="6485" y="17897"/>
                </a:lnTo>
                <a:lnTo>
                  <a:pt x="6795" y="20366"/>
                </a:lnTo>
                <a:cubicBezTo>
                  <a:pt x="6795" y="20366"/>
                  <a:pt x="3834" y="20366"/>
                  <a:pt x="3834" y="20366"/>
                </a:cubicBezTo>
                <a:close/>
                <a:moveTo>
                  <a:pt x="2801" y="14194"/>
                </a:moveTo>
                <a:lnTo>
                  <a:pt x="6020" y="14194"/>
                </a:lnTo>
                <a:lnTo>
                  <a:pt x="6330" y="16663"/>
                </a:lnTo>
                <a:lnTo>
                  <a:pt x="3214" y="16663"/>
                </a:lnTo>
                <a:cubicBezTo>
                  <a:pt x="3214" y="16663"/>
                  <a:pt x="2801" y="14194"/>
                  <a:pt x="2801" y="14194"/>
                </a:cubicBezTo>
                <a:close/>
                <a:moveTo>
                  <a:pt x="2181" y="10491"/>
                </a:moveTo>
                <a:lnTo>
                  <a:pt x="5555" y="10491"/>
                </a:lnTo>
                <a:lnTo>
                  <a:pt x="5865" y="12960"/>
                </a:lnTo>
                <a:lnTo>
                  <a:pt x="2594" y="12960"/>
                </a:lnTo>
                <a:cubicBezTo>
                  <a:pt x="2594" y="12960"/>
                  <a:pt x="2181" y="10491"/>
                  <a:pt x="2181" y="10491"/>
                </a:cubicBezTo>
                <a:close/>
                <a:moveTo>
                  <a:pt x="20618" y="6789"/>
                </a:moveTo>
                <a:lnTo>
                  <a:pt x="982" y="6789"/>
                </a:lnTo>
                <a:cubicBezTo>
                  <a:pt x="440" y="6789"/>
                  <a:pt x="0" y="7342"/>
                  <a:pt x="0" y="8023"/>
                </a:cubicBezTo>
                <a:lnTo>
                  <a:pt x="0" y="9257"/>
                </a:lnTo>
                <a:cubicBezTo>
                  <a:pt x="0" y="9939"/>
                  <a:pt x="440" y="10491"/>
                  <a:pt x="982" y="10491"/>
                </a:cubicBezTo>
                <a:lnTo>
                  <a:pt x="1178" y="10491"/>
                </a:lnTo>
                <a:lnTo>
                  <a:pt x="2960" y="21134"/>
                </a:lnTo>
                <a:lnTo>
                  <a:pt x="2969" y="21130"/>
                </a:lnTo>
                <a:cubicBezTo>
                  <a:pt x="3023" y="21398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398"/>
                  <a:pt x="18631" y="21130"/>
                </a:cubicBezTo>
                <a:lnTo>
                  <a:pt x="18640" y="21134"/>
                </a:lnTo>
                <a:lnTo>
                  <a:pt x="20422" y="10491"/>
                </a:lnTo>
                <a:lnTo>
                  <a:pt x="20618" y="10491"/>
                </a:lnTo>
                <a:cubicBezTo>
                  <a:pt x="21160" y="10491"/>
                  <a:pt x="21600" y="9939"/>
                  <a:pt x="21600" y="9257"/>
                </a:cubicBezTo>
                <a:lnTo>
                  <a:pt x="21600" y="8023"/>
                </a:lnTo>
                <a:cubicBezTo>
                  <a:pt x="21600" y="7342"/>
                  <a:pt x="21160" y="6789"/>
                  <a:pt x="20618" y="6789"/>
                </a:cubicBezTo>
                <a:moveTo>
                  <a:pt x="8345" y="1234"/>
                </a:moveTo>
                <a:lnTo>
                  <a:pt x="13255" y="1234"/>
                </a:lnTo>
                <a:cubicBezTo>
                  <a:pt x="13525" y="1234"/>
                  <a:pt x="13745" y="958"/>
                  <a:pt x="13745" y="617"/>
                </a:cubicBezTo>
                <a:cubicBezTo>
                  <a:pt x="13745" y="276"/>
                  <a:pt x="13525" y="0"/>
                  <a:pt x="13255" y="0"/>
                </a:cubicBezTo>
                <a:lnTo>
                  <a:pt x="8345" y="0"/>
                </a:lnTo>
                <a:cubicBezTo>
                  <a:pt x="8075" y="0"/>
                  <a:pt x="7855" y="276"/>
                  <a:pt x="7855" y="617"/>
                </a:cubicBezTo>
                <a:cubicBezTo>
                  <a:pt x="7855" y="958"/>
                  <a:pt x="8075" y="1234"/>
                  <a:pt x="8345" y="1234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2" name="Shape 3859"/>
          <p:cNvSpPr/>
          <p:nvPr/>
        </p:nvSpPr>
        <p:spPr>
          <a:xfrm>
            <a:off x="2466213" y="1888628"/>
            <a:ext cx="248851" cy="2488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89" extrusionOk="0">
                <a:moveTo>
                  <a:pt x="10309" y="9721"/>
                </a:moveTo>
                <a:lnTo>
                  <a:pt x="9327" y="9721"/>
                </a:lnTo>
                <a:cubicBezTo>
                  <a:pt x="9056" y="9721"/>
                  <a:pt x="8836" y="9938"/>
                  <a:pt x="8836" y="10207"/>
                </a:cubicBezTo>
                <a:cubicBezTo>
                  <a:pt x="8836" y="10476"/>
                  <a:pt x="9056" y="10693"/>
                  <a:pt x="9327" y="10693"/>
                </a:cubicBezTo>
                <a:lnTo>
                  <a:pt x="10309" y="10693"/>
                </a:lnTo>
                <a:cubicBezTo>
                  <a:pt x="10580" y="10693"/>
                  <a:pt x="10800" y="10476"/>
                  <a:pt x="10800" y="10207"/>
                </a:cubicBezTo>
                <a:cubicBezTo>
                  <a:pt x="10800" y="9938"/>
                  <a:pt x="10580" y="9721"/>
                  <a:pt x="10309" y="9721"/>
                </a:cubicBezTo>
                <a:moveTo>
                  <a:pt x="13255" y="18472"/>
                </a:moveTo>
                <a:lnTo>
                  <a:pt x="12273" y="18472"/>
                </a:lnTo>
                <a:cubicBezTo>
                  <a:pt x="12002" y="18472"/>
                  <a:pt x="11782" y="18690"/>
                  <a:pt x="11782" y="18958"/>
                </a:cubicBezTo>
                <a:cubicBezTo>
                  <a:pt x="11782" y="19227"/>
                  <a:pt x="12002" y="19444"/>
                  <a:pt x="12273" y="19444"/>
                </a:cubicBezTo>
                <a:lnTo>
                  <a:pt x="13255" y="19444"/>
                </a:lnTo>
                <a:cubicBezTo>
                  <a:pt x="13525" y="19444"/>
                  <a:pt x="13745" y="19227"/>
                  <a:pt x="13745" y="18958"/>
                </a:cubicBezTo>
                <a:cubicBezTo>
                  <a:pt x="13745" y="18690"/>
                  <a:pt x="13525" y="18472"/>
                  <a:pt x="13255" y="18472"/>
                </a:cubicBezTo>
                <a:moveTo>
                  <a:pt x="10309" y="18472"/>
                </a:moveTo>
                <a:lnTo>
                  <a:pt x="9327" y="18472"/>
                </a:lnTo>
                <a:cubicBezTo>
                  <a:pt x="9056" y="18472"/>
                  <a:pt x="8836" y="18690"/>
                  <a:pt x="8836" y="18958"/>
                </a:cubicBezTo>
                <a:cubicBezTo>
                  <a:pt x="8836" y="19227"/>
                  <a:pt x="9056" y="19444"/>
                  <a:pt x="9327" y="19444"/>
                </a:cubicBezTo>
                <a:lnTo>
                  <a:pt x="10309" y="19444"/>
                </a:lnTo>
                <a:cubicBezTo>
                  <a:pt x="10580" y="19444"/>
                  <a:pt x="10800" y="19227"/>
                  <a:pt x="10800" y="18958"/>
                </a:cubicBezTo>
                <a:cubicBezTo>
                  <a:pt x="10800" y="18690"/>
                  <a:pt x="10580" y="18472"/>
                  <a:pt x="10309" y="18472"/>
                </a:cubicBezTo>
                <a:moveTo>
                  <a:pt x="20618" y="15555"/>
                </a:moveTo>
                <a:cubicBezTo>
                  <a:pt x="20618" y="16091"/>
                  <a:pt x="20178" y="16527"/>
                  <a:pt x="19636" y="16527"/>
                </a:cubicBezTo>
                <a:lnTo>
                  <a:pt x="16691" y="16527"/>
                </a:lnTo>
                <a:cubicBezTo>
                  <a:pt x="16149" y="16527"/>
                  <a:pt x="15709" y="16091"/>
                  <a:pt x="15709" y="15555"/>
                </a:cubicBezTo>
                <a:lnTo>
                  <a:pt x="15709" y="13610"/>
                </a:lnTo>
                <a:cubicBezTo>
                  <a:pt x="15709" y="13074"/>
                  <a:pt x="16149" y="12638"/>
                  <a:pt x="16691" y="12638"/>
                </a:cubicBezTo>
                <a:lnTo>
                  <a:pt x="19636" y="12638"/>
                </a:lnTo>
                <a:cubicBezTo>
                  <a:pt x="20178" y="12638"/>
                  <a:pt x="20618" y="13074"/>
                  <a:pt x="20618" y="13610"/>
                </a:cubicBezTo>
                <a:cubicBezTo>
                  <a:pt x="20618" y="13610"/>
                  <a:pt x="20618" y="15555"/>
                  <a:pt x="20618" y="15555"/>
                </a:cubicBezTo>
                <a:close/>
                <a:moveTo>
                  <a:pt x="18655" y="19444"/>
                </a:moveTo>
                <a:cubicBezTo>
                  <a:pt x="18655" y="19981"/>
                  <a:pt x="18214" y="20417"/>
                  <a:pt x="17673" y="20417"/>
                </a:cubicBezTo>
                <a:lnTo>
                  <a:pt x="1964" y="20417"/>
                </a:lnTo>
                <a:cubicBezTo>
                  <a:pt x="1422" y="20417"/>
                  <a:pt x="982" y="19981"/>
                  <a:pt x="982" y="19444"/>
                </a:cubicBezTo>
                <a:lnTo>
                  <a:pt x="982" y="9721"/>
                </a:lnTo>
                <a:cubicBezTo>
                  <a:pt x="982" y="9184"/>
                  <a:pt x="1422" y="8748"/>
                  <a:pt x="1964" y="8748"/>
                </a:cubicBezTo>
                <a:lnTo>
                  <a:pt x="17673" y="8748"/>
                </a:lnTo>
                <a:cubicBezTo>
                  <a:pt x="18214" y="8748"/>
                  <a:pt x="18655" y="9184"/>
                  <a:pt x="18655" y="9721"/>
                </a:cubicBezTo>
                <a:lnTo>
                  <a:pt x="18655" y="11665"/>
                </a:lnTo>
                <a:lnTo>
                  <a:pt x="16691" y="11665"/>
                </a:lnTo>
                <a:cubicBezTo>
                  <a:pt x="15606" y="11665"/>
                  <a:pt x="14727" y="12536"/>
                  <a:pt x="14727" y="13610"/>
                </a:cubicBezTo>
                <a:lnTo>
                  <a:pt x="14727" y="15555"/>
                </a:lnTo>
                <a:cubicBezTo>
                  <a:pt x="14727" y="16629"/>
                  <a:pt x="15606" y="17500"/>
                  <a:pt x="16691" y="17500"/>
                </a:cubicBezTo>
                <a:lnTo>
                  <a:pt x="18655" y="17500"/>
                </a:lnTo>
                <a:cubicBezTo>
                  <a:pt x="18655" y="17500"/>
                  <a:pt x="18655" y="19444"/>
                  <a:pt x="18655" y="19444"/>
                </a:cubicBezTo>
                <a:close/>
                <a:moveTo>
                  <a:pt x="982" y="7776"/>
                </a:moveTo>
                <a:cubicBezTo>
                  <a:pt x="982" y="7239"/>
                  <a:pt x="1422" y="6804"/>
                  <a:pt x="1964" y="6804"/>
                </a:cubicBezTo>
                <a:lnTo>
                  <a:pt x="2555" y="6804"/>
                </a:lnTo>
                <a:lnTo>
                  <a:pt x="2817" y="7776"/>
                </a:lnTo>
                <a:lnTo>
                  <a:pt x="1964" y="7776"/>
                </a:lnTo>
                <a:cubicBezTo>
                  <a:pt x="1604" y="7776"/>
                  <a:pt x="1271" y="7879"/>
                  <a:pt x="982" y="8046"/>
                </a:cubicBezTo>
                <a:cubicBezTo>
                  <a:pt x="982" y="8046"/>
                  <a:pt x="982" y="7776"/>
                  <a:pt x="982" y="7776"/>
                </a:cubicBezTo>
                <a:close/>
                <a:moveTo>
                  <a:pt x="3721" y="3602"/>
                </a:moveTo>
                <a:lnTo>
                  <a:pt x="13629" y="1006"/>
                </a:lnTo>
                <a:cubicBezTo>
                  <a:pt x="14152" y="868"/>
                  <a:pt x="14690" y="1175"/>
                  <a:pt x="14831" y="1694"/>
                </a:cubicBezTo>
                <a:lnTo>
                  <a:pt x="15085" y="2632"/>
                </a:lnTo>
                <a:lnTo>
                  <a:pt x="3281" y="5732"/>
                </a:lnTo>
                <a:lnTo>
                  <a:pt x="3026" y="4792"/>
                </a:lnTo>
                <a:cubicBezTo>
                  <a:pt x="2886" y="4273"/>
                  <a:pt x="3197" y="3740"/>
                  <a:pt x="3721" y="3602"/>
                </a:cubicBezTo>
                <a:moveTo>
                  <a:pt x="15847" y="5449"/>
                </a:moveTo>
                <a:lnTo>
                  <a:pt x="16476" y="7776"/>
                </a:lnTo>
                <a:lnTo>
                  <a:pt x="6989" y="7776"/>
                </a:lnTo>
                <a:cubicBezTo>
                  <a:pt x="6989" y="7776"/>
                  <a:pt x="15847" y="5449"/>
                  <a:pt x="15847" y="5449"/>
                </a:cubicBezTo>
                <a:close/>
                <a:moveTo>
                  <a:pt x="17673" y="6804"/>
                </a:moveTo>
                <a:cubicBezTo>
                  <a:pt x="18214" y="6804"/>
                  <a:pt x="18655" y="7239"/>
                  <a:pt x="18655" y="7776"/>
                </a:cubicBezTo>
                <a:lnTo>
                  <a:pt x="18655" y="8046"/>
                </a:lnTo>
                <a:cubicBezTo>
                  <a:pt x="18365" y="7879"/>
                  <a:pt x="18032" y="7776"/>
                  <a:pt x="17673" y="7776"/>
                </a:cubicBezTo>
                <a:lnTo>
                  <a:pt x="17493" y="7776"/>
                </a:lnTo>
                <a:lnTo>
                  <a:pt x="17230" y="6804"/>
                </a:lnTo>
                <a:cubicBezTo>
                  <a:pt x="17230" y="6804"/>
                  <a:pt x="17673" y="6804"/>
                  <a:pt x="17673" y="6804"/>
                </a:cubicBezTo>
                <a:close/>
                <a:moveTo>
                  <a:pt x="19636" y="11665"/>
                </a:moveTo>
                <a:lnTo>
                  <a:pt x="19636" y="7776"/>
                </a:lnTo>
                <a:cubicBezTo>
                  <a:pt x="19636" y="6702"/>
                  <a:pt x="18757" y="5831"/>
                  <a:pt x="17673" y="5831"/>
                </a:cubicBezTo>
                <a:lnTo>
                  <a:pt x="16967" y="5831"/>
                </a:lnTo>
                <a:lnTo>
                  <a:pt x="15779" y="1442"/>
                </a:lnTo>
                <a:cubicBezTo>
                  <a:pt x="15498" y="405"/>
                  <a:pt x="14422" y="-211"/>
                  <a:pt x="13374" y="67"/>
                </a:cubicBezTo>
                <a:lnTo>
                  <a:pt x="3467" y="2661"/>
                </a:lnTo>
                <a:cubicBezTo>
                  <a:pt x="2419" y="2940"/>
                  <a:pt x="1798" y="4006"/>
                  <a:pt x="2078" y="5044"/>
                </a:cubicBezTo>
                <a:lnTo>
                  <a:pt x="2291" y="5831"/>
                </a:lnTo>
                <a:lnTo>
                  <a:pt x="1964" y="5831"/>
                </a:lnTo>
                <a:cubicBezTo>
                  <a:pt x="879" y="5831"/>
                  <a:pt x="0" y="6702"/>
                  <a:pt x="0" y="7776"/>
                </a:cubicBezTo>
                <a:lnTo>
                  <a:pt x="0" y="19444"/>
                </a:lnTo>
                <a:cubicBezTo>
                  <a:pt x="0" y="20518"/>
                  <a:pt x="879" y="21389"/>
                  <a:pt x="1964" y="21389"/>
                </a:cubicBezTo>
                <a:lnTo>
                  <a:pt x="17673" y="21389"/>
                </a:lnTo>
                <a:cubicBezTo>
                  <a:pt x="18757" y="21389"/>
                  <a:pt x="19636" y="20518"/>
                  <a:pt x="19636" y="19444"/>
                </a:cubicBezTo>
                <a:lnTo>
                  <a:pt x="19636" y="17500"/>
                </a:lnTo>
                <a:cubicBezTo>
                  <a:pt x="20721" y="17500"/>
                  <a:pt x="21600" y="16629"/>
                  <a:pt x="21600" y="15555"/>
                </a:cubicBezTo>
                <a:lnTo>
                  <a:pt x="21600" y="13610"/>
                </a:lnTo>
                <a:cubicBezTo>
                  <a:pt x="21600" y="12536"/>
                  <a:pt x="20721" y="11665"/>
                  <a:pt x="19636" y="11665"/>
                </a:cubicBezTo>
                <a:moveTo>
                  <a:pt x="13255" y="9721"/>
                </a:moveTo>
                <a:lnTo>
                  <a:pt x="12273" y="9721"/>
                </a:lnTo>
                <a:cubicBezTo>
                  <a:pt x="12002" y="9721"/>
                  <a:pt x="11782" y="9938"/>
                  <a:pt x="11782" y="10207"/>
                </a:cubicBezTo>
                <a:cubicBezTo>
                  <a:pt x="11782" y="10476"/>
                  <a:pt x="12002" y="10693"/>
                  <a:pt x="12273" y="10693"/>
                </a:cubicBezTo>
                <a:lnTo>
                  <a:pt x="13255" y="10693"/>
                </a:lnTo>
                <a:cubicBezTo>
                  <a:pt x="13525" y="10693"/>
                  <a:pt x="13745" y="10476"/>
                  <a:pt x="13745" y="10207"/>
                </a:cubicBezTo>
                <a:cubicBezTo>
                  <a:pt x="13745" y="9938"/>
                  <a:pt x="13525" y="9721"/>
                  <a:pt x="13255" y="9721"/>
                </a:cubicBezTo>
                <a:moveTo>
                  <a:pt x="7364" y="9721"/>
                </a:moveTo>
                <a:lnTo>
                  <a:pt x="6382" y="9721"/>
                </a:lnTo>
                <a:cubicBezTo>
                  <a:pt x="6111" y="9721"/>
                  <a:pt x="5891" y="9938"/>
                  <a:pt x="5891" y="10207"/>
                </a:cubicBezTo>
                <a:cubicBezTo>
                  <a:pt x="5891" y="10476"/>
                  <a:pt x="6111" y="10693"/>
                  <a:pt x="6382" y="10693"/>
                </a:cubicBezTo>
                <a:lnTo>
                  <a:pt x="7364" y="10693"/>
                </a:lnTo>
                <a:cubicBezTo>
                  <a:pt x="7634" y="10693"/>
                  <a:pt x="7855" y="10476"/>
                  <a:pt x="7855" y="10207"/>
                </a:cubicBezTo>
                <a:cubicBezTo>
                  <a:pt x="7855" y="9938"/>
                  <a:pt x="7634" y="9721"/>
                  <a:pt x="7364" y="9721"/>
                </a:cubicBezTo>
                <a:moveTo>
                  <a:pt x="17182" y="14096"/>
                </a:moveTo>
                <a:cubicBezTo>
                  <a:pt x="16911" y="14096"/>
                  <a:pt x="16691" y="14315"/>
                  <a:pt x="16691" y="14582"/>
                </a:cubicBezTo>
                <a:cubicBezTo>
                  <a:pt x="16691" y="14851"/>
                  <a:pt x="16911" y="15069"/>
                  <a:pt x="17182" y="15069"/>
                </a:cubicBezTo>
                <a:cubicBezTo>
                  <a:pt x="17453" y="15069"/>
                  <a:pt x="17673" y="14851"/>
                  <a:pt x="17673" y="14582"/>
                </a:cubicBezTo>
                <a:cubicBezTo>
                  <a:pt x="17673" y="14315"/>
                  <a:pt x="17453" y="14096"/>
                  <a:pt x="17182" y="14096"/>
                </a:cubicBezTo>
                <a:moveTo>
                  <a:pt x="16200" y="18472"/>
                </a:moveTo>
                <a:lnTo>
                  <a:pt x="15218" y="18472"/>
                </a:lnTo>
                <a:cubicBezTo>
                  <a:pt x="14947" y="18472"/>
                  <a:pt x="14727" y="18690"/>
                  <a:pt x="14727" y="18958"/>
                </a:cubicBezTo>
                <a:cubicBezTo>
                  <a:pt x="14727" y="19227"/>
                  <a:pt x="14947" y="19444"/>
                  <a:pt x="15218" y="19444"/>
                </a:cubicBezTo>
                <a:lnTo>
                  <a:pt x="16200" y="19444"/>
                </a:lnTo>
                <a:cubicBezTo>
                  <a:pt x="16471" y="19444"/>
                  <a:pt x="16691" y="19227"/>
                  <a:pt x="16691" y="18958"/>
                </a:cubicBezTo>
                <a:cubicBezTo>
                  <a:pt x="16691" y="18690"/>
                  <a:pt x="16471" y="18472"/>
                  <a:pt x="16200" y="18472"/>
                </a:cubicBezTo>
                <a:moveTo>
                  <a:pt x="15218" y="10693"/>
                </a:moveTo>
                <a:lnTo>
                  <a:pt x="16200" y="10693"/>
                </a:lnTo>
                <a:cubicBezTo>
                  <a:pt x="16471" y="10693"/>
                  <a:pt x="16691" y="10476"/>
                  <a:pt x="16691" y="10207"/>
                </a:cubicBezTo>
                <a:cubicBezTo>
                  <a:pt x="16691" y="9938"/>
                  <a:pt x="16471" y="9721"/>
                  <a:pt x="16200" y="9721"/>
                </a:cubicBezTo>
                <a:lnTo>
                  <a:pt x="15218" y="9721"/>
                </a:lnTo>
                <a:cubicBezTo>
                  <a:pt x="14947" y="9721"/>
                  <a:pt x="14727" y="9938"/>
                  <a:pt x="14727" y="10207"/>
                </a:cubicBezTo>
                <a:cubicBezTo>
                  <a:pt x="14727" y="10476"/>
                  <a:pt x="14947" y="10693"/>
                  <a:pt x="15218" y="10693"/>
                </a:cubicBezTo>
                <a:moveTo>
                  <a:pt x="4418" y="18472"/>
                </a:moveTo>
                <a:lnTo>
                  <a:pt x="3436" y="18472"/>
                </a:lnTo>
                <a:cubicBezTo>
                  <a:pt x="3166" y="18472"/>
                  <a:pt x="2945" y="18690"/>
                  <a:pt x="2945" y="18958"/>
                </a:cubicBezTo>
                <a:cubicBezTo>
                  <a:pt x="2945" y="19227"/>
                  <a:pt x="3166" y="19444"/>
                  <a:pt x="3436" y="19444"/>
                </a:cubicBezTo>
                <a:lnTo>
                  <a:pt x="4418" y="19444"/>
                </a:lnTo>
                <a:cubicBezTo>
                  <a:pt x="4689" y="19444"/>
                  <a:pt x="4909" y="19227"/>
                  <a:pt x="4909" y="18958"/>
                </a:cubicBezTo>
                <a:cubicBezTo>
                  <a:pt x="4909" y="18690"/>
                  <a:pt x="4689" y="18472"/>
                  <a:pt x="4418" y="18472"/>
                </a:cubicBezTo>
                <a:moveTo>
                  <a:pt x="7364" y="18472"/>
                </a:moveTo>
                <a:lnTo>
                  <a:pt x="6382" y="18472"/>
                </a:lnTo>
                <a:cubicBezTo>
                  <a:pt x="6111" y="18472"/>
                  <a:pt x="5891" y="18690"/>
                  <a:pt x="5891" y="18958"/>
                </a:cubicBezTo>
                <a:cubicBezTo>
                  <a:pt x="5891" y="19227"/>
                  <a:pt x="6111" y="19444"/>
                  <a:pt x="6382" y="19444"/>
                </a:cubicBezTo>
                <a:lnTo>
                  <a:pt x="7364" y="19444"/>
                </a:lnTo>
                <a:cubicBezTo>
                  <a:pt x="7634" y="19444"/>
                  <a:pt x="7855" y="19227"/>
                  <a:pt x="7855" y="18958"/>
                </a:cubicBezTo>
                <a:cubicBezTo>
                  <a:pt x="7855" y="18690"/>
                  <a:pt x="7634" y="18472"/>
                  <a:pt x="7364" y="18472"/>
                </a:cubicBezTo>
                <a:moveTo>
                  <a:pt x="4418" y="9721"/>
                </a:moveTo>
                <a:lnTo>
                  <a:pt x="3436" y="9721"/>
                </a:lnTo>
                <a:cubicBezTo>
                  <a:pt x="3166" y="9721"/>
                  <a:pt x="2945" y="9938"/>
                  <a:pt x="2945" y="10207"/>
                </a:cubicBezTo>
                <a:cubicBezTo>
                  <a:pt x="2945" y="10476"/>
                  <a:pt x="3166" y="10693"/>
                  <a:pt x="3436" y="10693"/>
                </a:cubicBezTo>
                <a:lnTo>
                  <a:pt x="4418" y="10693"/>
                </a:lnTo>
                <a:cubicBezTo>
                  <a:pt x="4689" y="10693"/>
                  <a:pt x="4909" y="10476"/>
                  <a:pt x="4909" y="10207"/>
                </a:cubicBezTo>
                <a:cubicBezTo>
                  <a:pt x="4909" y="9938"/>
                  <a:pt x="4689" y="9721"/>
                  <a:pt x="4418" y="9721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3" name="Shape 3860"/>
          <p:cNvSpPr/>
          <p:nvPr/>
        </p:nvSpPr>
        <p:spPr>
          <a:xfrm>
            <a:off x="2941293" y="1922563"/>
            <a:ext cx="248851" cy="180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255" y="17550"/>
                </a:moveTo>
                <a:lnTo>
                  <a:pt x="12273" y="17550"/>
                </a:lnTo>
                <a:cubicBezTo>
                  <a:pt x="12001" y="17550"/>
                  <a:pt x="11782" y="17853"/>
                  <a:pt x="11782" y="18225"/>
                </a:cubicBezTo>
                <a:cubicBezTo>
                  <a:pt x="11782" y="18598"/>
                  <a:pt x="12001" y="18900"/>
                  <a:pt x="12273" y="18900"/>
                </a:cubicBezTo>
                <a:lnTo>
                  <a:pt x="13255" y="18900"/>
                </a:lnTo>
                <a:cubicBezTo>
                  <a:pt x="13526" y="18900"/>
                  <a:pt x="13745" y="18598"/>
                  <a:pt x="13745" y="18225"/>
                </a:cubicBezTo>
                <a:cubicBezTo>
                  <a:pt x="13745" y="17853"/>
                  <a:pt x="13526" y="17550"/>
                  <a:pt x="13255" y="17550"/>
                </a:cubicBezTo>
                <a:moveTo>
                  <a:pt x="10309" y="5400"/>
                </a:moveTo>
                <a:lnTo>
                  <a:pt x="9327" y="5400"/>
                </a:lnTo>
                <a:cubicBezTo>
                  <a:pt x="9056" y="5400"/>
                  <a:pt x="8836" y="5702"/>
                  <a:pt x="8836" y="6075"/>
                </a:cubicBezTo>
                <a:cubicBezTo>
                  <a:pt x="8836" y="6448"/>
                  <a:pt x="9056" y="6750"/>
                  <a:pt x="9327" y="6750"/>
                </a:cubicBezTo>
                <a:lnTo>
                  <a:pt x="10309" y="6750"/>
                </a:lnTo>
                <a:cubicBezTo>
                  <a:pt x="10580" y="6750"/>
                  <a:pt x="10800" y="6448"/>
                  <a:pt x="10800" y="6075"/>
                </a:cubicBezTo>
                <a:cubicBezTo>
                  <a:pt x="10800" y="5702"/>
                  <a:pt x="10580" y="5400"/>
                  <a:pt x="10309" y="5400"/>
                </a:cubicBezTo>
                <a:moveTo>
                  <a:pt x="16200" y="17550"/>
                </a:moveTo>
                <a:lnTo>
                  <a:pt x="15218" y="17550"/>
                </a:lnTo>
                <a:cubicBezTo>
                  <a:pt x="14947" y="17550"/>
                  <a:pt x="14727" y="17853"/>
                  <a:pt x="14727" y="18225"/>
                </a:cubicBezTo>
                <a:cubicBezTo>
                  <a:pt x="14727" y="18598"/>
                  <a:pt x="14947" y="18900"/>
                  <a:pt x="15218" y="18900"/>
                </a:cubicBezTo>
                <a:lnTo>
                  <a:pt x="16200" y="18900"/>
                </a:lnTo>
                <a:cubicBezTo>
                  <a:pt x="16471" y="18900"/>
                  <a:pt x="16691" y="18598"/>
                  <a:pt x="16691" y="18225"/>
                </a:cubicBezTo>
                <a:cubicBezTo>
                  <a:pt x="16691" y="17853"/>
                  <a:pt x="16471" y="17550"/>
                  <a:pt x="16200" y="17550"/>
                </a:cubicBezTo>
                <a:moveTo>
                  <a:pt x="13255" y="5400"/>
                </a:moveTo>
                <a:lnTo>
                  <a:pt x="12273" y="5400"/>
                </a:lnTo>
                <a:cubicBezTo>
                  <a:pt x="12001" y="5400"/>
                  <a:pt x="11782" y="5702"/>
                  <a:pt x="11782" y="6075"/>
                </a:cubicBezTo>
                <a:cubicBezTo>
                  <a:pt x="11782" y="6448"/>
                  <a:pt x="12001" y="6750"/>
                  <a:pt x="12273" y="6750"/>
                </a:cubicBezTo>
                <a:lnTo>
                  <a:pt x="13255" y="6750"/>
                </a:lnTo>
                <a:cubicBezTo>
                  <a:pt x="13526" y="6750"/>
                  <a:pt x="13745" y="6448"/>
                  <a:pt x="13745" y="6075"/>
                </a:cubicBezTo>
                <a:cubicBezTo>
                  <a:pt x="13745" y="5702"/>
                  <a:pt x="13526" y="5400"/>
                  <a:pt x="13255" y="5400"/>
                </a:cubicBezTo>
                <a:moveTo>
                  <a:pt x="10309" y="17550"/>
                </a:moveTo>
                <a:lnTo>
                  <a:pt x="9327" y="17550"/>
                </a:lnTo>
                <a:cubicBezTo>
                  <a:pt x="9056" y="17550"/>
                  <a:pt x="8836" y="17853"/>
                  <a:pt x="8836" y="18225"/>
                </a:cubicBezTo>
                <a:cubicBezTo>
                  <a:pt x="8836" y="18598"/>
                  <a:pt x="9056" y="18900"/>
                  <a:pt x="9327" y="18900"/>
                </a:cubicBezTo>
                <a:lnTo>
                  <a:pt x="10309" y="18900"/>
                </a:lnTo>
                <a:cubicBezTo>
                  <a:pt x="10580" y="18900"/>
                  <a:pt x="10800" y="18598"/>
                  <a:pt x="10800" y="18225"/>
                </a:cubicBezTo>
                <a:cubicBezTo>
                  <a:pt x="10800" y="17853"/>
                  <a:pt x="10580" y="17550"/>
                  <a:pt x="10309" y="17550"/>
                </a:cubicBezTo>
                <a:moveTo>
                  <a:pt x="4418" y="17550"/>
                </a:moveTo>
                <a:lnTo>
                  <a:pt x="3436" y="17550"/>
                </a:lnTo>
                <a:cubicBezTo>
                  <a:pt x="3165" y="17550"/>
                  <a:pt x="2945" y="17853"/>
                  <a:pt x="2945" y="18225"/>
                </a:cubicBezTo>
                <a:cubicBezTo>
                  <a:pt x="2945" y="18598"/>
                  <a:pt x="3165" y="18900"/>
                  <a:pt x="3436" y="18900"/>
                </a:cubicBezTo>
                <a:lnTo>
                  <a:pt x="4418" y="18900"/>
                </a:lnTo>
                <a:cubicBezTo>
                  <a:pt x="4690" y="18900"/>
                  <a:pt x="4909" y="18598"/>
                  <a:pt x="4909" y="18225"/>
                </a:cubicBezTo>
                <a:cubicBezTo>
                  <a:pt x="4909" y="17853"/>
                  <a:pt x="4690" y="17550"/>
                  <a:pt x="4418" y="17550"/>
                </a:cubicBezTo>
                <a:moveTo>
                  <a:pt x="15218" y="6750"/>
                </a:moveTo>
                <a:lnTo>
                  <a:pt x="16200" y="6750"/>
                </a:lnTo>
                <a:cubicBezTo>
                  <a:pt x="16471" y="6750"/>
                  <a:pt x="16691" y="6448"/>
                  <a:pt x="16691" y="6075"/>
                </a:cubicBezTo>
                <a:cubicBezTo>
                  <a:pt x="16691" y="5702"/>
                  <a:pt x="16471" y="5400"/>
                  <a:pt x="16200" y="5400"/>
                </a:cubicBezTo>
                <a:lnTo>
                  <a:pt x="15218" y="5400"/>
                </a:lnTo>
                <a:cubicBezTo>
                  <a:pt x="14947" y="5400"/>
                  <a:pt x="14727" y="5702"/>
                  <a:pt x="14727" y="6075"/>
                </a:cubicBezTo>
                <a:cubicBezTo>
                  <a:pt x="14727" y="6448"/>
                  <a:pt x="14947" y="6750"/>
                  <a:pt x="15218" y="6750"/>
                </a:cubicBezTo>
                <a:moveTo>
                  <a:pt x="20618" y="13500"/>
                </a:moveTo>
                <a:cubicBezTo>
                  <a:pt x="20618" y="14245"/>
                  <a:pt x="20178" y="14850"/>
                  <a:pt x="19636" y="14850"/>
                </a:cubicBezTo>
                <a:lnTo>
                  <a:pt x="16691" y="14850"/>
                </a:lnTo>
                <a:cubicBezTo>
                  <a:pt x="16149" y="14850"/>
                  <a:pt x="15709" y="14245"/>
                  <a:pt x="15709" y="13500"/>
                </a:cubicBezTo>
                <a:lnTo>
                  <a:pt x="15709" y="10800"/>
                </a:lnTo>
                <a:cubicBezTo>
                  <a:pt x="15709" y="10055"/>
                  <a:pt x="16149" y="9450"/>
                  <a:pt x="16691" y="9450"/>
                </a:cubicBezTo>
                <a:lnTo>
                  <a:pt x="19636" y="9450"/>
                </a:lnTo>
                <a:cubicBezTo>
                  <a:pt x="20178" y="9450"/>
                  <a:pt x="20618" y="10055"/>
                  <a:pt x="20618" y="10800"/>
                </a:cubicBezTo>
                <a:cubicBezTo>
                  <a:pt x="20618" y="10800"/>
                  <a:pt x="20618" y="13500"/>
                  <a:pt x="20618" y="13500"/>
                </a:cubicBezTo>
                <a:close/>
                <a:moveTo>
                  <a:pt x="18655" y="18900"/>
                </a:moveTo>
                <a:cubicBezTo>
                  <a:pt x="18655" y="19645"/>
                  <a:pt x="18214" y="20250"/>
                  <a:pt x="17673" y="20250"/>
                </a:cubicBezTo>
                <a:lnTo>
                  <a:pt x="1964" y="20250"/>
                </a:lnTo>
                <a:cubicBezTo>
                  <a:pt x="1422" y="20250"/>
                  <a:pt x="982" y="19645"/>
                  <a:pt x="982" y="18900"/>
                </a:cubicBezTo>
                <a:lnTo>
                  <a:pt x="982" y="5400"/>
                </a:lnTo>
                <a:cubicBezTo>
                  <a:pt x="982" y="4655"/>
                  <a:pt x="1422" y="4050"/>
                  <a:pt x="1964" y="4050"/>
                </a:cubicBezTo>
                <a:lnTo>
                  <a:pt x="17673" y="4050"/>
                </a:lnTo>
                <a:cubicBezTo>
                  <a:pt x="18214" y="4050"/>
                  <a:pt x="18655" y="4655"/>
                  <a:pt x="18655" y="5400"/>
                </a:cubicBezTo>
                <a:lnTo>
                  <a:pt x="18655" y="8100"/>
                </a:lnTo>
                <a:lnTo>
                  <a:pt x="16691" y="8100"/>
                </a:lnTo>
                <a:cubicBezTo>
                  <a:pt x="15606" y="8100"/>
                  <a:pt x="14727" y="9309"/>
                  <a:pt x="14727" y="10800"/>
                </a:cubicBezTo>
                <a:lnTo>
                  <a:pt x="14727" y="13500"/>
                </a:lnTo>
                <a:cubicBezTo>
                  <a:pt x="14727" y="14991"/>
                  <a:pt x="15606" y="16200"/>
                  <a:pt x="16691" y="16200"/>
                </a:cubicBezTo>
                <a:lnTo>
                  <a:pt x="18655" y="16200"/>
                </a:lnTo>
                <a:cubicBezTo>
                  <a:pt x="18655" y="16200"/>
                  <a:pt x="18655" y="18900"/>
                  <a:pt x="18655" y="18900"/>
                </a:cubicBezTo>
                <a:close/>
                <a:moveTo>
                  <a:pt x="982" y="2700"/>
                </a:moveTo>
                <a:cubicBezTo>
                  <a:pt x="982" y="1955"/>
                  <a:pt x="1422" y="1350"/>
                  <a:pt x="1964" y="1350"/>
                </a:cubicBezTo>
                <a:lnTo>
                  <a:pt x="17673" y="1350"/>
                </a:lnTo>
                <a:cubicBezTo>
                  <a:pt x="18214" y="1350"/>
                  <a:pt x="18655" y="1955"/>
                  <a:pt x="18655" y="2700"/>
                </a:cubicBezTo>
                <a:lnTo>
                  <a:pt x="18655" y="3074"/>
                </a:lnTo>
                <a:cubicBezTo>
                  <a:pt x="18365" y="2842"/>
                  <a:pt x="18032" y="2700"/>
                  <a:pt x="17673" y="2700"/>
                </a:cubicBezTo>
                <a:lnTo>
                  <a:pt x="1964" y="2700"/>
                </a:lnTo>
                <a:cubicBezTo>
                  <a:pt x="1604" y="2700"/>
                  <a:pt x="1271" y="2842"/>
                  <a:pt x="982" y="3074"/>
                </a:cubicBezTo>
                <a:cubicBezTo>
                  <a:pt x="982" y="3074"/>
                  <a:pt x="982" y="2700"/>
                  <a:pt x="982" y="2700"/>
                </a:cubicBezTo>
                <a:close/>
                <a:moveTo>
                  <a:pt x="19636" y="8100"/>
                </a:moveTo>
                <a:lnTo>
                  <a:pt x="19636" y="2700"/>
                </a:lnTo>
                <a:cubicBezTo>
                  <a:pt x="19636" y="1209"/>
                  <a:pt x="18757" y="0"/>
                  <a:pt x="17673" y="0"/>
                </a:cubicBez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7673" y="21600"/>
                </a:lnTo>
                <a:cubicBezTo>
                  <a:pt x="18757" y="21600"/>
                  <a:pt x="19636" y="20391"/>
                  <a:pt x="19636" y="18900"/>
                </a:cubicBezTo>
                <a:lnTo>
                  <a:pt x="19636" y="16200"/>
                </a:lnTo>
                <a:cubicBezTo>
                  <a:pt x="20721" y="16200"/>
                  <a:pt x="21600" y="14991"/>
                  <a:pt x="21600" y="13500"/>
                </a:cubicBezTo>
                <a:lnTo>
                  <a:pt x="21600" y="10800"/>
                </a:lnTo>
                <a:cubicBezTo>
                  <a:pt x="21600" y="9309"/>
                  <a:pt x="20721" y="8100"/>
                  <a:pt x="19636" y="8100"/>
                </a:cubicBezTo>
                <a:moveTo>
                  <a:pt x="17182" y="11475"/>
                </a:moveTo>
                <a:cubicBezTo>
                  <a:pt x="16910" y="11475"/>
                  <a:pt x="16691" y="11777"/>
                  <a:pt x="16691" y="12150"/>
                </a:cubicBezTo>
                <a:cubicBezTo>
                  <a:pt x="16691" y="12523"/>
                  <a:pt x="16910" y="12825"/>
                  <a:pt x="17182" y="12825"/>
                </a:cubicBezTo>
                <a:cubicBezTo>
                  <a:pt x="17453" y="12825"/>
                  <a:pt x="17673" y="12523"/>
                  <a:pt x="17673" y="12150"/>
                </a:cubicBezTo>
                <a:cubicBezTo>
                  <a:pt x="17673" y="11777"/>
                  <a:pt x="17453" y="11475"/>
                  <a:pt x="17182" y="11475"/>
                </a:cubicBezTo>
                <a:moveTo>
                  <a:pt x="7364" y="17550"/>
                </a:moveTo>
                <a:lnTo>
                  <a:pt x="6382" y="17550"/>
                </a:lnTo>
                <a:cubicBezTo>
                  <a:pt x="6110" y="17550"/>
                  <a:pt x="5891" y="17853"/>
                  <a:pt x="5891" y="18225"/>
                </a:cubicBezTo>
                <a:cubicBezTo>
                  <a:pt x="5891" y="18598"/>
                  <a:pt x="6110" y="18900"/>
                  <a:pt x="6382" y="18900"/>
                </a:cubicBezTo>
                <a:lnTo>
                  <a:pt x="7364" y="18900"/>
                </a:lnTo>
                <a:cubicBezTo>
                  <a:pt x="7635" y="18900"/>
                  <a:pt x="7855" y="18598"/>
                  <a:pt x="7855" y="18225"/>
                </a:cubicBezTo>
                <a:cubicBezTo>
                  <a:pt x="7855" y="17853"/>
                  <a:pt x="7635" y="17550"/>
                  <a:pt x="7364" y="17550"/>
                </a:cubicBezTo>
                <a:moveTo>
                  <a:pt x="7364" y="5400"/>
                </a:moveTo>
                <a:lnTo>
                  <a:pt x="6382" y="5400"/>
                </a:lnTo>
                <a:cubicBezTo>
                  <a:pt x="6110" y="5400"/>
                  <a:pt x="5891" y="5702"/>
                  <a:pt x="5891" y="6075"/>
                </a:cubicBezTo>
                <a:cubicBezTo>
                  <a:pt x="5891" y="6448"/>
                  <a:pt x="6110" y="6750"/>
                  <a:pt x="6382" y="6750"/>
                </a:cubicBezTo>
                <a:lnTo>
                  <a:pt x="7364" y="6750"/>
                </a:lnTo>
                <a:cubicBezTo>
                  <a:pt x="7635" y="6750"/>
                  <a:pt x="7855" y="6448"/>
                  <a:pt x="7855" y="6075"/>
                </a:cubicBezTo>
                <a:cubicBezTo>
                  <a:pt x="7855" y="5702"/>
                  <a:pt x="7635" y="5400"/>
                  <a:pt x="7364" y="5400"/>
                </a:cubicBezTo>
                <a:moveTo>
                  <a:pt x="4418" y="5400"/>
                </a:moveTo>
                <a:lnTo>
                  <a:pt x="3436" y="5400"/>
                </a:lnTo>
                <a:cubicBezTo>
                  <a:pt x="3165" y="5400"/>
                  <a:pt x="2945" y="5702"/>
                  <a:pt x="2945" y="6075"/>
                </a:cubicBezTo>
                <a:cubicBezTo>
                  <a:pt x="2945" y="6448"/>
                  <a:pt x="3165" y="6750"/>
                  <a:pt x="3436" y="6750"/>
                </a:cubicBezTo>
                <a:lnTo>
                  <a:pt x="4418" y="6750"/>
                </a:lnTo>
                <a:cubicBezTo>
                  <a:pt x="4690" y="6750"/>
                  <a:pt x="4909" y="6448"/>
                  <a:pt x="4909" y="6075"/>
                </a:cubicBezTo>
                <a:cubicBezTo>
                  <a:pt x="4909" y="5702"/>
                  <a:pt x="4690" y="5400"/>
                  <a:pt x="4418" y="54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4" name="Shape 3861"/>
          <p:cNvSpPr/>
          <p:nvPr/>
        </p:nvSpPr>
        <p:spPr>
          <a:xfrm>
            <a:off x="3416373" y="1911252"/>
            <a:ext cx="248851" cy="2038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09" y="7214"/>
                </a:moveTo>
                <a:lnTo>
                  <a:pt x="9327" y="7214"/>
                </a:lnTo>
                <a:cubicBezTo>
                  <a:pt x="9056" y="7214"/>
                  <a:pt x="8836" y="7482"/>
                  <a:pt x="8836" y="7813"/>
                </a:cubicBezTo>
                <a:cubicBezTo>
                  <a:pt x="8836" y="8145"/>
                  <a:pt x="9056" y="8413"/>
                  <a:pt x="9327" y="8413"/>
                </a:cubicBezTo>
                <a:lnTo>
                  <a:pt x="10309" y="8413"/>
                </a:lnTo>
                <a:cubicBezTo>
                  <a:pt x="10580" y="8413"/>
                  <a:pt x="10800" y="8145"/>
                  <a:pt x="10800" y="7813"/>
                </a:cubicBezTo>
                <a:cubicBezTo>
                  <a:pt x="10800" y="7482"/>
                  <a:pt x="10580" y="7214"/>
                  <a:pt x="10309" y="7214"/>
                </a:cubicBezTo>
                <a:moveTo>
                  <a:pt x="7364" y="7214"/>
                </a:moveTo>
                <a:lnTo>
                  <a:pt x="6382" y="7214"/>
                </a:lnTo>
                <a:cubicBezTo>
                  <a:pt x="6110" y="7214"/>
                  <a:pt x="5891" y="7482"/>
                  <a:pt x="5891" y="7813"/>
                </a:cubicBezTo>
                <a:cubicBezTo>
                  <a:pt x="5891" y="8145"/>
                  <a:pt x="6110" y="8413"/>
                  <a:pt x="6382" y="8413"/>
                </a:cubicBezTo>
                <a:lnTo>
                  <a:pt x="7364" y="8413"/>
                </a:lnTo>
                <a:cubicBezTo>
                  <a:pt x="7635" y="8413"/>
                  <a:pt x="7855" y="8145"/>
                  <a:pt x="7855" y="7813"/>
                </a:cubicBezTo>
                <a:cubicBezTo>
                  <a:pt x="7855" y="7482"/>
                  <a:pt x="7635" y="7214"/>
                  <a:pt x="7364" y="7214"/>
                </a:cubicBezTo>
                <a:moveTo>
                  <a:pt x="10309" y="18004"/>
                </a:moveTo>
                <a:lnTo>
                  <a:pt x="9327" y="18004"/>
                </a:lnTo>
                <a:cubicBezTo>
                  <a:pt x="9056" y="18004"/>
                  <a:pt x="8836" y="18273"/>
                  <a:pt x="8836" y="18603"/>
                </a:cubicBezTo>
                <a:cubicBezTo>
                  <a:pt x="8836" y="18934"/>
                  <a:pt x="9056" y="19202"/>
                  <a:pt x="9327" y="19202"/>
                </a:cubicBezTo>
                <a:lnTo>
                  <a:pt x="10309" y="19202"/>
                </a:lnTo>
                <a:cubicBezTo>
                  <a:pt x="10580" y="19202"/>
                  <a:pt x="10800" y="18934"/>
                  <a:pt x="10800" y="18603"/>
                </a:cubicBezTo>
                <a:cubicBezTo>
                  <a:pt x="10800" y="18273"/>
                  <a:pt x="10580" y="18004"/>
                  <a:pt x="10309" y="18004"/>
                </a:cubicBezTo>
                <a:moveTo>
                  <a:pt x="13255" y="18004"/>
                </a:moveTo>
                <a:lnTo>
                  <a:pt x="12273" y="18004"/>
                </a:lnTo>
                <a:cubicBezTo>
                  <a:pt x="12001" y="18004"/>
                  <a:pt x="11782" y="18273"/>
                  <a:pt x="11782" y="18603"/>
                </a:cubicBezTo>
                <a:cubicBezTo>
                  <a:pt x="11782" y="18934"/>
                  <a:pt x="12001" y="19202"/>
                  <a:pt x="12273" y="19202"/>
                </a:cubicBezTo>
                <a:lnTo>
                  <a:pt x="13255" y="19202"/>
                </a:lnTo>
                <a:cubicBezTo>
                  <a:pt x="13526" y="19202"/>
                  <a:pt x="13745" y="18934"/>
                  <a:pt x="13745" y="18603"/>
                </a:cubicBezTo>
                <a:cubicBezTo>
                  <a:pt x="13745" y="18273"/>
                  <a:pt x="13526" y="18004"/>
                  <a:pt x="13255" y="18004"/>
                </a:cubicBezTo>
                <a:moveTo>
                  <a:pt x="20618" y="14407"/>
                </a:moveTo>
                <a:cubicBezTo>
                  <a:pt x="20618" y="15068"/>
                  <a:pt x="20178" y="15606"/>
                  <a:pt x="19636" y="15606"/>
                </a:cubicBezTo>
                <a:lnTo>
                  <a:pt x="16691" y="15606"/>
                </a:lnTo>
                <a:cubicBezTo>
                  <a:pt x="16148" y="15606"/>
                  <a:pt x="15709" y="15068"/>
                  <a:pt x="15709" y="14407"/>
                </a:cubicBezTo>
                <a:lnTo>
                  <a:pt x="15709" y="12009"/>
                </a:lnTo>
                <a:cubicBezTo>
                  <a:pt x="15709" y="11348"/>
                  <a:pt x="16148" y="10811"/>
                  <a:pt x="16691" y="10811"/>
                </a:cubicBezTo>
                <a:lnTo>
                  <a:pt x="19636" y="10811"/>
                </a:lnTo>
                <a:cubicBezTo>
                  <a:pt x="20178" y="10811"/>
                  <a:pt x="20618" y="11348"/>
                  <a:pt x="20618" y="12009"/>
                </a:cubicBezTo>
                <a:cubicBezTo>
                  <a:pt x="20618" y="12009"/>
                  <a:pt x="20618" y="14407"/>
                  <a:pt x="20618" y="14407"/>
                </a:cubicBezTo>
                <a:close/>
                <a:moveTo>
                  <a:pt x="18655" y="19202"/>
                </a:moveTo>
                <a:cubicBezTo>
                  <a:pt x="18655" y="19864"/>
                  <a:pt x="18214" y="20401"/>
                  <a:pt x="17673" y="20401"/>
                </a:cubicBezTo>
                <a:lnTo>
                  <a:pt x="1964" y="20401"/>
                </a:lnTo>
                <a:cubicBezTo>
                  <a:pt x="1421" y="20401"/>
                  <a:pt x="982" y="19864"/>
                  <a:pt x="982" y="19202"/>
                </a:cubicBezTo>
                <a:lnTo>
                  <a:pt x="982" y="7214"/>
                </a:lnTo>
                <a:cubicBezTo>
                  <a:pt x="982" y="6553"/>
                  <a:pt x="1421" y="6015"/>
                  <a:pt x="1964" y="6015"/>
                </a:cubicBezTo>
                <a:lnTo>
                  <a:pt x="17673" y="6015"/>
                </a:lnTo>
                <a:cubicBezTo>
                  <a:pt x="18214" y="6015"/>
                  <a:pt x="18655" y="6553"/>
                  <a:pt x="18655" y="7214"/>
                </a:cubicBezTo>
                <a:lnTo>
                  <a:pt x="18655" y="9612"/>
                </a:lnTo>
                <a:lnTo>
                  <a:pt x="16691" y="9612"/>
                </a:lnTo>
                <a:cubicBezTo>
                  <a:pt x="15606" y="9612"/>
                  <a:pt x="14727" y="10685"/>
                  <a:pt x="14727" y="12009"/>
                </a:cubicBezTo>
                <a:lnTo>
                  <a:pt x="14727" y="14407"/>
                </a:lnTo>
                <a:cubicBezTo>
                  <a:pt x="14727" y="15731"/>
                  <a:pt x="15606" y="16805"/>
                  <a:pt x="16691" y="16805"/>
                </a:cubicBezTo>
                <a:lnTo>
                  <a:pt x="18655" y="16805"/>
                </a:lnTo>
                <a:cubicBezTo>
                  <a:pt x="18655" y="16805"/>
                  <a:pt x="18655" y="19202"/>
                  <a:pt x="18655" y="19202"/>
                </a:cubicBezTo>
                <a:close/>
                <a:moveTo>
                  <a:pt x="982" y="4816"/>
                </a:moveTo>
                <a:cubicBezTo>
                  <a:pt x="982" y="4155"/>
                  <a:pt x="1420" y="3619"/>
                  <a:pt x="1963" y="3618"/>
                </a:cubicBezTo>
                <a:lnTo>
                  <a:pt x="1692" y="4850"/>
                </a:lnTo>
                <a:cubicBezTo>
                  <a:pt x="1436" y="4894"/>
                  <a:pt x="1197" y="4997"/>
                  <a:pt x="982" y="5149"/>
                </a:cubicBezTo>
                <a:cubicBezTo>
                  <a:pt x="982" y="5149"/>
                  <a:pt x="982" y="4816"/>
                  <a:pt x="982" y="4816"/>
                </a:cubicBezTo>
                <a:close/>
                <a:moveTo>
                  <a:pt x="3451" y="1468"/>
                </a:moveTo>
                <a:lnTo>
                  <a:pt x="13684" y="4816"/>
                </a:lnTo>
                <a:lnTo>
                  <a:pt x="2716" y="4816"/>
                </a:lnTo>
                <a:cubicBezTo>
                  <a:pt x="2716" y="4816"/>
                  <a:pt x="3451" y="1468"/>
                  <a:pt x="3451" y="1468"/>
                </a:cubicBezTo>
                <a:close/>
                <a:moveTo>
                  <a:pt x="16776" y="2583"/>
                </a:moveTo>
                <a:lnTo>
                  <a:pt x="16982" y="4654"/>
                </a:lnTo>
                <a:lnTo>
                  <a:pt x="12560" y="3208"/>
                </a:lnTo>
                <a:cubicBezTo>
                  <a:pt x="12560" y="3208"/>
                  <a:pt x="16776" y="2583"/>
                  <a:pt x="16776" y="2583"/>
                </a:cubicBezTo>
                <a:close/>
                <a:moveTo>
                  <a:pt x="18655" y="4816"/>
                </a:moveTo>
                <a:lnTo>
                  <a:pt x="18655" y="5149"/>
                </a:lnTo>
                <a:cubicBezTo>
                  <a:pt x="18453" y="5006"/>
                  <a:pt x="18231" y="4904"/>
                  <a:pt x="17992" y="4856"/>
                </a:cubicBezTo>
                <a:lnTo>
                  <a:pt x="17871" y="3642"/>
                </a:lnTo>
                <a:cubicBezTo>
                  <a:pt x="18318" y="3755"/>
                  <a:pt x="18655" y="4238"/>
                  <a:pt x="18655" y="4816"/>
                </a:cubicBezTo>
                <a:moveTo>
                  <a:pt x="19636" y="9612"/>
                </a:moveTo>
                <a:lnTo>
                  <a:pt x="19636" y="4816"/>
                </a:lnTo>
                <a:cubicBezTo>
                  <a:pt x="19636" y="3525"/>
                  <a:pt x="18798" y="2480"/>
                  <a:pt x="17750" y="2428"/>
                </a:cubicBezTo>
                <a:lnTo>
                  <a:pt x="17633" y="1248"/>
                </a:lnTo>
                <a:lnTo>
                  <a:pt x="10020" y="2377"/>
                </a:lnTo>
                <a:lnTo>
                  <a:pt x="2757" y="0"/>
                </a:lnTo>
                <a:lnTo>
                  <a:pt x="2226" y="2419"/>
                </a:lnTo>
                <a:lnTo>
                  <a:pt x="1964" y="2419"/>
                </a:lnTo>
                <a:cubicBezTo>
                  <a:pt x="879" y="2419"/>
                  <a:pt x="0" y="3492"/>
                  <a:pt x="0" y="4816"/>
                </a:cubicBezTo>
                <a:lnTo>
                  <a:pt x="0" y="19202"/>
                </a:lnTo>
                <a:cubicBezTo>
                  <a:pt x="0" y="20526"/>
                  <a:pt x="879" y="21600"/>
                  <a:pt x="1964" y="21600"/>
                </a:cubicBezTo>
                <a:lnTo>
                  <a:pt x="17673" y="21600"/>
                </a:lnTo>
                <a:cubicBezTo>
                  <a:pt x="18757" y="21600"/>
                  <a:pt x="19636" y="20526"/>
                  <a:pt x="19636" y="19202"/>
                </a:cubicBezTo>
                <a:lnTo>
                  <a:pt x="19636" y="16805"/>
                </a:lnTo>
                <a:cubicBezTo>
                  <a:pt x="20721" y="16805"/>
                  <a:pt x="21600" y="15731"/>
                  <a:pt x="21600" y="14407"/>
                </a:cubicBezTo>
                <a:lnTo>
                  <a:pt x="21600" y="12009"/>
                </a:lnTo>
                <a:cubicBezTo>
                  <a:pt x="21600" y="10685"/>
                  <a:pt x="20721" y="9612"/>
                  <a:pt x="19636" y="9612"/>
                </a:cubicBezTo>
                <a:moveTo>
                  <a:pt x="13255" y="7214"/>
                </a:moveTo>
                <a:lnTo>
                  <a:pt x="12273" y="7214"/>
                </a:lnTo>
                <a:cubicBezTo>
                  <a:pt x="12001" y="7214"/>
                  <a:pt x="11782" y="7482"/>
                  <a:pt x="11782" y="7813"/>
                </a:cubicBezTo>
                <a:cubicBezTo>
                  <a:pt x="11782" y="8145"/>
                  <a:pt x="12001" y="8413"/>
                  <a:pt x="12273" y="8413"/>
                </a:cubicBezTo>
                <a:lnTo>
                  <a:pt x="13255" y="8413"/>
                </a:lnTo>
                <a:cubicBezTo>
                  <a:pt x="13526" y="8413"/>
                  <a:pt x="13745" y="8145"/>
                  <a:pt x="13745" y="7813"/>
                </a:cubicBezTo>
                <a:cubicBezTo>
                  <a:pt x="13745" y="7482"/>
                  <a:pt x="13526" y="7214"/>
                  <a:pt x="13255" y="7214"/>
                </a:cubicBezTo>
                <a:moveTo>
                  <a:pt x="16200" y="18004"/>
                </a:moveTo>
                <a:lnTo>
                  <a:pt x="15218" y="18004"/>
                </a:lnTo>
                <a:cubicBezTo>
                  <a:pt x="14947" y="18004"/>
                  <a:pt x="14727" y="18273"/>
                  <a:pt x="14727" y="18603"/>
                </a:cubicBezTo>
                <a:cubicBezTo>
                  <a:pt x="14727" y="18934"/>
                  <a:pt x="14947" y="19202"/>
                  <a:pt x="15218" y="19202"/>
                </a:cubicBezTo>
                <a:lnTo>
                  <a:pt x="16200" y="19202"/>
                </a:lnTo>
                <a:cubicBezTo>
                  <a:pt x="16471" y="19202"/>
                  <a:pt x="16691" y="18934"/>
                  <a:pt x="16691" y="18603"/>
                </a:cubicBezTo>
                <a:cubicBezTo>
                  <a:pt x="16691" y="18273"/>
                  <a:pt x="16471" y="18004"/>
                  <a:pt x="16200" y="18004"/>
                </a:cubicBezTo>
                <a:moveTo>
                  <a:pt x="17182" y="12609"/>
                </a:moveTo>
                <a:cubicBezTo>
                  <a:pt x="16910" y="12609"/>
                  <a:pt x="16691" y="12877"/>
                  <a:pt x="16691" y="13208"/>
                </a:cubicBezTo>
                <a:cubicBezTo>
                  <a:pt x="16691" y="13540"/>
                  <a:pt x="16910" y="13808"/>
                  <a:pt x="17182" y="13808"/>
                </a:cubicBezTo>
                <a:cubicBezTo>
                  <a:pt x="17453" y="13808"/>
                  <a:pt x="17673" y="13540"/>
                  <a:pt x="17673" y="13208"/>
                </a:cubicBezTo>
                <a:cubicBezTo>
                  <a:pt x="17673" y="12877"/>
                  <a:pt x="17453" y="12609"/>
                  <a:pt x="17182" y="12609"/>
                </a:cubicBezTo>
                <a:moveTo>
                  <a:pt x="4418" y="7214"/>
                </a:moveTo>
                <a:lnTo>
                  <a:pt x="3436" y="7214"/>
                </a:lnTo>
                <a:cubicBezTo>
                  <a:pt x="3165" y="7214"/>
                  <a:pt x="2945" y="7482"/>
                  <a:pt x="2945" y="7813"/>
                </a:cubicBezTo>
                <a:cubicBezTo>
                  <a:pt x="2945" y="8145"/>
                  <a:pt x="3165" y="8413"/>
                  <a:pt x="3436" y="8413"/>
                </a:cubicBezTo>
                <a:lnTo>
                  <a:pt x="4418" y="8413"/>
                </a:lnTo>
                <a:cubicBezTo>
                  <a:pt x="4690" y="8413"/>
                  <a:pt x="4909" y="8145"/>
                  <a:pt x="4909" y="7813"/>
                </a:cubicBezTo>
                <a:cubicBezTo>
                  <a:pt x="4909" y="7482"/>
                  <a:pt x="4690" y="7214"/>
                  <a:pt x="4418" y="7214"/>
                </a:cubicBezTo>
                <a:moveTo>
                  <a:pt x="15218" y="8413"/>
                </a:moveTo>
                <a:lnTo>
                  <a:pt x="16200" y="8413"/>
                </a:lnTo>
                <a:cubicBezTo>
                  <a:pt x="16471" y="8413"/>
                  <a:pt x="16691" y="8145"/>
                  <a:pt x="16691" y="7813"/>
                </a:cubicBezTo>
                <a:cubicBezTo>
                  <a:pt x="16691" y="7482"/>
                  <a:pt x="16471" y="7214"/>
                  <a:pt x="16200" y="7214"/>
                </a:cubicBezTo>
                <a:lnTo>
                  <a:pt x="15218" y="7214"/>
                </a:lnTo>
                <a:cubicBezTo>
                  <a:pt x="14947" y="7214"/>
                  <a:pt x="14727" y="7482"/>
                  <a:pt x="14727" y="7813"/>
                </a:cubicBezTo>
                <a:cubicBezTo>
                  <a:pt x="14727" y="8145"/>
                  <a:pt x="14947" y="8413"/>
                  <a:pt x="15218" y="8413"/>
                </a:cubicBezTo>
                <a:moveTo>
                  <a:pt x="7364" y="18004"/>
                </a:moveTo>
                <a:lnTo>
                  <a:pt x="6382" y="18004"/>
                </a:lnTo>
                <a:cubicBezTo>
                  <a:pt x="6110" y="18004"/>
                  <a:pt x="5891" y="18273"/>
                  <a:pt x="5891" y="18603"/>
                </a:cubicBezTo>
                <a:cubicBezTo>
                  <a:pt x="5891" y="18934"/>
                  <a:pt x="6110" y="19202"/>
                  <a:pt x="6382" y="19202"/>
                </a:cubicBezTo>
                <a:lnTo>
                  <a:pt x="7364" y="19202"/>
                </a:lnTo>
                <a:cubicBezTo>
                  <a:pt x="7635" y="19202"/>
                  <a:pt x="7855" y="18934"/>
                  <a:pt x="7855" y="18603"/>
                </a:cubicBezTo>
                <a:cubicBezTo>
                  <a:pt x="7855" y="18273"/>
                  <a:pt x="7635" y="18004"/>
                  <a:pt x="7364" y="18004"/>
                </a:cubicBezTo>
                <a:moveTo>
                  <a:pt x="4418" y="18004"/>
                </a:moveTo>
                <a:lnTo>
                  <a:pt x="3436" y="18004"/>
                </a:lnTo>
                <a:cubicBezTo>
                  <a:pt x="3165" y="18004"/>
                  <a:pt x="2945" y="18273"/>
                  <a:pt x="2945" y="18603"/>
                </a:cubicBezTo>
                <a:cubicBezTo>
                  <a:pt x="2945" y="18934"/>
                  <a:pt x="3165" y="19202"/>
                  <a:pt x="3436" y="19202"/>
                </a:cubicBezTo>
                <a:lnTo>
                  <a:pt x="4418" y="19202"/>
                </a:lnTo>
                <a:cubicBezTo>
                  <a:pt x="4690" y="19202"/>
                  <a:pt x="4909" y="18934"/>
                  <a:pt x="4909" y="18603"/>
                </a:cubicBezTo>
                <a:cubicBezTo>
                  <a:pt x="4909" y="18273"/>
                  <a:pt x="4690" y="18004"/>
                  <a:pt x="4418" y="18004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5" name="Shape 3862"/>
          <p:cNvSpPr/>
          <p:nvPr/>
        </p:nvSpPr>
        <p:spPr>
          <a:xfrm>
            <a:off x="3925386" y="1888629"/>
            <a:ext cx="180983" cy="248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500" y="9818"/>
                </a:moveTo>
                <a:lnTo>
                  <a:pt x="2700" y="9818"/>
                </a:lnTo>
                <a:lnTo>
                  <a:pt x="2700" y="10800"/>
                </a:lnTo>
                <a:lnTo>
                  <a:pt x="13500" y="10800"/>
                </a:lnTo>
                <a:cubicBezTo>
                  <a:pt x="13500" y="10800"/>
                  <a:pt x="13500" y="9818"/>
                  <a:pt x="13500" y="9818"/>
                </a:cubicBezTo>
                <a:close/>
                <a:moveTo>
                  <a:pt x="18900" y="11782"/>
                </a:moveTo>
                <a:lnTo>
                  <a:pt x="2700" y="11782"/>
                </a:lnTo>
                <a:lnTo>
                  <a:pt x="2700" y="12764"/>
                </a:lnTo>
                <a:lnTo>
                  <a:pt x="18900" y="12764"/>
                </a:lnTo>
                <a:cubicBezTo>
                  <a:pt x="18900" y="12764"/>
                  <a:pt x="18900" y="11782"/>
                  <a:pt x="18900" y="11782"/>
                </a:cubicBezTo>
                <a:close/>
                <a:moveTo>
                  <a:pt x="4050" y="1964"/>
                </a:moveTo>
                <a:lnTo>
                  <a:pt x="2700" y="1964"/>
                </a:lnTo>
                <a:lnTo>
                  <a:pt x="2700" y="7855"/>
                </a:lnTo>
                <a:lnTo>
                  <a:pt x="4050" y="7855"/>
                </a:lnTo>
                <a:cubicBezTo>
                  <a:pt x="4050" y="7855"/>
                  <a:pt x="4050" y="1964"/>
                  <a:pt x="4050" y="1964"/>
                </a:cubicBezTo>
                <a:close/>
                <a:moveTo>
                  <a:pt x="18900" y="13745"/>
                </a:moveTo>
                <a:lnTo>
                  <a:pt x="2700" y="13745"/>
                </a:lnTo>
                <a:lnTo>
                  <a:pt x="2700" y="14727"/>
                </a:lnTo>
                <a:lnTo>
                  <a:pt x="18900" y="14727"/>
                </a:lnTo>
                <a:cubicBezTo>
                  <a:pt x="18900" y="14727"/>
                  <a:pt x="18900" y="13745"/>
                  <a:pt x="18900" y="13745"/>
                </a:cubicBezTo>
                <a:close/>
                <a:moveTo>
                  <a:pt x="16200" y="15709"/>
                </a:moveTo>
                <a:lnTo>
                  <a:pt x="2700" y="15709"/>
                </a:lnTo>
                <a:lnTo>
                  <a:pt x="2700" y="16691"/>
                </a:lnTo>
                <a:lnTo>
                  <a:pt x="16200" y="16691"/>
                </a:lnTo>
                <a:cubicBezTo>
                  <a:pt x="16200" y="16691"/>
                  <a:pt x="16200" y="15709"/>
                  <a:pt x="16200" y="15709"/>
                </a:cubicBezTo>
                <a:close/>
                <a:moveTo>
                  <a:pt x="20250" y="19924"/>
                </a:moveTo>
                <a:lnTo>
                  <a:pt x="18702" y="18798"/>
                </a:lnTo>
                <a:cubicBezTo>
                  <a:pt x="18580" y="18710"/>
                  <a:pt x="18412" y="18655"/>
                  <a:pt x="18225" y="18655"/>
                </a:cubicBezTo>
                <a:cubicBezTo>
                  <a:pt x="18039" y="18655"/>
                  <a:pt x="17870" y="18710"/>
                  <a:pt x="17748" y="18798"/>
                </a:cubicBezTo>
                <a:lnTo>
                  <a:pt x="15525" y="20415"/>
                </a:lnTo>
                <a:lnTo>
                  <a:pt x="13302" y="18798"/>
                </a:lnTo>
                <a:cubicBezTo>
                  <a:pt x="13180" y="18710"/>
                  <a:pt x="13012" y="18655"/>
                  <a:pt x="12825" y="18655"/>
                </a:cubicBezTo>
                <a:cubicBezTo>
                  <a:pt x="12604" y="18655"/>
                  <a:pt x="12418" y="18737"/>
                  <a:pt x="12294" y="18856"/>
                </a:cubicBezTo>
                <a:lnTo>
                  <a:pt x="12285" y="18851"/>
                </a:lnTo>
                <a:lnTo>
                  <a:pt x="10800" y="20291"/>
                </a:lnTo>
                <a:lnTo>
                  <a:pt x="9315" y="18851"/>
                </a:lnTo>
                <a:lnTo>
                  <a:pt x="9306" y="18856"/>
                </a:lnTo>
                <a:cubicBezTo>
                  <a:pt x="9182" y="18737"/>
                  <a:pt x="8996" y="18655"/>
                  <a:pt x="8775" y="18655"/>
                </a:cubicBezTo>
                <a:cubicBezTo>
                  <a:pt x="8589" y="18655"/>
                  <a:pt x="8420" y="18710"/>
                  <a:pt x="8298" y="18798"/>
                </a:cubicBezTo>
                <a:lnTo>
                  <a:pt x="6075" y="20415"/>
                </a:lnTo>
                <a:lnTo>
                  <a:pt x="3852" y="18798"/>
                </a:lnTo>
                <a:cubicBezTo>
                  <a:pt x="3730" y="18710"/>
                  <a:pt x="3562" y="18655"/>
                  <a:pt x="3375" y="18655"/>
                </a:cubicBezTo>
                <a:cubicBezTo>
                  <a:pt x="3188" y="18655"/>
                  <a:pt x="3020" y="18710"/>
                  <a:pt x="2898" y="18798"/>
                </a:cubicBezTo>
                <a:lnTo>
                  <a:pt x="1350" y="19924"/>
                </a:lnTo>
                <a:lnTo>
                  <a:pt x="1350" y="982"/>
                </a:lnTo>
                <a:lnTo>
                  <a:pt x="20250" y="982"/>
                </a:lnTo>
                <a:cubicBezTo>
                  <a:pt x="20250" y="982"/>
                  <a:pt x="20250" y="19924"/>
                  <a:pt x="20250" y="19924"/>
                </a:cubicBezTo>
                <a:close/>
                <a:moveTo>
                  <a:pt x="20925" y="0"/>
                </a:moveTo>
                <a:lnTo>
                  <a:pt x="675" y="0"/>
                </a:lnTo>
                <a:cubicBezTo>
                  <a:pt x="302" y="0"/>
                  <a:pt x="0" y="221"/>
                  <a:pt x="0" y="491"/>
                </a:cubicBezTo>
                <a:lnTo>
                  <a:pt x="0" y="21109"/>
                </a:lnTo>
                <a:cubicBezTo>
                  <a:pt x="0" y="21380"/>
                  <a:pt x="302" y="21600"/>
                  <a:pt x="675" y="21600"/>
                </a:cubicBezTo>
                <a:cubicBezTo>
                  <a:pt x="862" y="21600"/>
                  <a:pt x="1031" y="21545"/>
                  <a:pt x="1152" y="21456"/>
                </a:cubicBezTo>
                <a:lnTo>
                  <a:pt x="3375" y="19840"/>
                </a:lnTo>
                <a:lnTo>
                  <a:pt x="5598" y="21456"/>
                </a:lnTo>
                <a:cubicBezTo>
                  <a:pt x="5720" y="21545"/>
                  <a:pt x="5888" y="21600"/>
                  <a:pt x="6075" y="21600"/>
                </a:cubicBezTo>
                <a:cubicBezTo>
                  <a:pt x="6262" y="21600"/>
                  <a:pt x="6431" y="21545"/>
                  <a:pt x="6552" y="21456"/>
                </a:cubicBezTo>
                <a:lnTo>
                  <a:pt x="8702" y="19892"/>
                </a:lnTo>
                <a:lnTo>
                  <a:pt x="10260" y="21403"/>
                </a:lnTo>
                <a:lnTo>
                  <a:pt x="10269" y="21399"/>
                </a:lnTo>
                <a:cubicBezTo>
                  <a:pt x="10393" y="21519"/>
                  <a:pt x="10579" y="21600"/>
                  <a:pt x="10800" y="21600"/>
                </a:cubicBezTo>
                <a:cubicBezTo>
                  <a:pt x="11021" y="21600"/>
                  <a:pt x="11207" y="21519"/>
                  <a:pt x="11331" y="21399"/>
                </a:cubicBezTo>
                <a:lnTo>
                  <a:pt x="11340" y="21403"/>
                </a:lnTo>
                <a:lnTo>
                  <a:pt x="12898" y="19892"/>
                </a:lnTo>
                <a:lnTo>
                  <a:pt x="15048" y="21456"/>
                </a:lnTo>
                <a:cubicBezTo>
                  <a:pt x="15170" y="21545"/>
                  <a:pt x="15338" y="21600"/>
                  <a:pt x="15525" y="21600"/>
                </a:cubicBezTo>
                <a:cubicBezTo>
                  <a:pt x="15712" y="21600"/>
                  <a:pt x="15881" y="21545"/>
                  <a:pt x="16002" y="21456"/>
                </a:cubicBezTo>
                <a:lnTo>
                  <a:pt x="18225" y="19840"/>
                </a:lnTo>
                <a:lnTo>
                  <a:pt x="20448" y="21456"/>
                </a:lnTo>
                <a:cubicBezTo>
                  <a:pt x="20570" y="21545"/>
                  <a:pt x="20738" y="21600"/>
                  <a:pt x="20925" y="21600"/>
                </a:cubicBezTo>
                <a:cubicBezTo>
                  <a:pt x="21298" y="21600"/>
                  <a:pt x="21600" y="21380"/>
                  <a:pt x="21600" y="21109"/>
                </a:cubicBezTo>
                <a:lnTo>
                  <a:pt x="21600" y="491"/>
                </a:lnTo>
                <a:cubicBezTo>
                  <a:pt x="21600" y="221"/>
                  <a:pt x="21298" y="0"/>
                  <a:pt x="20925" y="0"/>
                </a:cubicBezTo>
                <a:moveTo>
                  <a:pt x="16200" y="1964"/>
                </a:moveTo>
                <a:lnTo>
                  <a:pt x="14850" y="1964"/>
                </a:lnTo>
                <a:lnTo>
                  <a:pt x="14850" y="7855"/>
                </a:lnTo>
                <a:lnTo>
                  <a:pt x="16200" y="7855"/>
                </a:lnTo>
                <a:cubicBezTo>
                  <a:pt x="16200" y="7855"/>
                  <a:pt x="16200" y="1964"/>
                  <a:pt x="16200" y="1964"/>
                </a:cubicBezTo>
                <a:close/>
                <a:moveTo>
                  <a:pt x="18900" y="1964"/>
                </a:moveTo>
                <a:lnTo>
                  <a:pt x="17550" y="1964"/>
                </a:lnTo>
                <a:lnTo>
                  <a:pt x="17550" y="7855"/>
                </a:lnTo>
                <a:lnTo>
                  <a:pt x="18900" y="7855"/>
                </a:lnTo>
                <a:cubicBezTo>
                  <a:pt x="18900" y="7855"/>
                  <a:pt x="18900" y="1964"/>
                  <a:pt x="18900" y="1964"/>
                </a:cubicBezTo>
                <a:close/>
                <a:moveTo>
                  <a:pt x="10800" y="1964"/>
                </a:moveTo>
                <a:lnTo>
                  <a:pt x="9450" y="1964"/>
                </a:lnTo>
                <a:lnTo>
                  <a:pt x="9450" y="7855"/>
                </a:lnTo>
                <a:lnTo>
                  <a:pt x="10800" y="7855"/>
                </a:lnTo>
                <a:cubicBezTo>
                  <a:pt x="10800" y="7855"/>
                  <a:pt x="10800" y="1964"/>
                  <a:pt x="10800" y="1964"/>
                </a:cubicBezTo>
                <a:close/>
                <a:moveTo>
                  <a:pt x="8100" y="1964"/>
                </a:moveTo>
                <a:lnTo>
                  <a:pt x="5400" y="1964"/>
                </a:lnTo>
                <a:lnTo>
                  <a:pt x="5400" y="7855"/>
                </a:lnTo>
                <a:lnTo>
                  <a:pt x="8100" y="7855"/>
                </a:lnTo>
                <a:cubicBezTo>
                  <a:pt x="8100" y="7855"/>
                  <a:pt x="8100" y="1964"/>
                  <a:pt x="8100" y="1964"/>
                </a:cubicBezTo>
                <a:close/>
                <a:moveTo>
                  <a:pt x="13500" y="1964"/>
                </a:moveTo>
                <a:lnTo>
                  <a:pt x="12150" y="1964"/>
                </a:lnTo>
                <a:lnTo>
                  <a:pt x="12150" y="7855"/>
                </a:lnTo>
                <a:lnTo>
                  <a:pt x="13500" y="7855"/>
                </a:lnTo>
                <a:cubicBezTo>
                  <a:pt x="13500" y="7855"/>
                  <a:pt x="13500" y="1964"/>
                  <a:pt x="13500" y="1964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6" name="Shape 3863"/>
          <p:cNvSpPr/>
          <p:nvPr/>
        </p:nvSpPr>
        <p:spPr>
          <a:xfrm>
            <a:off x="4389155" y="1888629"/>
            <a:ext cx="203606" cy="248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13745"/>
                </a:moveTo>
                <a:lnTo>
                  <a:pt x="2400" y="13745"/>
                </a:lnTo>
                <a:lnTo>
                  <a:pt x="2400" y="14727"/>
                </a:lnTo>
                <a:lnTo>
                  <a:pt x="14400" y="14727"/>
                </a:lnTo>
                <a:cubicBezTo>
                  <a:pt x="14400" y="14727"/>
                  <a:pt x="14400" y="13745"/>
                  <a:pt x="14400" y="13745"/>
                </a:cubicBezTo>
                <a:close/>
                <a:moveTo>
                  <a:pt x="15600" y="20092"/>
                </a:moveTo>
                <a:lnTo>
                  <a:pt x="13624" y="18798"/>
                </a:lnTo>
                <a:cubicBezTo>
                  <a:pt x="13515" y="18710"/>
                  <a:pt x="13366" y="18655"/>
                  <a:pt x="13200" y="18655"/>
                </a:cubicBezTo>
                <a:cubicBezTo>
                  <a:pt x="13035" y="18655"/>
                  <a:pt x="12885" y="18710"/>
                  <a:pt x="12776" y="18798"/>
                </a:cubicBezTo>
                <a:lnTo>
                  <a:pt x="10800" y="20415"/>
                </a:lnTo>
                <a:lnTo>
                  <a:pt x="8824" y="18798"/>
                </a:lnTo>
                <a:cubicBezTo>
                  <a:pt x="8716" y="18710"/>
                  <a:pt x="8566" y="18655"/>
                  <a:pt x="8400" y="18655"/>
                </a:cubicBezTo>
                <a:cubicBezTo>
                  <a:pt x="8235" y="18655"/>
                  <a:pt x="8085" y="18710"/>
                  <a:pt x="7976" y="18798"/>
                </a:cubicBezTo>
                <a:lnTo>
                  <a:pt x="6000" y="20415"/>
                </a:lnTo>
                <a:lnTo>
                  <a:pt x="4024" y="18798"/>
                </a:lnTo>
                <a:cubicBezTo>
                  <a:pt x="3915" y="18710"/>
                  <a:pt x="3766" y="18655"/>
                  <a:pt x="3600" y="18655"/>
                </a:cubicBezTo>
                <a:cubicBezTo>
                  <a:pt x="3435" y="18655"/>
                  <a:pt x="3285" y="18710"/>
                  <a:pt x="3176" y="18798"/>
                </a:cubicBezTo>
                <a:lnTo>
                  <a:pt x="1200" y="20092"/>
                </a:lnTo>
                <a:lnTo>
                  <a:pt x="1200" y="3927"/>
                </a:lnTo>
                <a:lnTo>
                  <a:pt x="15600" y="3927"/>
                </a:lnTo>
                <a:cubicBezTo>
                  <a:pt x="15600" y="3927"/>
                  <a:pt x="15600" y="20092"/>
                  <a:pt x="15600" y="20092"/>
                </a:cubicBezTo>
                <a:close/>
                <a:moveTo>
                  <a:pt x="16200" y="2945"/>
                </a:moveTo>
                <a:lnTo>
                  <a:pt x="600" y="2945"/>
                </a:lnTo>
                <a:cubicBezTo>
                  <a:pt x="268" y="2945"/>
                  <a:pt x="0" y="3165"/>
                  <a:pt x="0" y="3436"/>
                </a:cubicBezTo>
                <a:lnTo>
                  <a:pt x="0" y="21109"/>
                </a:lnTo>
                <a:cubicBezTo>
                  <a:pt x="0" y="21380"/>
                  <a:pt x="268" y="21600"/>
                  <a:pt x="600" y="21600"/>
                </a:cubicBezTo>
                <a:cubicBezTo>
                  <a:pt x="766" y="21600"/>
                  <a:pt x="916" y="21545"/>
                  <a:pt x="1024" y="21456"/>
                </a:cubicBezTo>
                <a:lnTo>
                  <a:pt x="3553" y="19801"/>
                </a:lnTo>
                <a:lnTo>
                  <a:pt x="5576" y="21456"/>
                </a:lnTo>
                <a:cubicBezTo>
                  <a:pt x="5684" y="21545"/>
                  <a:pt x="5834" y="21600"/>
                  <a:pt x="6000" y="21600"/>
                </a:cubicBezTo>
                <a:cubicBezTo>
                  <a:pt x="6166" y="21600"/>
                  <a:pt x="6316" y="21545"/>
                  <a:pt x="6424" y="21456"/>
                </a:cubicBezTo>
                <a:lnTo>
                  <a:pt x="8400" y="19840"/>
                </a:lnTo>
                <a:lnTo>
                  <a:pt x="10376" y="21456"/>
                </a:lnTo>
                <a:cubicBezTo>
                  <a:pt x="10484" y="21545"/>
                  <a:pt x="10634" y="21600"/>
                  <a:pt x="10800" y="21600"/>
                </a:cubicBezTo>
                <a:cubicBezTo>
                  <a:pt x="10966" y="21600"/>
                  <a:pt x="11116" y="21545"/>
                  <a:pt x="11224" y="21456"/>
                </a:cubicBezTo>
                <a:lnTo>
                  <a:pt x="13247" y="19801"/>
                </a:lnTo>
                <a:lnTo>
                  <a:pt x="15776" y="21456"/>
                </a:lnTo>
                <a:cubicBezTo>
                  <a:pt x="15884" y="21545"/>
                  <a:pt x="16034" y="21600"/>
                  <a:pt x="16200" y="21600"/>
                </a:cubicBezTo>
                <a:cubicBezTo>
                  <a:pt x="16532" y="21600"/>
                  <a:pt x="16800" y="21380"/>
                  <a:pt x="16800" y="21109"/>
                </a:cubicBezTo>
                <a:lnTo>
                  <a:pt x="16800" y="3436"/>
                </a:lnTo>
                <a:cubicBezTo>
                  <a:pt x="16800" y="3165"/>
                  <a:pt x="16532" y="2945"/>
                  <a:pt x="16200" y="2945"/>
                </a:cubicBezTo>
                <a:moveTo>
                  <a:pt x="8400" y="11782"/>
                </a:moveTo>
                <a:lnTo>
                  <a:pt x="2400" y="11782"/>
                </a:lnTo>
                <a:lnTo>
                  <a:pt x="2400" y="12764"/>
                </a:lnTo>
                <a:lnTo>
                  <a:pt x="8400" y="12764"/>
                </a:lnTo>
                <a:cubicBezTo>
                  <a:pt x="8400" y="12764"/>
                  <a:pt x="8400" y="11782"/>
                  <a:pt x="8400" y="11782"/>
                </a:cubicBezTo>
                <a:close/>
                <a:moveTo>
                  <a:pt x="21000" y="0"/>
                </a:moveTo>
                <a:lnTo>
                  <a:pt x="5400" y="0"/>
                </a:lnTo>
                <a:cubicBezTo>
                  <a:pt x="5068" y="0"/>
                  <a:pt x="4800" y="221"/>
                  <a:pt x="4800" y="491"/>
                </a:cubicBezTo>
                <a:lnTo>
                  <a:pt x="4800" y="1964"/>
                </a:lnTo>
                <a:lnTo>
                  <a:pt x="6000" y="1964"/>
                </a:lnTo>
                <a:lnTo>
                  <a:pt x="6000" y="982"/>
                </a:lnTo>
                <a:lnTo>
                  <a:pt x="20400" y="982"/>
                </a:lnTo>
                <a:lnTo>
                  <a:pt x="20400" y="17146"/>
                </a:lnTo>
                <a:lnTo>
                  <a:pt x="18424" y="15853"/>
                </a:lnTo>
                <a:cubicBezTo>
                  <a:pt x="18316" y="15764"/>
                  <a:pt x="18166" y="15709"/>
                  <a:pt x="18000" y="15709"/>
                </a:cubicBezTo>
                <a:lnTo>
                  <a:pt x="18000" y="16894"/>
                </a:lnTo>
                <a:lnTo>
                  <a:pt x="18047" y="16856"/>
                </a:lnTo>
                <a:lnTo>
                  <a:pt x="20576" y="18511"/>
                </a:lnTo>
                <a:cubicBezTo>
                  <a:pt x="20684" y="18600"/>
                  <a:pt x="20834" y="18655"/>
                  <a:pt x="21000" y="18655"/>
                </a:cubicBezTo>
                <a:cubicBezTo>
                  <a:pt x="21332" y="18655"/>
                  <a:pt x="21600" y="18435"/>
                  <a:pt x="21600" y="18164"/>
                </a:cubicBezTo>
                <a:lnTo>
                  <a:pt x="21600" y="491"/>
                </a:lnTo>
                <a:cubicBezTo>
                  <a:pt x="21600" y="221"/>
                  <a:pt x="21332" y="0"/>
                  <a:pt x="21000" y="0"/>
                </a:cubicBezTo>
                <a:moveTo>
                  <a:pt x="10800" y="15709"/>
                </a:moveTo>
                <a:lnTo>
                  <a:pt x="2400" y="15709"/>
                </a:lnTo>
                <a:lnTo>
                  <a:pt x="2400" y="16691"/>
                </a:lnTo>
                <a:lnTo>
                  <a:pt x="10800" y="16691"/>
                </a:lnTo>
                <a:cubicBezTo>
                  <a:pt x="10800" y="16691"/>
                  <a:pt x="10800" y="15709"/>
                  <a:pt x="10800" y="15709"/>
                </a:cubicBezTo>
                <a:close/>
                <a:moveTo>
                  <a:pt x="12000" y="4909"/>
                </a:moveTo>
                <a:lnTo>
                  <a:pt x="10800" y="4909"/>
                </a:lnTo>
                <a:lnTo>
                  <a:pt x="10800" y="9818"/>
                </a:lnTo>
                <a:lnTo>
                  <a:pt x="12000" y="9818"/>
                </a:lnTo>
                <a:cubicBezTo>
                  <a:pt x="12000" y="9818"/>
                  <a:pt x="12000" y="4909"/>
                  <a:pt x="12000" y="4909"/>
                </a:cubicBezTo>
                <a:close/>
                <a:moveTo>
                  <a:pt x="14400" y="4909"/>
                </a:moveTo>
                <a:lnTo>
                  <a:pt x="13200" y="4909"/>
                </a:lnTo>
                <a:lnTo>
                  <a:pt x="13200" y="9818"/>
                </a:lnTo>
                <a:lnTo>
                  <a:pt x="14400" y="9818"/>
                </a:lnTo>
                <a:cubicBezTo>
                  <a:pt x="14400" y="9818"/>
                  <a:pt x="14400" y="4909"/>
                  <a:pt x="14400" y="4909"/>
                </a:cubicBezTo>
                <a:close/>
                <a:moveTo>
                  <a:pt x="7200" y="4909"/>
                </a:moveTo>
                <a:lnTo>
                  <a:pt x="4800" y="4909"/>
                </a:lnTo>
                <a:lnTo>
                  <a:pt x="4800" y="9818"/>
                </a:lnTo>
                <a:lnTo>
                  <a:pt x="7200" y="9818"/>
                </a:lnTo>
                <a:cubicBezTo>
                  <a:pt x="7200" y="9818"/>
                  <a:pt x="7200" y="4909"/>
                  <a:pt x="7200" y="4909"/>
                </a:cubicBezTo>
                <a:close/>
                <a:moveTo>
                  <a:pt x="3600" y="4909"/>
                </a:moveTo>
                <a:lnTo>
                  <a:pt x="2400" y="4909"/>
                </a:lnTo>
                <a:lnTo>
                  <a:pt x="2400" y="9818"/>
                </a:lnTo>
                <a:lnTo>
                  <a:pt x="3600" y="9818"/>
                </a:lnTo>
                <a:cubicBezTo>
                  <a:pt x="3600" y="9818"/>
                  <a:pt x="3600" y="4909"/>
                  <a:pt x="3600" y="4909"/>
                </a:cubicBezTo>
                <a:close/>
                <a:moveTo>
                  <a:pt x="9600" y="4909"/>
                </a:moveTo>
                <a:lnTo>
                  <a:pt x="8400" y="4909"/>
                </a:lnTo>
                <a:lnTo>
                  <a:pt x="8400" y="9818"/>
                </a:lnTo>
                <a:lnTo>
                  <a:pt x="9600" y="9818"/>
                </a:lnTo>
                <a:cubicBezTo>
                  <a:pt x="9600" y="9818"/>
                  <a:pt x="9600" y="4909"/>
                  <a:pt x="9600" y="4909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7" name="Shape 3864"/>
          <p:cNvSpPr/>
          <p:nvPr/>
        </p:nvSpPr>
        <p:spPr>
          <a:xfrm>
            <a:off x="4841612" y="1888629"/>
            <a:ext cx="248851" cy="248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2764"/>
                </a:moveTo>
                <a:cubicBezTo>
                  <a:pt x="10529" y="12764"/>
                  <a:pt x="10309" y="12544"/>
                  <a:pt x="10309" y="12273"/>
                </a:cubicBezTo>
                <a:cubicBezTo>
                  <a:pt x="10309" y="12001"/>
                  <a:pt x="10529" y="11782"/>
                  <a:pt x="10800" y="11782"/>
                </a:cubicBezTo>
                <a:cubicBezTo>
                  <a:pt x="11071" y="11782"/>
                  <a:pt x="11291" y="12001"/>
                  <a:pt x="11291" y="12273"/>
                </a:cubicBezTo>
                <a:cubicBezTo>
                  <a:pt x="11291" y="12544"/>
                  <a:pt x="11071" y="12764"/>
                  <a:pt x="10800" y="12764"/>
                </a:cubicBezTo>
                <a:moveTo>
                  <a:pt x="10800" y="10800"/>
                </a:moveTo>
                <a:cubicBezTo>
                  <a:pt x="9987" y="10800"/>
                  <a:pt x="9327" y="11460"/>
                  <a:pt x="9327" y="12273"/>
                </a:cubicBezTo>
                <a:cubicBezTo>
                  <a:pt x="9327" y="13087"/>
                  <a:pt x="9987" y="13745"/>
                  <a:pt x="10800" y="13745"/>
                </a:cubicBezTo>
                <a:cubicBezTo>
                  <a:pt x="11613" y="13745"/>
                  <a:pt x="12273" y="13087"/>
                  <a:pt x="12273" y="12273"/>
                </a:cubicBezTo>
                <a:cubicBezTo>
                  <a:pt x="12273" y="11460"/>
                  <a:pt x="11613" y="10800"/>
                  <a:pt x="10800" y="10800"/>
                </a:cubicBezTo>
                <a:moveTo>
                  <a:pt x="20469" y="11563"/>
                </a:moveTo>
                <a:lnTo>
                  <a:pt x="19745" y="13687"/>
                </a:lnTo>
                <a:cubicBezTo>
                  <a:pt x="17492" y="14931"/>
                  <a:pt x="14436" y="15709"/>
                  <a:pt x="11045" y="15709"/>
                </a:cubicBezTo>
                <a:cubicBezTo>
                  <a:pt x="7337" y="15709"/>
                  <a:pt x="4024" y="14783"/>
                  <a:pt x="1732" y="13326"/>
                </a:cubicBezTo>
                <a:lnTo>
                  <a:pt x="1132" y="11568"/>
                </a:lnTo>
                <a:cubicBezTo>
                  <a:pt x="1132" y="11568"/>
                  <a:pt x="982" y="11171"/>
                  <a:pt x="982" y="10800"/>
                </a:cubicBezTo>
                <a:cubicBezTo>
                  <a:pt x="982" y="9718"/>
                  <a:pt x="1863" y="8836"/>
                  <a:pt x="2945" y="8836"/>
                </a:cubicBezTo>
                <a:lnTo>
                  <a:pt x="18655" y="8836"/>
                </a:lnTo>
                <a:cubicBezTo>
                  <a:pt x="19738" y="8836"/>
                  <a:pt x="20618" y="9718"/>
                  <a:pt x="20618" y="10800"/>
                </a:cubicBezTo>
                <a:cubicBezTo>
                  <a:pt x="20618" y="11173"/>
                  <a:pt x="20469" y="11563"/>
                  <a:pt x="20469" y="11563"/>
                </a:cubicBezTo>
                <a:moveTo>
                  <a:pt x="17640" y="19861"/>
                </a:moveTo>
                <a:cubicBezTo>
                  <a:pt x="17636" y="19861"/>
                  <a:pt x="17438" y="20618"/>
                  <a:pt x="16691" y="20618"/>
                </a:cubicBezTo>
                <a:lnTo>
                  <a:pt x="4909" y="20618"/>
                </a:lnTo>
                <a:cubicBezTo>
                  <a:pt x="4169" y="20618"/>
                  <a:pt x="3960" y="19861"/>
                  <a:pt x="3960" y="19861"/>
                </a:cubicBezTo>
                <a:lnTo>
                  <a:pt x="2196" y="14687"/>
                </a:lnTo>
                <a:cubicBezTo>
                  <a:pt x="4567" y="15928"/>
                  <a:pt x="7651" y="16691"/>
                  <a:pt x="11045" y="16691"/>
                </a:cubicBezTo>
                <a:cubicBezTo>
                  <a:pt x="14163" y="16691"/>
                  <a:pt x="17019" y="16047"/>
                  <a:pt x="19304" y="14981"/>
                </a:cubicBezTo>
                <a:cubicBezTo>
                  <a:pt x="19304" y="14981"/>
                  <a:pt x="17640" y="19861"/>
                  <a:pt x="17640" y="19861"/>
                </a:cubicBezTo>
                <a:close/>
                <a:moveTo>
                  <a:pt x="10800" y="982"/>
                </a:moveTo>
                <a:cubicBezTo>
                  <a:pt x="13436" y="982"/>
                  <a:pt x="15657" y="3875"/>
                  <a:pt x="16409" y="7855"/>
                </a:cubicBezTo>
                <a:lnTo>
                  <a:pt x="5191" y="7855"/>
                </a:lnTo>
                <a:cubicBezTo>
                  <a:pt x="5943" y="3875"/>
                  <a:pt x="8164" y="982"/>
                  <a:pt x="10800" y="982"/>
                </a:cubicBezTo>
                <a:moveTo>
                  <a:pt x="18655" y="7855"/>
                </a:moveTo>
                <a:lnTo>
                  <a:pt x="17401" y="7855"/>
                </a:lnTo>
                <a:cubicBezTo>
                  <a:pt x="16584" y="3325"/>
                  <a:pt x="13944" y="0"/>
                  <a:pt x="10800" y="0"/>
                </a:cubicBezTo>
                <a:cubicBezTo>
                  <a:pt x="7656" y="0"/>
                  <a:pt x="5016" y="3325"/>
                  <a:pt x="4200" y="7855"/>
                </a:cubicBezTo>
                <a:lnTo>
                  <a:pt x="2945" y="7855"/>
                </a:lnTo>
                <a:cubicBezTo>
                  <a:pt x="1319" y="7855"/>
                  <a:pt x="0" y="9174"/>
                  <a:pt x="0" y="10800"/>
                </a:cubicBezTo>
                <a:cubicBezTo>
                  <a:pt x="0" y="11348"/>
                  <a:pt x="151" y="11732"/>
                  <a:pt x="151" y="11732"/>
                </a:cubicBezTo>
                <a:lnTo>
                  <a:pt x="3118" y="20435"/>
                </a:lnTo>
                <a:cubicBezTo>
                  <a:pt x="3118" y="20435"/>
                  <a:pt x="3452" y="21600"/>
                  <a:pt x="4909" y="21600"/>
                </a:cubicBezTo>
                <a:lnTo>
                  <a:pt x="16691" y="21600"/>
                </a:lnTo>
                <a:cubicBezTo>
                  <a:pt x="18153" y="21600"/>
                  <a:pt x="18565" y="20194"/>
                  <a:pt x="18570" y="20177"/>
                </a:cubicBezTo>
                <a:lnTo>
                  <a:pt x="21437" y="11727"/>
                </a:lnTo>
                <a:cubicBezTo>
                  <a:pt x="21534" y="11435"/>
                  <a:pt x="21600" y="11126"/>
                  <a:pt x="21600" y="10800"/>
                </a:cubicBezTo>
                <a:cubicBezTo>
                  <a:pt x="21600" y="9174"/>
                  <a:pt x="20281" y="7855"/>
                  <a:pt x="18655" y="785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8" name="Shape 3865"/>
          <p:cNvSpPr/>
          <p:nvPr/>
        </p:nvSpPr>
        <p:spPr>
          <a:xfrm>
            <a:off x="544026" y="4422870"/>
            <a:ext cx="180983" cy="248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925" y="6873"/>
                </a:moveTo>
                <a:lnTo>
                  <a:pt x="13500" y="6873"/>
                </a:lnTo>
                <a:cubicBezTo>
                  <a:pt x="13128" y="6873"/>
                  <a:pt x="12825" y="7093"/>
                  <a:pt x="12825" y="7364"/>
                </a:cubicBezTo>
                <a:cubicBezTo>
                  <a:pt x="12825" y="7635"/>
                  <a:pt x="13128" y="7855"/>
                  <a:pt x="13500" y="7855"/>
                </a:cubicBezTo>
                <a:lnTo>
                  <a:pt x="20250" y="7855"/>
                </a:lnTo>
                <a:lnTo>
                  <a:pt x="20250" y="20618"/>
                </a:lnTo>
                <a:lnTo>
                  <a:pt x="1350" y="20618"/>
                </a:lnTo>
                <a:lnTo>
                  <a:pt x="1350" y="7855"/>
                </a:lnTo>
                <a:lnTo>
                  <a:pt x="8100" y="7855"/>
                </a:lnTo>
                <a:cubicBezTo>
                  <a:pt x="8472" y="7855"/>
                  <a:pt x="8775" y="7635"/>
                  <a:pt x="8775" y="7364"/>
                </a:cubicBezTo>
                <a:cubicBezTo>
                  <a:pt x="8775" y="7093"/>
                  <a:pt x="8472" y="6873"/>
                  <a:pt x="8100" y="6873"/>
                </a:cubicBezTo>
                <a:lnTo>
                  <a:pt x="675" y="6873"/>
                </a:lnTo>
                <a:cubicBezTo>
                  <a:pt x="303" y="6873"/>
                  <a:pt x="0" y="7093"/>
                  <a:pt x="0" y="7364"/>
                </a:cubicBezTo>
                <a:lnTo>
                  <a:pt x="0" y="21109"/>
                </a:lnTo>
                <a:cubicBezTo>
                  <a:pt x="0" y="21380"/>
                  <a:pt x="303" y="21600"/>
                  <a:pt x="675" y="21600"/>
                </a:cubicBezTo>
                <a:lnTo>
                  <a:pt x="20925" y="21600"/>
                </a:lnTo>
                <a:cubicBezTo>
                  <a:pt x="21297" y="21600"/>
                  <a:pt x="21600" y="21380"/>
                  <a:pt x="21600" y="21109"/>
                </a:cubicBezTo>
                <a:lnTo>
                  <a:pt x="21600" y="7364"/>
                </a:lnTo>
                <a:cubicBezTo>
                  <a:pt x="21600" y="7093"/>
                  <a:pt x="21297" y="6873"/>
                  <a:pt x="20925" y="6873"/>
                </a:cubicBezTo>
                <a:moveTo>
                  <a:pt x="5400" y="12764"/>
                </a:moveTo>
                <a:cubicBezTo>
                  <a:pt x="5028" y="12764"/>
                  <a:pt x="4725" y="12983"/>
                  <a:pt x="4725" y="13255"/>
                </a:cubicBezTo>
                <a:cubicBezTo>
                  <a:pt x="4725" y="13391"/>
                  <a:pt x="4800" y="13513"/>
                  <a:pt x="4923" y="13602"/>
                </a:cubicBezTo>
                <a:lnTo>
                  <a:pt x="10323" y="17529"/>
                </a:lnTo>
                <a:cubicBezTo>
                  <a:pt x="10445" y="17618"/>
                  <a:pt x="10614" y="17673"/>
                  <a:pt x="10800" y="17673"/>
                </a:cubicBezTo>
                <a:cubicBezTo>
                  <a:pt x="10986" y="17673"/>
                  <a:pt x="11155" y="17618"/>
                  <a:pt x="11277" y="17529"/>
                </a:cubicBezTo>
                <a:lnTo>
                  <a:pt x="16677" y="13602"/>
                </a:lnTo>
                <a:cubicBezTo>
                  <a:pt x="16800" y="13513"/>
                  <a:pt x="16875" y="13391"/>
                  <a:pt x="16875" y="13255"/>
                </a:cubicBezTo>
                <a:cubicBezTo>
                  <a:pt x="16875" y="12983"/>
                  <a:pt x="16572" y="12764"/>
                  <a:pt x="16200" y="12764"/>
                </a:cubicBezTo>
                <a:cubicBezTo>
                  <a:pt x="16014" y="12764"/>
                  <a:pt x="15845" y="12819"/>
                  <a:pt x="15723" y="12907"/>
                </a:cubicBezTo>
                <a:lnTo>
                  <a:pt x="11475" y="15997"/>
                </a:lnTo>
                <a:lnTo>
                  <a:pt x="11475" y="491"/>
                </a:lnTo>
                <a:cubicBezTo>
                  <a:pt x="11475" y="221"/>
                  <a:pt x="11172" y="0"/>
                  <a:pt x="10800" y="0"/>
                </a:cubicBezTo>
                <a:cubicBezTo>
                  <a:pt x="10428" y="0"/>
                  <a:pt x="10125" y="221"/>
                  <a:pt x="10125" y="491"/>
                </a:cubicBezTo>
                <a:lnTo>
                  <a:pt x="10125" y="15997"/>
                </a:lnTo>
                <a:lnTo>
                  <a:pt x="5877" y="12907"/>
                </a:lnTo>
                <a:cubicBezTo>
                  <a:pt x="5755" y="12819"/>
                  <a:pt x="5586" y="12764"/>
                  <a:pt x="5400" y="12764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9" name="Shape 3866"/>
          <p:cNvSpPr/>
          <p:nvPr/>
        </p:nvSpPr>
        <p:spPr>
          <a:xfrm>
            <a:off x="1019106" y="4422870"/>
            <a:ext cx="180983" cy="248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4909"/>
                </a:moveTo>
                <a:cubicBezTo>
                  <a:pt x="5586" y="4909"/>
                  <a:pt x="5755" y="4854"/>
                  <a:pt x="5877" y="4765"/>
                </a:cubicBezTo>
                <a:lnTo>
                  <a:pt x="10125" y="1676"/>
                </a:lnTo>
                <a:lnTo>
                  <a:pt x="10125" y="17182"/>
                </a:lnTo>
                <a:cubicBezTo>
                  <a:pt x="10125" y="17453"/>
                  <a:pt x="10428" y="17673"/>
                  <a:pt x="10800" y="17673"/>
                </a:cubicBezTo>
                <a:cubicBezTo>
                  <a:pt x="11172" y="17673"/>
                  <a:pt x="11475" y="17453"/>
                  <a:pt x="11475" y="17182"/>
                </a:cubicBezTo>
                <a:lnTo>
                  <a:pt x="11475" y="1676"/>
                </a:lnTo>
                <a:lnTo>
                  <a:pt x="15723" y="4765"/>
                </a:lnTo>
                <a:cubicBezTo>
                  <a:pt x="15845" y="4854"/>
                  <a:pt x="16014" y="4909"/>
                  <a:pt x="16200" y="4909"/>
                </a:cubicBezTo>
                <a:cubicBezTo>
                  <a:pt x="16572" y="4909"/>
                  <a:pt x="16875" y="4690"/>
                  <a:pt x="16875" y="4418"/>
                </a:cubicBezTo>
                <a:cubicBezTo>
                  <a:pt x="16875" y="4283"/>
                  <a:pt x="16800" y="4160"/>
                  <a:pt x="16677" y="4071"/>
                </a:cubicBezTo>
                <a:lnTo>
                  <a:pt x="11277" y="144"/>
                </a:lnTo>
                <a:cubicBezTo>
                  <a:pt x="11155" y="56"/>
                  <a:pt x="10986" y="0"/>
                  <a:pt x="10800" y="0"/>
                </a:cubicBezTo>
                <a:cubicBezTo>
                  <a:pt x="10614" y="0"/>
                  <a:pt x="10445" y="56"/>
                  <a:pt x="10323" y="144"/>
                </a:cubicBezTo>
                <a:lnTo>
                  <a:pt x="4923" y="4071"/>
                </a:lnTo>
                <a:cubicBezTo>
                  <a:pt x="4800" y="4160"/>
                  <a:pt x="4725" y="4283"/>
                  <a:pt x="4725" y="4418"/>
                </a:cubicBezTo>
                <a:cubicBezTo>
                  <a:pt x="4725" y="4690"/>
                  <a:pt x="5028" y="4909"/>
                  <a:pt x="5400" y="4909"/>
                </a:cubicBezTo>
                <a:moveTo>
                  <a:pt x="20925" y="6873"/>
                </a:moveTo>
                <a:lnTo>
                  <a:pt x="13500" y="6873"/>
                </a:lnTo>
                <a:cubicBezTo>
                  <a:pt x="13128" y="6873"/>
                  <a:pt x="12825" y="7093"/>
                  <a:pt x="12825" y="7364"/>
                </a:cubicBezTo>
                <a:cubicBezTo>
                  <a:pt x="12825" y="7635"/>
                  <a:pt x="13128" y="7855"/>
                  <a:pt x="13500" y="7855"/>
                </a:cubicBezTo>
                <a:lnTo>
                  <a:pt x="20250" y="7855"/>
                </a:lnTo>
                <a:lnTo>
                  <a:pt x="20250" y="20618"/>
                </a:lnTo>
                <a:lnTo>
                  <a:pt x="1350" y="20618"/>
                </a:lnTo>
                <a:lnTo>
                  <a:pt x="1350" y="7855"/>
                </a:lnTo>
                <a:lnTo>
                  <a:pt x="8100" y="7855"/>
                </a:lnTo>
                <a:cubicBezTo>
                  <a:pt x="8472" y="7855"/>
                  <a:pt x="8775" y="7635"/>
                  <a:pt x="8775" y="7364"/>
                </a:cubicBezTo>
                <a:cubicBezTo>
                  <a:pt x="8775" y="7093"/>
                  <a:pt x="8472" y="6873"/>
                  <a:pt x="8100" y="6873"/>
                </a:cubicBezTo>
                <a:lnTo>
                  <a:pt x="675" y="6873"/>
                </a:lnTo>
                <a:cubicBezTo>
                  <a:pt x="303" y="6873"/>
                  <a:pt x="0" y="7093"/>
                  <a:pt x="0" y="7364"/>
                </a:cubicBezTo>
                <a:lnTo>
                  <a:pt x="0" y="21109"/>
                </a:lnTo>
                <a:cubicBezTo>
                  <a:pt x="0" y="21380"/>
                  <a:pt x="303" y="21600"/>
                  <a:pt x="675" y="21600"/>
                </a:cubicBezTo>
                <a:lnTo>
                  <a:pt x="20925" y="21600"/>
                </a:lnTo>
                <a:cubicBezTo>
                  <a:pt x="21297" y="21600"/>
                  <a:pt x="21600" y="21380"/>
                  <a:pt x="21600" y="21109"/>
                </a:cubicBezTo>
                <a:lnTo>
                  <a:pt x="21600" y="7364"/>
                </a:lnTo>
                <a:cubicBezTo>
                  <a:pt x="21600" y="7093"/>
                  <a:pt x="21297" y="6873"/>
                  <a:pt x="20925" y="6873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0" name="Shape 3867"/>
          <p:cNvSpPr/>
          <p:nvPr/>
        </p:nvSpPr>
        <p:spPr>
          <a:xfrm>
            <a:off x="1460252" y="4422870"/>
            <a:ext cx="248851" cy="248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964"/>
                </a:moveTo>
                <a:cubicBezTo>
                  <a:pt x="6111" y="1964"/>
                  <a:pt x="5891" y="2184"/>
                  <a:pt x="5891" y="2455"/>
                </a:cubicBezTo>
                <a:cubicBezTo>
                  <a:pt x="5891" y="2726"/>
                  <a:pt x="6111" y="2945"/>
                  <a:pt x="6382" y="2945"/>
                </a:cubicBezTo>
                <a:cubicBezTo>
                  <a:pt x="6653" y="2945"/>
                  <a:pt x="6873" y="2726"/>
                  <a:pt x="6873" y="2455"/>
                </a:cubicBezTo>
                <a:cubicBezTo>
                  <a:pt x="6873" y="2184"/>
                  <a:pt x="6653" y="1964"/>
                  <a:pt x="6382" y="1964"/>
                </a:cubicBezTo>
                <a:moveTo>
                  <a:pt x="4418" y="1964"/>
                </a:moveTo>
                <a:cubicBezTo>
                  <a:pt x="4147" y="1964"/>
                  <a:pt x="3927" y="2184"/>
                  <a:pt x="3927" y="2455"/>
                </a:cubicBezTo>
                <a:cubicBezTo>
                  <a:pt x="3927" y="2726"/>
                  <a:pt x="4147" y="2945"/>
                  <a:pt x="4418" y="2945"/>
                </a:cubicBezTo>
                <a:cubicBezTo>
                  <a:pt x="4689" y="2945"/>
                  <a:pt x="4909" y="2726"/>
                  <a:pt x="4909" y="2455"/>
                </a:cubicBezTo>
                <a:cubicBezTo>
                  <a:pt x="4909" y="2184"/>
                  <a:pt x="4689" y="1964"/>
                  <a:pt x="4418" y="1964"/>
                </a:cubicBezTo>
                <a:moveTo>
                  <a:pt x="19145" y="1964"/>
                </a:moveTo>
                <a:lnTo>
                  <a:pt x="8345" y="1964"/>
                </a:lnTo>
                <a:cubicBezTo>
                  <a:pt x="8075" y="1964"/>
                  <a:pt x="7855" y="2184"/>
                  <a:pt x="7855" y="2455"/>
                </a:cubicBezTo>
                <a:cubicBezTo>
                  <a:pt x="7855" y="2726"/>
                  <a:pt x="8075" y="2945"/>
                  <a:pt x="8345" y="2945"/>
                </a:cubicBezTo>
                <a:lnTo>
                  <a:pt x="19145" y="2945"/>
                </a:lnTo>
                <a:cubicBezTo>
                  <a:pt x="19416" y="2945"/>
                  <a:pt x="19636" y="2726"/>
                  <a:pt x="19636" y="2455"/>
                </a:cubicBezTo>
                <a:cubicBezTo>
                  <a:pt x="19636" y="2184"/>
                  <a:pt x="19416" y="1964"/>
                  <a:pt x="19145" y="1964"/>
                </a:cubicBezTo>
                <a:moveTo>
                  <a:pt x="20618" y="3927"/>
                </a:moveTo>
                <a:lnTo>
                  <a:pt x="982" y="39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3927"/>
                  <a:pt x="20618" y="3927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4909"/>
                </a:lnTo>
                <a:lnTo>
                  <a:pt x="20618" y="4909"/>
                </a:lnTo>
                <a:cubicBezTo>
                  <a:pt x="20618" y="4909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2455" y="1964"/>
                </a:moveTo>
                <a:cubicBezTo>
                  <a:pt x="2184" y="1964"/>
                  <a:pt x="1964" y="2184"/>
                  <a:pt x="1964" y="2455"/>
                </a:cubicBezTo>
                <a:cubicBezTo>
                  <a:pt x="1964" y="2726"/>
                  <a:pt x="2184" y="2945"/>
                  <a:pt x="2455" y="2945"/>
                </a:cubicBezTo>
                <a:cubicBezTo>
                  <a:pt x="2725" y="2945"/>
                  <a:pt x="2945" y="2726"/>
                  <a:pt x="2945" y="2455"/>
                </a:cubicBezTo>
                <a:cubicBezTo>
                  <a:pt x="2945" y="2184"/>
                  <a:pt x="2725" y="1964"/>
                  <a:pt x="2455" y="1964"/>
                </a:cubicBezTo>
                <a:moveTo>
                  <a:pt x="7140" y="14181"/>
                </a:moveTo>
                <a:cubicBezTo>
                  <a:pt x="6970" y="13741"/>
                  <a:pt x="6873" y="13264"/>
                  <a:pt x="6873" y="12764"/>
                </a:cubicBezTo>
                <a:cubicBezTo>
                  <a:pt x="6873" y="10595"/>
                  <a:pt x="8631" y="8836"/>
                  <a:pt x="10800" y="8836"/>
                </a:cubicBezTo>
                <a:cubicBezTo>
                  <a:pt x="11300" y="8836"/>
                  <a:pt x="11777" y="8934"/>
                  <a:pt x="12217" y="9105"/>
                </a:cubicBezTo>
                <a:lnTo>
                  <a:pt x="13217" y="8494"/>
                </a:lnTo>
                <a:cubicBezTo>
                  <a:pt x="12503" y="8089"/>
                  <a:pt x="11680" y="7855"/>
                  <a:pt x="10800" y="7855"/>
                </a:cubicBezTo>
                <a:cubicBezTo>
                  <a:pt x="8088" y="7855"/>
                  <a:pt x="5891" y="10053"/>
                  <a:pt x="5891" y="12764"/>
                </a:cubicBezTo>
                <a:cubicBezTo>
                  <a:pt x="5891" y="13644"/>
                  <a:pt x="6125" y="14467"/>
                  <a:pt x="6530" y="15181"/>
                </a:cubicBezTo>
                <a:cubicBezTo>
                  <a:pt x="6530" y="15181"/>
                  <a:pt x="7140" y="14181"/>
                  <a:pt x="7140" y="14181"/>
                </a:cubicBezTo>
                <a:close/>
                <a:moveTo>
                  <a:pt x="14460" y="11347"/>
                </a:moveTo>
                <a:cubicBezTo>
                  <a:pt x="14630" y="11787"/>
                  <a:pt x="14727" y="12263"/>
                  <a:pt x="14727" y="12764"/>
                </a:cubicBezTo>
                <a:cubicBezTo>
                  <a:pt x="14727" y="14932"/>
                  <a:pt x="12969" y="16691"/>
                  <a:pt x="10800" y="16691"/>
                </a:cubicBezTo>
                <a:cubicBezTo>
                  <a:pt x="10300" y="16691"/>
                  <a:pt x="9823" y="16594"/>
                  <a:pt x="9383" y="16423"/>
                </a:cubicBezTo>
                <a:lnTo>
                  <a:pt x="8383" y="17034"/>
                </a:lnTo>
                <a:cubicBezTo>
                  <a:pt x="9097" y="17439"/>
                  <a:pt x="9920" y="17673"/>
                  <a:pt x="10800" y="17673"/>
                </a:cubicBezTo>
                <a:cubicBezTo>
                  <a:pt x="13512" y="17673"/>
                  <a:pt x="15709" y="15475"/>
                  <a:pt x="15709" y="12764"/>
                </a:cubicBezTo>
                <a:cubicBezTo>
                  <a:pt x="15709" y="11884"/>
                  <a:pt x="15475" y="11061"/>
                  <a:pt x="15070" y="10346"/>
                </a:cubicBezTo>
                <a:cubicBezTo>
                  <a:pt x="15070" y="10346"/>
                  <a:pt x="14460" y="11347"/>
                  <a:pt x="14460" y="11347"/>
                </a:cubicBezTo>
                <a:close/>
                <a:moveTo>
                  <a:pt x="10453" y="12417"/>
                </a:moveTo>
                <a:cubicBezTo>
                  <a:pt x="10645" y="12225"/>
                  <a:pt x="10955" y="12225"/>
                  <a:pt x="11147" y="12417"/>
                </a:cubicBezTo>
                <a:cubicBezTo>
                  <a:pt x="11339" y="12608"/>
                  <a:pt x="11339" y="12919"/>
                  <a:pt x="11147" y="13111"/>
                </a:cubicBezTo>
                <a:cubicBezTo>
                  <a:pt x="10955" y="13302"/>
                  <a:pt x="10645" y="13302"/>
                  <a:pt x="10453" y="13111"/>
                </a:cubicBezTo>
                <a:cubicBezTo>
                  <a:pt x="10261" y="12919"/>
                  <a:pt x="10261" y="12608"/>
                  <a:pt x="10453" y="12417"/>
                </a:cubicBezTo>
                <a:moveTo>
                  <a:pt x="6144" y="17421"/>
                </a:moveTo>
                <a:lnTo>
                  <a:pt x="11842" y="13806"/>
                </a:lnTo>
                <a:lnTo>
                  <a:pt x="15456" y="8108"/>
                </a:lnTo>
                <a:lnTo>
                  <a:pt x="9759" y="11722"/>
                </a:lnTo>
                <a:cubicBezTo>
                  <a:pt x="9759" y="11722"/>
                  <a:pt x="6144" y="17421"/>
                  <a:pt x="6144" y="17421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1" name="Shape 3868"/>
          <p:cNvSpPr/>
          <p:nvPr/>
        </p:nvSpPr>
        <p:spPr>
          <a:xfrm>
            <a:off x="1935331" y="4422870"/>
            <a:ext cx="248851" cy="248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145" y="1964"/>
                </a:moveTo>
                <a:lnTo>
                  <a:pt x="8345" y="1964"/>
                </a:lnTo>
                <a:cubicBezTo>
                  <a:pt x="8075" y="1964"/>
                  <a:pt x="7855" y="2184"/>
                  <a:pt x="7855" y="2455"/>
                </a:cubicBezTo>
                <a:cubicBezTo>
                  <a:pt x="7855" y="2726"/>
                  <a:pt x="8075" y="2945"/>
                  <a:pt x="8345" y="2945"/>
                </a:cubicBezTo>
                <a:lnTo>
                  <a:pt x="19145" y="2945"/>
                </a:lnTo>
                <a:cubicBezTo>
                  <a:pt x="19416" y="2945"/>
                  <a:pt x="19636" y="2726"/>
                  <a:pt x="19636" y="2455"/>
                </a:cubicBezTo>
                <a:cubicBezTo>
                  <a:pt x="19636" y="2184"/>
                  <a:pt x="19416" y="1964"/>
                  <a:pt x="19145" y="1964"/>
                </a:cubicBezTo>
                <a:moveTo>
                  <a:pt x="20618" y="3927"/>
                </a:moveTo>
                <a:lnTo>
                  <a:pt x="982" y="39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3927"/>
                  <a:pt x="20618" y="3927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4909"/>
                </a:lnTo>
                <a:lnTo>
                  <a:pt x="20618" y="4909"/>
                </a:lnTo>
                <a:cubicBezTo>
                  <a:pt x="20618" y="4909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6382" y="1964"/>
                </a:moveTo>
                <a:cubicBezTo>
                  <a:pt x="6111" y="1964"/>
                  <a:pt x="5891" y="2184"/>
                  <a:pt x="5891" y="2455"/>
                </a:cubicBezTo>
                <a:cubicBezTo>
                  <a:pt x="5891" y="2726"/>
                  <a:pt x="6111" y="2945"/>
                  <a:pt x="6382" y="2945"/>
                </a:cubicBezTo>
                <a:cubicBezTo>
                  <a:pt x="6653" y="2945"/>
                  <a:pt x="6873" y="2726"/>
                  <a:pt x="6873" y="2455"/>
                </a:cubicBezTo>
                <a:cubicBezTo>
                  <a:pt x="6873" y="2184"/>
                  <a:pt x="6653" y="1964"/>
                  <a:pt x="6382" y="1964"/>
                </a:cubicBezTo>
                <a:moveTo>
                  <a:pt x="4418" y="1964"/>
                </a:moveTo>
                <a:cubicBezTo>
                  <a:pt x="4147" y="1964"/>
                  <a:pt x="3927" y="2184"/>
                  <a:pt x="3927" y="2455"/>
                </a:cubicBezTo>
                <a:cubicBezTo>
                  <a:pt x="3927" y="2726"/>
                  <a:pt x="4147" y="2945"/>
                  <a:pt x="4418" y="2945"/>
                </a:cubicBezTo>
                <a:cubicBezTo>
                  <a:pt x="4689" y="2945"/>
                  <a:pt x="4909" y="2726"/>
                  <a:pt x="4909" y="2455"/>
                </a:cubicBezTo>
                <a:cubicBezTo>
                  <a:pt x="4909" y="2184"/>
                  <a:pt x="4689" y="1964"/>
                  <a:pt x="4418" y="1964"/>
                </a:cubicBezTo>
                <a:moveTo>
                  <a:pt x="2455" y="1964"/>
                </a:moveTo>
                <a:cubicBezTo>
                  <a:pt x="2184" y="1964"/>
                  <a:pt x="1964" y="2184"/>
                  <a:pt x="1964" y="2455"/>
                </a:cubicBezTo>
                <a:cubicBezTo>
                  <a:pt x="1964" y="2726"/>
                  <a:pt x="2184" y="2945"/>
                  <a:pt x="2455" y="2945"/>
                </a:cubicBezTo>
                <a:cubicBezTo>
                  <a:pt x="2725" y="2945"/>
                  <a:pt x="2945" y="2726"/>
                  <a:pt x="2945" y="2455"/>
                </a:cubicBezTo>
                <a:cubicBezTo>
                  <a:pt x="2945" y="2184"/>
                  <a:pt x="2725" y="1964"/>
                  <a:pt x="2455" y="1964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2" name="Shape 3869"/>
          <p:cNvSpPr/>
          <p:nvPr/>
        </p:nvSpPr>
        <p:spPr>
          <a:xfrm>
            <a:off x="2410411" y="4422870"/>
            <a:ext cx="248851" cy="248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218" y="5891"/>
                </a:moveTo>
                <a:lnTo>
                  <a:pt x="8345" y="5891"/>
                </a:lnTo>
                <a:cubicBezTo>
                  <a:pt x="8075" y="5891"/>
                  <a:pt x="7855" y="6111"/>
                  <a:pt x="7855" y="6382"/>
                </a:cubicBezTo>
                <a:cubicBezTo>
                  <a:pt x="7855" y="6653"/>
                  <a:pt x="8075" y="6873"/>
                  <a:pt x="8345" y="6873"/>
                </a:cubicBezTo>
                <a:lnTo>
                  <a:pt x="15218" y="6873"/>
                </a:lnTo>
                <a:cubicBezTo>
                  <a:pt x="15489" y="6873"/>
                  <a:pt x="15709" y="6653"/>
                  <a:pt x="15709" y="6382"/>
                </a:cubicBezTo>
                <a:cubicBezTo>
                  <a:pt x="15709" y="6111"/>
                  <a:pt x="15489" y="5891"/>
                  <a:pt x="15218" y="5891"/>
                </a:cubicBezTo>
                <a:moveTo>
                  <a:pt x="6382" y="5891"/>
                </a:moveTo>
                <a:cubicBezTo>
                  <a:pt x="6111" y="5891"/>
                  <a:pt x="5891" y="6111"/>
                  <a:pt x="5891" y="6382"/>
                </a:cubicBezTo>
                <a:cubicBezTo>
                  <a:pt x="5891" y="6653"/>
                  <a:pt x="6111" y="6873"/>
                  <a:pt x="6382" y="6873"/>
                </a:cubicBezTo>
                <a:cubicBezTo>
                  <a:pt x="6653" y="6873"/>
                  <a:pt x="6873" y="6653"/>
                  <a:pt x="6873" y="6382"/>
                </a:cubicBezTo>
                <a:cubicBezTo>
                  <a:pt x="6873" y="6111"/>
                  <a:pt x="6653" y="5891"/>
                  <a:pt x="6382" y="5891"/>
                </a:cubicBezTo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89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5" y="16691"/>
                  <a:pt x="18655" y="16910"/>
                  <a:pt x="18655" y="17182"/>
                </a:cubicBezTo>
                <a:cubicBezTo>
                  <a:pt x="18655" y="17453"/>
                  <a:pt x="18875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2455" y="5891"/>
                </a:moveTo>
                <a:cubicBezTo>
                  <a:pt x="2184" y="5891"/>
                  <a:pt x="1964" y="6111"/>
                  <a:pt x="1964" y="6382"/>
                </a:cubicBezTo>
                <a:cubicBezTo>
                  <a:pt x="1964" y="6653"/>
                  <a:pt x="2184" y="6873"/>
                  <a:pt x="2455" y="6873"/>
                </a:cubicBezTo>
                <a:cubicBezTo>
                  <a:pt x="2725" y="6873"/>
                  <a:pt x="2945" y="6653"/>
                  <a:pt x="2945" y="6382"/>
                </a:cubicBezTo>
                <a:cubicBezTo>
                  <a:pt x="2945" y="6111"/>
                  <a:pt x="2725" y="5891"/>
                  <a:pt x="2455" y="5891"/>
                </a:cubicBezTo>
                <a:moveTo>
                  <a:pt x="4418" y="5891"/>
                </a:moveTo>
                <a:cubicBezTo>
                  <a:pt x="4147" y="5891"/>
                  <a:pt x="3927" y="6111"/>
                  <a:pt x="3927" y="6382"/>
                </a:cubicBezTo>
                <a:cubicBezTo>
                  <a:pt x="3927" y="6653"/>
                  <a:pt x="4147" y="6873"/>
                  <a:pt x="4418" y="6873"/>
                </a:cubicBezTo>
                <a:cubicBezTo>
                  <a:pt x="4689" y="6873"/>
                  <a:pt x="4909" y="6653"/>
                  <a:pt x="4909" y="6382"/>
                </a:cubicBezTo>
                <a:cubicBezTo>
                  <a:pt x="4909" y="6111"/>
                  <a:pt x="4689" y="5891"/>
                  <a:pt x="4418" y="5891"/>
                </a:cubicBezTo>
                <a:moveTo>
                  <a:pt x="16691" y="7855"/>
                </a:moveTo>
                <a:lnTo>
                  <a:pt x="982" y="7855"/>
                </a:ln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7855"/>
                  <a:pt x="16691" y="7855"/>
                </a:cubicBezTo>
                <a:close/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8836"/>
                </a:lnTo>
                <a:lnTo>
                  <a:pt x="16691" y="8836"/>
                </a:lnTo>
                <a:cubicBezTo>
                  <a:pt x="16691" y="8836"/>
                  <a:pt x="16691" y="19636"/>
                  <a:pt x="16691" y="19636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3" name="Shape 3870"/>
          <p:cNvSpPr/>
          <p:nvPr/>
        </p:nvSpPr>
        <p:spPr>
          <a:xfrm>
            <a:off x="2885490" y="4456805"/>
            <a:ext cx="248851" cy="180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3"/>
                  <a:pt x="19964" y="1433"/>
                </a:cubicBezTo>
                <a:lnTo>
                  <a:pt x="11465" y="13118"/>
                </a:lnTo>
                <a:cubicBezTo>
                  <a:pt x="11288" y="13363"/>
                  <a:pt x="11051" y="13497"/>
                  <a:pt x="10800" y="13497"/>
                </a:cubicBezTo>
                <a:cubicBezTo>
                  <a:pt x="10549" y="13497"/>
                  <a:pt x="10312" y="13363"/>
                  <a:pt x="10134" y="13118"/>
                </a:cubicBezTo>
                <a:lnTo>
                  <a:pt x="1637" y="1433"/>
                </a:lnTo>
                <a:cubicBezTo>
                  <a:pt x="1739" y="1383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4" name="Shape 3871"/>
          <p:cNvSpPr/>
          <p:nvPr/>
        </p:nvSpPr>
        <p:spPr>
          <a:xfrm>
            <a:off x="3360570" y="4451149"/>
            <a:ext cx="248851" cy="1922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18667"/>
                </a:moveTo>
                <a:lnTo>
                  <a:pt x="12576" y="13341"/>
                </a:lnTo>
                <a:lnTo>
                  <a:pt x="16691" y="8017"/>
                </a:lnTo>
                <a:cubicBezTo>
                  <a:pt x="16691" y="8017"/>
                  <a:pt x="16691" y="18667"/>
                  <a:pt x="16691" y="18667"/>
                </a:cubicBezTo>
                <a:close/>
                <a:moveTo>
                  <a:pt x="15709" y="20329"/>
                </a:moveTo>
                <a:lnTo>
                  <a:pt x="1964" y="20329"/>
                </a:lnTo>
                <a:cubicBezTo>
                  <a:pt x="1719" y="20329"/>
                  <a:pt x="1498" y="20210"/>
                  <a:pt x="1326" y="20018"/>
                </a:cubicBezTo>
                <a:lnTo>
                  <a:pt x="5791" y="14240"/>
                </a:lnTo>
                <a:lnTo>
                  <a:pt x="7477" y="16421"/>
                </a:lnTo>
                <a:cubicBezTo>
                  <a:pt x="7853" y="16907"/>
                  <a:pt x="8344" y="17150"/>
                  <a:pt x="8836" y="17150"/>
                </a:cubicBezTo>
                <a:cubicBezTo>
                  <a:pt x="9329" y="17150"/>
                  <a:pt x="9821" y="16907"/>
                  <a:pt x="10195" y="16421"/>
                </a:cubicBezTo>
                <a:lnTo>
                  <a:pt x="11882" y="14240"/>
                </a:lnTo>
                <a:lnTo>
                  <a:pt x="16347" y="20018"/>
                </a:lnTo>
                <a:cubicBezTo>
                  <a:pt x="16175" y="20210"/>
                  <a:pt x="15954" y="20329"/>
                  <a:pt x="15709" y="20329"/>
                </a:cubicBezTo>
                <a:moveTo>
                  <a:pt x="982" y="8016"/>
                </a:moveTo>
                <a:lnTo>
                  <a:pt x="5097" y="13341"/>
                </a:lnTo>
                <a:lnTo>
                  <a:pt x="982" y="18667"/>
                </a:lnTo>
                <a:cubicBezTo>
                  <a:pt x="982" y="18667"/>
                  <a:pt x="982" y="8016"/>
                  <a:pt x="982" y="8016"/>
                </a:cubicBezTo>
                <a:close/>
                <a:moveTo>
                  <a:pt x="1964" y="6353"/>
                </a:moveTo>
                <a:lnTo>
                  <a:pt x="15709" y="6353"/>
                </a:lnTo>
                <a:cubicBezTo>
                  <a:pt x="15954" y="6353"/>
                  <a:pt x="16175" y="6473"/>
                  <a:pt x="16347" y="6666"/>
                </a:cubicBezTo>
                <a:lnTo>
                  <a:pt x="9502" y="15524"/>
                </a:lnTo>
                <a:cubicBezTo>
                  <a:pt x="9324" y="15752"/>
                  <a:pt x="9088" y="15880"/>
                  <a:pt x="8836" y="15880"/>
                </a:cubicBezTo>
                <a:cubicBezTo>
                  <a:pt x="8585" y="15880"/>
                  <a:pt x="8349" y="15752"/>
                  <a:pt x="8170" y="15524"/>
                </a:cubicBezTo>
                <a:lnTo>
                  <a:pt x="1326" y="6664"/>
                </a:lnTo>
                <a:cubicBezTo>
                  <a:pt x="1498" y="6473"/>
                  <a:pt x="1719" y="6353"/>
                  <a:pt x="1964" y="6353"/>
                </a:cubicBezTo>
                <a:moveTo>
                  <a:pt x="15709" y="5082"/>
                </a:moveTo>
                <a:lnTo>
                  <a:pt x="1964" y="5082"/>
                </a:lnTo>
                <a:cubicBezTo>
                  <a:pt x="879" y="5082"/>
                  <a:pt x="0" y="6220"/>
                  <a:pt x="0" y="7624"/>
                </a:cubicBezTo>
                <a:lnTo>
                  <a:pt x="0" y="19059"/>
                </a:lnTo>
                <a:cubicBezTo>
                  <a:pt x="0" y="20462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462"/>
                  <a:pt x="17673" y="19059"/>
                </a:cubicBezTo>
                <a:lnTo>
                  <a:pt x="17673" y="7624"/>
                </a:lnTo>
                <a:cubicBezTo>
                  <a:pt x="17673" y="6220"/>
                  <a:pt x="16794" y="5082"/>
                  <a:pt x="15709" y="5082"/>
                </a:cubicBezTo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1138"/>
                  <a:pt x="3927" y="2541"/>
                </a:cubicBezTo>
                <a:lnTo>
                  <a:pt x="3927" y="3176"/>
                </a:lnTo>
                <a:cubicBezTo>
                  <a:pt x="3927" y="3528"/>
                  <a:pt x="4147" y="3812"/>
                  <a:pt x="4418" y="3812"/>
                </a:cubicBezTo>
                <a:cubicBezTo>
                  <a:pt x="4690" y="3812"/>
                  <a:pt x="4909" y="3528"/>
                  <a:pt x="4909" y="3176"/>
                </a:cubicBezTo>
                <a:lnTo>
                  <a:pt x="4909" y="2541"/>
                </a:lnTo>
                <a:cubicBezTo>
                  <a:pt x="4909" y="1840"/>
                  <a:pt x="5348" y="1271"/>
                  <a:pt x="5891" y="1271"/>
                </a:cubicBezTo>
                <a:lnTo>
                  <a:pt x="19636" y="1271"/>
                </a:lnTo>
                <a:cubicBezTo>
                  <a:pt x="20178" y="1271"/>
                  <a:pt x="20618" y="1840"/>
                  <a:pt x="20618" y="2541"/>
                </a:cubicBezTo>
                <a:lnTo>
                  <a:pt x="20618" y="13976"/>
                </a:lnTo>
                <a:cubicBezTo>
                  <a:pt x="20618" y="14679"/>
                  <a:pt x="20178" y="15247"/>
                  <a:pt x="19636" y="15247"/>
                </a:cubicBezTo>
                <a:lnTo>
                  <a:pt x="19145" y="15247"/>
                </a:lnTo>
                <a:cubicBezTo>
                  <a:pt x="18874" y="15247"/>
                  <a:pt x="18655" y="15532"/>
                  <a:pt x="18655" y="15882"/>
                </a:cubicBezTo>
                <a:cubicBezTo>
                  <a:pt x="18655" y="16234"/>
                  <a:pt x="18874" y="16518"/>
                  <a:pt x="19145" y="16518"/>
                </a:cubicBezTo>
                <a:lnTo>
                  <a:pt x="19636" y="16518"/>
                </a:lnTo>
                <a:cubicBezTo>
                  <a:pt x="20721" y="16518"/>
                  <a:pt x="21600" y="15380"/>
                  <a:pt x="21600" y="13976"/>
                </a:cubicBezTo>
                <a:lnTo>
                  <a:pt x="21600" y="2541"/>
                </a:lnTo>
                <a:cubicBezTo>
                  <a:pt x="21600" y="1138"/>
                  <a:pt x="20721" y="0"/>
                  <a:pt x="19636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5" name="Shape 3872"/>
          <p:cNvSpPr/>
          <p:nvPr/>
        </p:nvSpPr>
        <p:spPr>
          <a:xfrm>
            <a:off x="3835651" y="4445494"/>
            <a:ext cx="248851" cy="2036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982" y="20400"/>
                </a:lnTo>
                <a:lnTo>
                  <a:pt x="982" y="13200"/>
                </a:lnTo>
                <a:lnTo>
                  <a:pt x="6907" y="13200"/>
                </a:lnTo>
                <a:cubicBezTo>
                  <a:pt x="7149" y="15567"/>
                  <a:pt x="8798" y="17400"/>
                  <a:pt x="10800" y="17400"/>
                </a:cubicBezTo>
                <a:cubicBezTo>
                  <a:pt x="12802" y="17400"/>
                  <a:pt x="14451" y="15567"/>
                  <a:pt x="14694" y="13200"/>
                </a:cubicBezTo>
                <a:lnTo>
                  <a:pt x="20618" y="13200"/>
                </a:lnTo>
                <a:cubicBezTo>
                  <a:pt x="20618" y="13200"/>
                  <a:pt x="20618" y="20400"/>
                  <a:pt x="20618" y="20400"/>
                </a:cubicBezTo>
                <a:close/>
                <a:moveTo>
                  <a:pt x="5703" y="1200"/>
                </a:moveTo>
                <a:lnTo>
                  <a:pt x="15897" y="1200"/>
                </a:lnTo>
                <a:lnTo>
                  <a:pt x="20315" y="12000"/>
                </a:lnTo>
                <a:lnTo>
                  <a:pt x="14236" y="12000"/>
                </a:lnTo>
                <a:cubicBezTo>
                  <a:pt x="13965" y="12000"/>
                  <a:pt x="13745" y="12270"/>
                  <a:pt x="13745" y="12600"/>
                </a:cubicBezTo>
                <a:cubicBezTo>
                  <a:pt x="13745" y="14589"/>
                  <a:pt x="12426" y="16200"/>
                  <a:pt x="10800" y="16200"/>
                </a:cubicBezTo>
                <a:cubicBezTo>
                  <a:pt x="9173" y="16200"/>
                  <a:pt x="7855" y="14589"/>
                  <a:pt x="7855" y="12600"/>
                </a:cubicBezTo>
                <a:cubicBezTo>
                  <a:pt x="7855" y="12270"/>
                  <a:pt x="7635" y="12000"/>
                  <a:pt x="7364" y="12000"/>
                </a:cubicBezTo>
                <a:lnTo>
                  <a:pt x="1285" y="12000"/>
                </a:lnTo>
                <a:cubicBezTo>
                  <a:pt x="1285" y="12000"/>
                  <a:pt x="5703" y="1200"/>
                  <a:pt x="5703" y="1200"/>
                </a:cubicBezTo>
                <a:close/>
                <a:moveTo>
                  <a:pt x="21543" y="12335"/>
                </a:moveTo>
                <a:lnTo>
                  <a:pt x="21548" y="12332"/>
                </a:lnTo>
                <a:lnTo>
                  <a:pt x="16639" y="332"/>
                </a:lnTo>
                <a:lnTo>
                  <a:pt x="16634" y="335"/>
                </a:lnTo>
                <a:cubicBezTo>
                  <a:pt x="16554" y="138"/>
                  <a:pt x="16392" y="0"/>
                  <a:pt x="16200" y="0"/>
                </a:cubicBezTo>
                <a:lnTo>
                  <a:pt x="5400" y="0"/>
                </a:lnTo>
                <a:cubicBezTo>
                  <a:pt x="5208" y="0"/>
                  <a:pt x="5046" y="138"/>
                  <a:pt x="4966" y="335"/>
                </a:cubicBezTo>
                <a:lnTo>
                  <a:pt x="4961" y="332"/>
                </a:lnTo>
                <a:lnTo>
                  <a:pt x="52" y="12332"/>
                </a:lnTo>
                <a:lnTo>
                  <a:pt x="57" y="12335"/>
                </a:lnTo>
                <a:cubicBezTo>
                  <a:pt x="23" y="12416"/>
                  <a:pt x="0" y="12504"/>
                  <a:pt x="0" y="126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12600"/>
                </a:lnTo>
                <a:cubicBezTo>
                  <a:pt x="21600" y="12504"/>
                  <a:pt x="21577" y="12416"/>
                  <a:pt x="21543" y="1233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6" name="Shape 3873"/>
          <p:cNvSpPr/>
          <p:nvPr/>
        </p:nvSpPr>
        <p:spPr>
          <a:xfrm>
            <a:off x="4310730" y="4434182"/>
            <a:ext cx="248851" cy="2262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520"/>
                </a:moveTo>
                <a:lnTo>
                  <a:pt x="982" y="20520"/>
                </a:lnTo>
                <a:lnTo>
                  <a:pt x="982" y="14040"/>
                </a:lnTo>
                <a:lnTo>
                  <a:pt x="6907" y="14040"/>
                </a:lnTo>
                <a:cubicBezTo>
                  <a:pt x="7149" y="16170"/>
                  <a:pt x="8798" y="17820"/>
                  <a:pt x="10800" y="17820"/>
                </a:cubicBezTo>
                <a:cubicBezTo>
                  <a:pt x="12802" y="17820"/>
                  <a:pt x="14451" y="16170"/>
                  <a:pt x="14694" y="14040"/>
                </a:cubicBezTo>
                <a:lnTo>
                  <a:pt x="20618" y="14040"/>
                </a:lnTo>
                <a:cubicBezTo>
                  <a:pt x="20618" y="14040"/>
                  <a:pt x="20618" y="20520"/>
                  <a:pt x="20618" y="20520"/>
                </a:cubicBezTo>
                <a:close/>
                <a:moveTo>
                  <a:pt x="21543" y="13262"/>
                </a:moveTo>
                <a:lnTo>
                  <a:pt x="21548" y="13258"/>
                </a:lnTo>
                <a:lnTo>
                  <a:pt x="16639" y="2458"/>
                </a:lnTo>
                <a:lnTo>
                  <a:pt x="16634" y="2462"/>
                </a:lnTo>
                <a:cubicBezTo>
                  <a:pt x="16554" y="2284"/>
                  <a:pt x="16392" y="2160"/>
                  <a:pt x="16200" y="2160"/>
                </a:cubicBezTo>
                <a:lnTo>
                  <a:pt x="12764" y="2160"/>
                </a:lnTo>
                <a:cubicBezTo>
                  <a:pt x="12492" y="2160"/>
                  <a:pt x="12273" y="2403"/>
                  <a:pt x="12273" y="2700"/>
                </a:cubicBezTo>
                <a:cubicBezTo>
                  <a:pt x="12273" y="2998"/>
                  <a:pt x="12492" y="3240"/>
                  <a:pt x="12764" y="3240"/>
                </a:cubicBezTo>
                <a:lnTo>
                  <a:pt x="15897" y="3240"/>
                </a:lnTo>
                <a:lnTo>
                  <a:pt x="20315" y="12960"/>
                </a:lnTo>
                <a:lnTo>
                  <a:pt x="14236" y="12960"/>
                </a:lnTo>
                <a:cubicBezTo>
                  <a:pt x="13965" y="12960"/>
                  <a:pt x="13745" y="13202"/>
                  <a:pt x="13745" y="13500"/>
                </a:cubicBezTo>
                <a:cubicBezTo>
                  <a:pt x="13745" y="15290"/>
                  <a:pt x="12426" y="16740"/>
                  <a:pt x="10800" y="16740"/>
                </a:cubicBezTo>
                <a:cubicBezTo>
                  <a:pt x="9173" y="16740"/>
                  <a:pt x="7855" y="15290"/>
                  <a:pt x="7855" y="13500"/>
                </a:cubicBezTo>
                <a:cubicBezTo>
                  <a:pt x="7855" y="13202"/>
                  <a:pt x="7635" y="12960"/>
                  <a:pt x="7364" y="12960"/>
                </a:cubicBezTo>
                <a:lnTo>
                  <a:pt x="1285" y="12960"/>
                </a:lnTo>
                <a:lnTo>
                  <a:pt x="5703" y="3240"/>
                </a:lnTo>
                <a:lnTo>
                  <a:pt x="8836" y="3240"/>
                </a:lnTo>
                <a:cubicBezTo>
                  <a:pt x="9108" y="3240"/>
                  <a:pt x="9327" y="2998"/>
                  <a:pt x="9327" y="2700"/>
                </a:cubicBezTo>
                <a:cubicBezTo>
                  <a:pt x="9327" y="2403"/>
                  <a:pt x="9108" y="2160"/>
                  <a:pt x="8836" y="2160"/>
                </a:cubicBezTo>
                <a:lnTo>
                  <a:pt x="5400" y="2160"/>
                </a:lnTo>
                <a:cubicBezTo>
                  <a:pt x="5208" y="2160"/>
                  <a:pt x="5046" y="2284"/>
                  <a:pt x="4966" y="2462"/>
                </a:cubicBezTo>
                <a:lnTo>
                  <a:pt x="4961" y="2458"/>
                </a:lnTo>
                <a:lnTo>
                  <a:pt x="52" y="13258"/>
                </a:lnTo>
                <a:lnTo>
                  <a:pt x="57" y="13262"/>
                </a:lnTo>
                <a:cubicBezTo>
                  <a:pt x="23" y="13334"/>
                  <a:pt x="0" y="13414"/>
                  <a:pt x="0" y="13500"/>
                </a:cubicBezTo>
                <a:lnTo>
                  <a:pt x="0" y="21060"/>
                </a:lnTo>
                <a:cubicBezTo>
                  <a:pt x="0" y="21358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58"/>
                  <a:pt x="21600" y="21060"/>
                </a:cubicBezTo>
                <a:lnTo>
                  <a:pt x="21600" y="13500"/>
                </a:lnTo>
                <a:cubicBezTo>
                  <a:pt x="21600" y="13414"/>
                  <a:pt x="21577" y="13334"/>
                  <a:pt x="21543" y="13262"/>
                </a:cubicBezTo>
                <a:moveTo>
                  <a:pt x="7855" y="8640"/>
                </a:moveTo>
                <a:cubicBezTo>
                  <a:pt x="7583" y="8640"/>
                  <a:pt x="7364" y="8883"/>
                  <a:pt x="7364" y="9180"/>
                </a:cubicBezTo>
                <a:cubicBezTo>
                  <a:pt x="7364" y="9330"/>
                  <a:pt x="7418" y="9465"/>
                  <a:pt x="7507" y="9562"/>
                </a:cubicBezTo>
                <a:lnTo>
                  <a:pt x="10453" y="12802"/>
                </a:lnTo>
                <a:cubicBezTo>
                  <a:pt x="10542" y="12900"/>
                  <a:pt x="10665" y="12960"/>
                  <a:pt x="10800" y="12960"/>
                </a:cubicBezTo>
                <a:cubicBezTo>
                  <a:pt x="10936" y="12960"/>
                  <a:pt x="11058" y="12900"/>
                  <a:pt x="11147" y="12802"/>
                </a:cubicBezTo>
                <a:lnTo>
                  <a:pt x="14093" y="9562"/>
                </a:lnTo>
                <a:cubicBezTo>
                  <a:pt x="14182" y="9465"/>
                  <a:pt x="14236" y="9330"/>
                  <a:pt x="14236" y="9180"/>
                </a:cubicBezTo>
                <a:cubicBezTo>
                  <a:pt x="14236" y="8883"/>
                  <a:pt x="14017" y="8640"/>
                  <a:pt x="13745" y="8640"/>
                </a:cubicBezTo>
                <a:cubicBezTo>
                  <a:pt x="13610" y="8640"/>
                  <a:pt x="13487" y="8701"/>
                  <a:pt x="13398" y="8798"/>
                </a:cubicBezTo>
                <a:lnTo>
                  <a:pt x="11291" y="11116"/>
                </a:lnTo>
                <a:lnTo>
                  <a:pt x="11291" y="540"/>
                </a:lnTo>
                <a:cubicBezTo>
                  <a:pt x="11291" y="242"/>
                  <a:pt x="11071" y="0"/>
                  <a:pt x="10800" y="0"/>
                </a:cubicBezTo>
                <a:cubicBezTo>
                  <a:pt x="10529" y="0"/>
                  <a:pt x="10309" y="242"/>
                  <a:pt x="10309" y="540"/>
                </a:cubicBezTo>
                <a:lnTo>
                  <a:pt x="10309" y="11116"/>
                </a:lnTo>
                <a:lnTo>
                  <a:pt x="8202" y="8798"/>
                </a:lnTo>
                <a:cubicBezTo>
                  <a:pt x="8113" y="8701"/>
                  <a:pt x="7990" y="8640"/>
                  <a:pt x="7855" y="864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7" name="Shape 3874"/>
          <p:cNvSpPr/>
          <p:nvPr/>
        </p:nvSpPr>
        <p:spPr>
          <a:xfrm>
            <a:off x="4785810" y="4434182"/>
            <a:ext cx="248851" cy="2262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520"/>
                </a:moveTo>
                <a:lnTo>
                  <a:pt x="982" y="20520"/>
                </a:lnTo>
                <a:lnTo>
                  <a:pt x="982" y="14040"/>
                </a:lnTo>
                <a:lnTo>
                  <a:pt x="6907" y="14040"/>
                </a:lnTo>
                <a:cubicBezTo>
                  <a:pt x="7149" y="16170"/>
                  <a:pt x="8798" y="17820"/>
                  <a:pt x="10800" y="17820"/>
                </a:cubicBezTo>
                <a:cubicBezTo>
                  <a:pt x="12802" y="17820"/>
                  <a:pt x="14451" y="16170"/>
                  <a:pt x="14693" y="14040"/>
                </a:cubicBezTo>
                <a:lnTo>
                  <a:pt x="20618" y="14040"/>
                </a:lnTo>
                <a:cubicBezTo>
                  <a:pt x="20618" y="14040"/>
                  <a:pt x="20618" y="20520"/>
                  <a:pt x="20618" y="20520"/>
                </a:cubicBezTo>
                <a:close/>
                <a:moveTo>
                  <a:pt x="21544" y="13262"/>
                </a:moveTo>
                <a:lnTo>
                  <a:pt x="21548" y="13258"/>
                </a:lnTo>
                <a:lnTo>
                  <a:pt x="16639" y="2458"/>
                </a:lnTo>
                <a:lnTo>
                  <a:pt x="16635" y="2462"/>
                </a:lnTo>
                <a:cubicBezTo>
                  <a:pt x="16554" y="2284"/>
                  <a:pt x="16392" y="2160"/>
                  <a:pt x="16200" y="2160"/>
                </a:cubicBezTo>
                <a:lnTo>
                  <a:pt x="15709" y="2160"/>
                </a:lnTo>
                <a:cubicBezTo>
                  <a:pt x="15438" y="2160"/>
                  <a:pt x="15218" y="2403"/>
                  <a:pt x="15218" y="2700"/>
                </a:cubicBezTo>
                <a:cubicBezTo>
                  <a:pt x="15218" y="2998"/>
                  <a:pt x="15438" y="3240"/>
                  <a:pt x="15709" y="3240"/>
                </a:cubicBezTo>
                <a:lnTo>
                  <a:pt x="15897" y="3240"/>
                </a:lnTo>
                <a:lnTo>
                  <a:pt x="20315" y="12960"/>
                </a:lnTo>
                <a:lnTo>
                  <a:pt x="14236" y="12960"/>
                </a:lnTo>
                <a:cubicBezTo>
                  <a:pt x="13965" y="12960"/>
                  <a:pt x="13745" y="13202"/>
                  <a:pt x="13745" y="13500"/>
                </a:cubicBezTo>
                <a:cubicBezTo>
                  <a:pt x="13745" y="15290"/>
                  <a:pt x="12426" y="16740"/>
                  <a:pt x="10800" y="16740"/>
                </a:cubicBezTo>
                <a:cubicBezTo>
                  <a:pt x="9173" y="16740"/>
                  <a:pt x="7855" y="15290"/>
                  <a:pt x="7855" y="13500"/>
                </a:cubicBezTo>
                <a:cubicBezTo>
                  <a:pt x="7855" y="13202"/>
                  <a:pt x="7635" y="12960"/>
                  <a:pt x="7364" y="12960"/>
                </a:cubicBezTo>
                <a:lnTo>
                  <a:pt x="1285" y="12960"/>
                </a:lnTo>
                <a:lnTo>
                  <a:pt x="5703" y="3240"/>
                </a:lnTo>
                <a:lnTo>
                  <a:pt x="5891" y="3240"/>
                </a:lnTo>
                <a:cubicBezTo>
                  <a:pt x="6162" y="3240"/>
                  <a:pt x="6382" y="2998"/>
                  <a:pt x="6382" y="2700"/>
                </a:cubicBezTo>
                <a:cubicBezTo>
                  <a:pt x="6382" y="2403"/>
                  <a:pt x="6162" y="2160"/>
                  <a:pt x="5891" y="2160"/>
                </a:cubicBezTo>
                <a:lnTo>
                  <a:pt x="5400" y="2160"/>
                </a:lnTo>
                <a:cubicBezTo>
                  <a:pt x="5208" y="2160"/>
                  <a:pt x="5046" y="2284"/>
                  <a:pt x="4966" y="2462"/>
                </a:cubicBezTo>
                <a:lnTo>
                  <a:pt x="4961" y="2458"/>
                </a:lnTo>
                <a:lnTo>
                  <a:pt x="52" y="13258"/>
                </a:lnTo>
                <a:lnTo>
                  <a:pt x="57" y="13262"/>
                </a:lnTo>
                <a:cubicBezTo>
                  <a:pt x="23" y="13334"/>
                  <a:pt x="0" y="13414"/>
                  <a:pt x="0" y="13500"/>
                </a:cubicBezTo>
                <a:lnTo>
                  <a:pt x="0" y="21060"/>
                </a:lnTo>
                <a:cubicBezTo>
                  <a:pt x="0" y="21358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58"/>
                  <a:pt x="21600" y="21060"/>
                </a:cubicBezTo>
                <a:lnTo>
                  <a:pt x="21600" y="13500"/>
                </a:lnTo>
                <a:cubicBezTo>
                  <a:pt x="21600" y="13414"/>
                  <a:pt x="21577" y="13334"/>
                  <a:pt x="21544" y="13262"/>
                </a:cubicBezTo>
                <a:moveTo>
                  <a:pt x="7855" y="4320"/>
                </a:moveTo>
                <a:cubicBezTo>
                  <a:pt x="7990" y="4320"/>
                  <a:pt x="8113" y="4260"/>
                  <a:pt x="8202" y="4162"/>
                </a:cubicBezTo>
                <a:lnTo>
                  <a:pt x="10309" y="1844"/>
                </a:lnTo>
                <a:lnTo>
                  <a:pt x="10309" y="12420"/>
                </a:lnTo>
                <a:cubicBezTo>
                  <a:pt x="10309" y="12718"/>
                  <a:pt x="10529" y="12960"/>
                  <a:pt x="10800" y="12960"/>
                </a:cubicBezTo>
                <a:cubicBezTo>
                  <a:pt x="11071" y="12960"/>
                  <a:pt x="11291" y="12718"/>
                  <a:pt x="11291" y="12420"/>
                </a:cubicBezTo>
                <a:lnTo>
                  <a:pt x="11291" y="1844"/>
                </a:lnTo>
                <a:lnTo>
                  <a:pt x="13398" y="4162"/>
                </a:lnTo>
                <a:cubicBezTo>
                  <a:pt x="13487" y="4260"/>
                  <a:pt x="13610" y="4320"/>
                  <a:pt x="13745" y="4320"/>
                </a:cubicBezTo>
                <a:cubicBezTo>
                  <a:pt x="14017" y="4320"/>
                  <a:pt x="14236" y="4078"/>
                  <a:pt x="14236" y="3780"/>
                </a:cubicBezTo>
                <a:cubicBezTo>
                  <a:pt x="14236" y="3631"/>
                  <a:pt x="14181" y="3496"/>
                  <a:pt x="14093" y="3398"/>
                </a:cubicBezTo>
                <a:lnTo>
                  <a:pt x="11147" y="158"/>
                </a:lnTo>
                <a:cubicBezTo>
                  <a:pt x="11058" y="61"/>
                  <a:pt x="10936" y="0"/>
                  <a:pt x="10800" y="0"/>
                </a:cubicBezTo>
                <a:cubicBezTo>
                  <a:pt x="10664" y="0"/>
                  <a:pt x="10542" y="61"/>
                  <a:pt x="10453" y="158"/>
                </a:cubicBezTo>
                <a:lnTo>
                  <a:pt x="7507" y="3398"/>
                </a:lnTo>
                <a:cubicBezTo>
                  <a:pt x="7419" y="3496"/>
                  <a:pt x="7364" y="3631"/>
                  <a:pt x="7364" y="3780"/>
                </a:cubicBezTo>
                <a:cubicBezTo>
                  <a:pt x="7364" y="4078"/>
                  <a:pt x="7583" y="4320"/>
                  <a:pt x="7855" y="432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8" name="Shape 3875"/>
          <p:cNvSpPr/>
          <p:nvPr/>
        </p:nvSpPr>
        <p:spPr>
          <a:xfrm>
            <a:off x="510092" y="4920573"/>
            <a:ext cx="248851" cy="2036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982" y="20400"/>
                </a:lnTo>
                <a:lnTo>
                  <a:pt x="982" y="13200"/>
                </a:lnTo>
                <a:lnTo>
                  <a:pt x="6906" y="13200"/>
                </a:lnTo>
                <a:cubicBezTo>
                  <a:pt x="7149" y="15567"/>
                  <a:pt x="8798" y="17400"/>
                  <a:pt x="10800" y="17400"/>
                </a:cubicBezTo>
                <a:cubicBezTo>
                  <a:pt x="12802" y="17400"/>
                  <a:pt x="14451" y="15567"/>
                  <a:pt x="14694" y="13200"/>
                </a:cubicBezTo>
                <a:lnTo>
                  <a:pt x="20618" y="13200"/>
                </a:lnTo>
                <a:cubicBezTo>
                  <a:pt x="20618" y="13200"/>
                  <a:pt x="20618" y="20400"/>
                  <a:pt x="20618" y="20400"/>
                </a:cubicBezTo>
                <a:close/>
                <a:moveTo>
                  <a:pt x="5703" y="1200"/>
                </a:moveTo>
                <a:lnTo>
                  <a:pt x="15897" y="1200"/>
                </a:lnTo>
                <a:lnTo>
                  <a:pt x="20315" y="12000"/>
                </a:lnTo>
                <a:lnTo>
                  <a:pt x="14236" y="12000"/>
                </a:lnTo>
                <a:cubicBezTo>
                  <a:pt x="13966" y="12000"/>
                  <a:pt x="13745" y="12270"/>
                  <a:pt x="13745" y="12600"/>
                </a:cubicBezTo>
                <a:cubicBezTo>
                  <a:pt x="13745" y="14589"/>
                  <a:pt x="12427" y="16200"/>
                  <a:pt x="10800" y="16200"/>
                </a:cubicBezTo>
                <a:cubicBezTo>
                  <a:pt x="9173" y="16200"/>
                  <a:pt x="7855" y="14589"/>
                  <a:pt x="7855" y="12600"/>
                </a:cubicBezTo>
                <a:cubicBezTo>
                  <a:pt x="7855" y="12270"/>
                  <a:pt x="7634" y="12000"/>
                  <a:pt x="7364" y="12000"/>
                </a:cubicBezTo>
                <a:lnTo>
                  <a:pt x="1285" y="12000"/>
                </a:lnTo>
                <a:cubicBezTo>
                  <a:pt x="1285" y="12000"/>
                  <a:pt x="5703" y="1200"/>
                  <a:pt x="5703" y="1200"/>
                </a:cubicBezTo>
                <a:close/>
                <a:moveTo>
                  <a:pt x="21543" y="12334"/>
                </a:moveTo>
                <a:lnTo>
                  <a:pt x="21548" y="12332"/>
                </a:lnTo>
                <a:lnTo>
                  <a:pt x="16639" y="332"/>
                </a:lnTo>
                <a:lnTo>
                  <a:pt x="16634" y="335"/>
                </a:lnTo>
                <a:cubicBezTo>
                  <a:pt x="16554" y="138"/>
                  <a:pt x="16392" y="0"/>
                  <a:pt x="16200" y="0"/>
                </a:cubicBezTo>
                <a:lnTo>
                  <a:pt x="5400" y="0"/>
                </a:lnTo>
                <a:cubicBezTo>
                  <a:pt x="5208" y="0"/>
                  <a:pt x="5046" y="138"/>
                  <a:pt x="4966" y="335"/>
                </a:cubicBezTo>
                <a:lnTo>
                  <a:pt x="4961" y="332"/>
                </a:lnTo>
                <a:lnTo>
                  <a:pt x="52" y="12332"/>
                </a:lnTo>
                <a:lnTo>
                  <a:pt x="57" y="12334"/>
                </a:lnTo>
                <a:cubicBezTo>
                  <a:pt x="23" y="12416"/>
                  <a:pt x="0" y="12504"/>
                  <a:pt x="0" y="126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12600"/>
                </a:lnTo>
                <a:cubicBezTo>
                  <a:pt x="21600" y="12504"/>
                  <a:pt x="21577" y="12416"/>
                  <a:pt x="21543" y="12334"/>
                </a:cubicBezTo>
                <a:moveTo>
                  <a:pt x="16691" y="9000"/>
                </a:moveTo>
                <a:cubicBezTo>
                  <a:pt x="16691" y="8670"/>
                  <a:pt x="16471" y="8400"/>
                  <a:pt x="16200" y="8400"/>
                </a:cubicBezTo>
                <a:lnTo>
                  <a:pt x="5400" y="8400"/>
                </a:lnTo>
                <a:cubicBezTo>
                  <a:pt x="5129" y="8400"/>
                  <a:pt x="4909" y="8670"/>
                  <a:pt x="4909" y="9000"/>
                </a:cubicBezTo>
                <a:cubicBezTo>
                  <a:pt x="4909" y="9332"/>
                  <a:pt x="5129" y="9600"/>
                  <a:pt x="5400" y="9600"/>
                </a:cubicBezTo>
                <a:lnTo>
                  <a:pt x="16200" y="9600"/>
                </a:lnTo>
                <a:cubicBezTo>
                  <a:pt x="16471" y="9600"/>
                  <a:pt x="16691" y="9332"/>
                  <a:pt x="16691" y="9000"/>
                </a:cubicBezTo>
                <a:moveTo>
                  <a:pt x="6382" y="7200"/>
                </a:moveTo>
                <a:lnTo>
                  <a:pt x="15218" y="7200"/>
                </a:lnTo>
                <a:cubicBezTo>
                  <a:pt x="15489" y="7200"/>
                  <a:pt x="15709" y="6932"/>
                  <a:pt x="15709" y="6600"/>
                </a:cubicBezTo>
                <a:cubicBezTo>
                  <a:pt x="15709" y="6270"/>
                  <a:pt x="15489" y="6000"/>
                  <a:pt x="15218" y="6000"/>
                </a:cubicBezTo>
                <a:lnTo>
                  <a:pt x="6382" y="6000"/>
                </a:lnTo>
                <a:cubicBezTo>
                  <a:pt x="6111" y="6000"/>
                  <a:pt x="5891" y="6270"/>
                  <a:pt x="5891" y="6600"/>
                </a:cubicBezTo>
                <a:cubicBezTo>
                  <a:pt x="5891" y="6932"/>
                  <a:pt x="6111" y="7200"/>
                  <a:pt x="6382" y="7200"/>
                </a:cubicBezTo>
                <a:moveTo>
                  <a:pt x="7364" y="4800"/>
                </a:moveTo>
                <a:lnTo>
                  <a:pt x="14236" y="4800"/>
                </a:lnTo>
                <a:cubicBezTo>
                  <a:pt x="14507" y="4800"/>
                  <a:pt x="14727" y="4532"/>
                  <a:pt x="14727" y="4200"/>
                </a:cubicBezTo>
                <a:cubicBezTo>
                  <a:pt x="14727" y="3870"/>
                  <a:pt x="14507" y="3600"/>
                  <a:pt x="14236" y="3600"/>
                </a:cubicBezTo>
                <a:lnTo>
                  <a:pt x="7364" y="3600"/>
                </a:lnTo>
                <a:cubicBezTo>
                  <a:pt x="7093" y="3600"/>
                  <a:pt x="6873" y="3870"/>
                  <a:pt x="6873" y="4200"/>
                </a:cubicBezTo>
                <a:cubicBezTo>
                  <a:pt x="6873" y="4532"/>
                  <a:pt x="7093" y="4800"/>
                  <a:pt x="7364" y="48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9" name="Shape 3876"/>
          <p:cNvSpPr/>
          <p:nvPr/>
        </p:nvSpPr>
        <p:spPr>
          <a:xfrm>
            <a:off x="985172" y="4897951"/>
            <a:ext cx="248851" cy="248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1782"/>
                </a:moveTo>
                <a:lnTo>
                  <a:pt x="982" y="11782"/>
                </a:lnTo>
                <a:lnTo>
                  <a:pt x="982" y="6873"/>
                </a:lnTo>
                <a:lnTo>
                  <a:pt x="6906" y="6873"/>
                </a:lnTo>
                <a:cubicBezTo>
                  <a:pt x="7149" y="8810"/>
                  <a:pt x="8798" y="10309"/>
                  <a:pt x="10800" y="10309"/>
                </a:cubicBezTo>
                <a:cubicBezTo>
                  <a:pt x="12802" y="10309"/>
                  <a:pt x="14451" y="8810"/>
                  <a:pt x="14694" y="6873"/>
                </a:cubicBezTo>
                <a:lnTo>
                  <a:pt x="20618" y="6873"/>
                </a:lnTo>
                <a:cubicBezTo>
                  <a:pt x="20618" y="6873"/>
                  <a:pt x="20618" y="11782"/>
                  <a:pt x="20618" y="11782"/>
                </a:cubicBezTo>
                <a:close/>
                <a:moveTo>
                  <a:pt x="20264" y="14727"/>
                </a:moveTo>
                <a:lnTo>
                  <a:pt x="14236" y="14727"/>
                </a:lnTo>
                <a:cubicBezTo>
                  <a:pt x="13966" y="14727"/>
                  <a:pt x="13745" y="14948"/>
                  <a:pt x="13745" y="15218"/>
                </a:cubicBezTo>
                <a:cubicBezTo>
                  <a:pt x="13745" y="16845"/>
                  <a:pt x="12427" y="18164"/>
                  <a:pt x="10800" y="18164"/>
                </a:cubicBezTo>
                <a:cubicBezTo>
                  <a:pt x="9173" y="18164"/>
                  <a:pt x="7855" y="16845"/>
                  <a:pt x="7855" y="15218"/>
                </a:cubicBezTo>
                <a:cubicBezTo>
                  <a:pt x="7855" y="14948"/>
                  <a:pt x="7634" y="14727"/>
                  <a:pt x="7364" y="14727"/>
                </a:cubicBezTo>
                <a:lnTo>
                  <a:pt x="1337" y="14727"/>
                </a:lnTo>
                <a:lnTo>
                  <a:pt x="2682" y="12764"/>
                </a:lnTo>
                <a:lnTo>
                  <a:pt x="18918" y="12764"/>
                </a:lnTo>
                <a:cubicBezTo>
                  <a:pt x="18918" y="12764"/>
                  <a:pt x="20264" y="14727"/>
                  <a:pt x="20264" y="14727"/>
                </a:cubicBezTo>
                <a:close/>
                <a:moveTo>
                  <a:pt x="20618" y="20618"/>
                </a:moveTo>
                <a:lnTo>
                  <a:pt x="982" y="20618"/>
                </a:lnTo>
                <a:lnTo>
                  <a:pt x="982" y="15709"/>
                </a:lnTo>
                <a:lnTo>
                  <a:pt x="6906" y="15709"/>
                </a:lnTo>
                <a:cubicBezTo>
                  <a:pt x="7149" y="17646"/>
                  <a:pt x="8798" y="19145"/>
                  <a:pt x="10800" y="19145"/>
                </a:cubicBezTo>
                <a:cubicBezTo>
                  <a:pt x="12802" y="19145"/>
                  <a:pt x="14451" y="17646"/>
                  <a:pt x="14694" y="15709"/>
                </a:cubicBezTo>
                <a:lnTo>
                  <a:pt x="20618" y="15709"/>
                </a:lnTo>
                <a:cubicBezTo>
                  <a:pt x="20618" y="15709"/>
                  <a:pt x="20618" y="20618"/>
                  <a:pt x="20618" y="20618"/>
                </a:cubicBezTo>
                <a:close/>
                <a:moveTo>
                  <a:pt x="4702" y="982"/>
                </a:moveTo>
                <a:lnTo>
                  <a:pt x="16898" y="982"/>
                </a:lnTo>
                <a:lnTo>
                  <a:pt x="20264" y="5891"/>
                </a:lnTo>
                <a:lnTo>
                  <a:pt x="14236" y="5891"/>
                </a:lnTo>
                <a:cubicBezTo>
                  <a:pt x="13966" y="5891"/>
                  <a:pt x="13745" y="6111"/>
                  <a:pt x="13745" y="6382"/>
                </a:cubicBezTo>
                <a:cubicBezTo>
                  <a:pt x="13745" y="8009"/>
                  <a:pt x="12427" y="9327"/>
                  <a:pt x="10800" y="9327"/>
                </a:cubicBezTo>
                <a:cubicBezTo>
                  <a:pt x="9173" y="9327"/>
                  <a:pt x="7855" y="8009"/>
                  <a:pt x="7855" y="6382"/>
                </a:cubicBezTo>
                <a:cubicBezTo>
                  <a:pt x="7855" y="6111"/>
                  <a:pt x="7634" y="5891"/>
                  <a:pt x="7364" y="5891"/>
                </a:cubicBezTo>
                <a:lnTo>
                  <a:pt x="1337" y="5891"/>
                </a:lnTo>
                <a:cubicBezTo>
                  <a:pt x="1337" y="5891"/>
                  <a:pt x="4702" y="982"/>
                  <a:pt x="4702" y="982"/>
                </a:cubicBezTo>
                <a:close/>
                <a:moveTo>
                  <a:pt x="21600" y="12273"/>
                </a:moveTo>
                <a:lnTo>
                  <a:pt x="21600" y="6382"/>
                </a:lnTo>
                <a:cubicBezTo>
                  <a:pt x="21600" y="6303"/>
                  <a:pt x="21577" y="6231"/>
                  <a:pt x="21543" y="6165"/>
                </a:cubicBezTo>
                <a:lnTo>
                  <a:pt x="21548" y="6162"/>
                </a:lnTo>
                <a:lnTo>
                  <a:pt x="17621" y="271"/>
                </a:lnTo>
                <a:lnTo>
                  <a:pt x="17616" y="274"/>
                </a:lnTo>
                <a:cubicBezTo>
                  <a:pt x="17536" y="113"/>
                  <a:pt x="17374" y="0"/>
                  <a:pt x="17182" y="0"/>
                </a:cubicBezTo>
                <a:lnTo>
                  <a:pt x="4418" y="0"/>
                </a:lnTo>
                <a:cubicBezTo>
                  <a:pt x="4226" y="0"/>
                  <a:pt x="4064" y="113"/>
                  <a:pt x="3984" y="274"/>
                </a:cubicBezTo>
                <a:lnTo>
                  <a:pt x="3979" y="271"/>
                </a:lnTo>
                <a:lnTo>
                  <a:pt x="52" y="6162"/>
                </a:lnTo>
                <a:lnTo>
                  <a:pt x="57" y="6165"/>
                </a:lnTo>
                <a:cubicBezTo>
                  <a:pt x="23" y="6231"/>
                  <a:pt x="0" y="6303"/>
                  <a:pt x="0" y="6382"/>
                </a:cubicBezTo>
                <a:lnTo>
                  <a:pt x="0" y="12273"/>
                </a:lnTo>
                <a:cubicBezTo>
                  <a:pt x="0" y="12544"/>
                  <a:pt x="220" y="12764"/>
                  <a:pt x="491" y="12764"/>
                </a:cubicBezTo>
                <a:lnTo>
                  <a:pt x="1542" y="12764"/>
                </a:lnTo>
                <a:lnTo>
                  <a:pt x="52" y="14999"/>
                </a:lnTo>
                <a:lnTo>
                  <a:pt x="57" y="15001"/>
                </a:lnTo>
                <a:cubicBezTo>
                  <a:pt x="23" y="15068"/>
                  <a:pt x="0" y="15140"/>
                  <a:pt x="0" y="15218"/>
                </a:cubicBezTo>
                <a:lnTo>
                  <a:pt x="0" y="21109"/>
                </a:lnTo>
                <a:cubicBezTo>
                  <a:pt x="0" y="21380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80"/>
                  <a:pt x="21600" y="21109"/>
                </a:cubicBezTo>
                <a:lnTo>
                  <a:pt x="21600" y="15218"/>
                </a:lnTo>
                <a:cubicBezTo>
                  <a:pt x="21600" y="15140"/>
                  <a:pt x="21577" y="15068"/>
                  <a:pt x="21543" y="15001"/>
                </a:cubicBezTo>
                <a:lnTo>
                  <a:pt x="21548" y="14999"/>
                </a:lnTo>
                <a:lnTo>
                  <a:pt x="20058" y="12764"/>
                </a:lnTo>
                <a:lnTo>
                  <a:pt x="21109" y="12764"/>
                </a:lnTo>
                <a:cubicBezTo>
                  <a:pt x="21380" y="12764"/>
                  <a:pt x="21600" y="12544"/>
                  <a:pt x="21600" y="12273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0" name="Shape 3877"/>
          <p:cNvSpPr/>
          <p:nvPr/>
        </p:nvSpPr>
        <p:spPr>
          <a:xfrm>
            <a:off x="1460252" y="4897951"/>
            <a:ext cx="248851" cy="248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0309"/>
                </a:moveTo>
                <a:cubicBezTo>
                  <a:pt x="20838" y="10309"/>
                  <a:pt x="20618" y="10530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4012" y="982"/>
                  <a:pt x="16860" y="2525"/>
                  <a:pt x="18652" y="4909"/>
                </a:cubicBezTo>
                <a:lnTo>
                  <a:pt x="14727" y="4909"/>
                </a:lnTo>
                <a:cubicBezTo>
                  <a:pt x="14456" y="4909"/>
                  <a:pt x="14236" y="5130"/>
                  <a:pt x="14236" y="5400"/>
                </a:cubicBezTo>
                <a:cubicBezTo>
                  <a:pt x="14236" y="5671"/>
                  <a:pt x="14456" y="5891"/>
                  <a:pt x="14727" y="5891"/>
                </a:cubicBezTo>
                <a:lnTo>
                  <a:pt x="19636" y="5891"/>
                </a:lnTo>
                <a:cubicBezTo>
                  <a:pt x="19907" y="5891"/>
                  <a:pt x="20127" y="5671"/>
                  <a:pt x="20127" y="5400"/>
                </a:cubicBezTo>
                <a:lnTo>
                  <a:pt x="20127" y="491"/>
                </a:lnTo>
                <a:cubicBezTo>
                  <a:pt x="20127" y="221"/>
                  <a:pt x="19907" y="0"/>
                  <a:pt x="19636" y="0"/>
                </a:cubicBezTo>
                <a:cubicBezTo>
                  <a:pt x="19366" y="0"/>
                  <a:pt x="19145" y="221"/>
                  <a:pt x="19145" y="491"/>
                </a:cubicBezTo>
                <a:lnTo>
                  <a:pt x="19145" y="3962"/>
                </a:lnTo>
                <a:cubicBezTo>
                  <a:pt x="17166" y="1547"/>
                  <a:pt x="14166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10530"/>
                  <a:pt x="21380" y="10309"/>
                  <a:pt x="21109" y="1030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1" name="Shape 3878"/>
          <p:cNvSpPr/>
          <p:nvPr/>
        </p:nvSpPr>
        <p:spPr>
          <a:xfrm>
            <a:off x="1935331" y="4897951"/>
            <a:ext cx="248851" cy="248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982"/>
                </a:moveTo>
                <a:cubicBezTo>
                  <a:pt x="14012" y="982"/>
                  <a:pt x="16860" y="2525"/>
                  <a:pt x="18652" y="4909"/>
                </a:cubicBezTo>
                <a:lnTo>
                  <a:pt x="14727" y="4909"/>
                </a:lnTo>
                <a:cubicBezTo>
                  <a:pt x="14456" y="4909"/>
                  <a:pt x="14236" y="5130"/>
                  <a:pt x="14236" y="5400"/>
                </a:cubicBezTo>
                <a:cubicBezTo>
                  <a:pt x="14236" y="5671"/>
                  <a:pt x="14456" y="5891"/>
                  <a:pt x="14727" y="5891"/>
                </a:cubicBezTo>
                <a:lnTo>
                  <a:pt x="19636" y="5891"/>
                </a:lnTo>
                <a:cubicBezTo>
                  <a:pt x="19907" y="5891"/>
                  <a:pt x="20127" y="5671"/>
                  <a:pt x="20127" y="5400"/>
                </a:cubicBezTo>
                <a:lnTo>
                  <a:pt x="20127" y="491"/>
                </a:lnTo>
                <a:cubicBezTo>
                  <a:pt x="20127" y="221"/>
                  <a:pt x="19907" y="0"/>
                  <a:pt x="19636" y="0"/>
                </a:cubicBezTo>
                <a:cubicBezTo>
                  <a:pt x="19366" y="0"/>
                  <a:pt x="19145" y="221"/>
                  <a:pt x="19145" y="491"/>
                </a:cubicBezTo>
                <a:lnTo>
                  <a:pt x="19145" y="3962"/>
                </a:lnTo>
                <a:cubicBezTo>
                  <a:pt x="17166" y="1547"/>
                  <a:pt x="14166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1071"/>
                  <a:pt x="220" y="11291"/>
                  <a:pt x="491" y="11291"/>
                </a:cubicBezTo>
                <a:cubicBezTo>
                  <a:pt x="762" y="11291"/>
                  <a:pt x="982" y="11071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moveTo>
                  <a:pt x="21109" y="10309"/>
                </a:moveTo>
                <a:cubicBezTo>
                  <a:pt x="20838" y="10309"/>
                  <a:pt x="20618" y="10530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7588" y="20618"/>
                  <a:pt x="4739" y="19075"/>
                  <a:pt x="2948" y="16691"/>
                </a:cubicBezTo>
                <a:lnTo>
                  <a:pt x="6873" y="16691"/>
                </a:lnTo>
                <a:cubicBezTo>
                  <a:pt x="7144" y="16691"/>
                  <a:pt x="7364" y="16471"/>
                  <a:pt x="7364" y="16200"/>
                </a:cubicBezTo>
                <a:cubicBezTo>
                  <a:pt x="7364" y="15930"/>
                  <a:pt x="7144" y="15709"/>
                  <a:pt x="6873" y="15709"/>
                </a:cubicBezTo>
                <a:lnTo>
                  <a:pt x="1964" y="15709"/>
                </a:lnTo>
                <a:cubicBezTo>
                  <a:pt x="1693" y="15709"/>
                  <a:pt x="1473" y="15930"/>
                  <a:pt x="1473" y="16200"/>
                </a:cubicBezTo>
                <a:lnTo>
                  <a:pt x="1473" y="21109"/>
                </a:lnTo>
                <a:cubicBezTo>
                  <a:pt x="1473" y="21380"/>
                  <a:pt x="1693" y="21600"/>
                  <a:pt x="1964" y="21600"/>
                </a:cubicBezTo>
                <a:cubicBezTo>
                  <a:pt x="2234" y="21600"/>
                  <a:pt x="2455" y="21380"/>
                  <a:pt x="2455" y="21109"/>
                </a:cubicBezTo>
                <a:lnTo>
                  <a:pt x="2455" y="17639"/>
                </a:lnTo>
                <a:cubicBezTo>
                  <a:pt x="4434" y="20054"/>
                  <a:pt x="7434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10530"/>
                  <a:pt x="21380" y="10309"/>
                  <a:pt x="21109" y="1030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2" name="Shape 3879"/>
          <p:cNvSpPr/>
          <p:nvPr/>
        </p:nvSpPr>
        <p:spPr>
          <a:xfrm>
            <a:off x="2433034" y="4897951"/>
            <a:ext cx="203606" cy="248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000" y="1408"/>
                </a:moveTo>
                <a:lnTo>
                  <a:pt x="17518" y="4418"/>
                </a:lnTo>
                <a:lnTo>
                  <a:pt x="12000" y="7429"/>
                </a:lnTo>
                <a:cubicBezTo>
                  <a:pt x="12000" y="7429"/>
                  <a:pt x="12000" y="1408"/>
                  <a:pt x="12000" y="1408"/>
                </a:cubicBezTo>
                <a:close/>
                <a:moveTo>
                  <a:pt x="21000" y="12273"/>
                </a:moveTo>
                <a:cubicBezTo>
                  <a:pt x="20669" y="12273"/>
                  <a:pt x="20400" y="12492"/>
                  <a:pt x="20400" y="12764"/>
                </a:cubicBezTo>
                <a:cubicBezTo>
                  <a:pt x="20400" y="17102"/>
                  <a:pt x="16102" y="20618"/>
                  <a:pt x="10800" y="20618"/>
                </a:cubicBezTo>
                <a:cubicBezTo>
                  <a:pt x="5498" y="20618"/>
                  <a:pt x="1200" y="17102"/>
                  <a:pt x="1200" y="12764"/>
                </a:cubicBezTo>
                <a:cubicBezTo>
                  <a:pt x="1200" y="8426"/>
                  <a:pt x="5498" y="4909"/>
                  <a:pt x="10800" y="4909"/>
                </a:cubicBezTo>
                <a:lnTo>
                  <a:pt x="10800" y="8345"/>
                </a:lnTo>
                <a:cubicBezTo>
                  <a:pt x="10800" y="8617"/>
                  <a:pt x="11069" y="8836"/>
                  <a:pt x="11400" y="8836"/>
                </a:cubicBezTo>
                <a:cubicBezTo>
                  <a:pt x="11524" y="8836"/>
                  <a:pt x="11631" y="8799"/>
                  <a:pt x="11726" y="8747"/>
                </a:cubicBezTo>
                <a:lnTo>
                  <a:pt x="11733" y="8754"/>
                </a:lnTo>
                <a:lnTo>
                  <a:pt x="18933" y="4827"/>
                </a:lnTo>
                <a:lnTo>
                  <a:pt x="18926" y="4820"/>
                </a:lnTo>
                <a:cubicBezTo>
                  <a:pt x="19088" y="4732"/>
                  <a:pt x="19200" y="4589"/>
                  <a:pt x="19200" y="4418"/>
                </a:cubicBezTo>
                <a:cubicBezTo>
                  <a:pt x="19200" y="4248"/>
                  <a:pt x="19088" y="4106"/>
                  <a:pt x="18926" y="4017"/>
                </a:cubicBezTo>
                <a:lnTo>
                  <a:pt x="18933" y="4010"/>
                </a:lnTo>
                <a:lnTo>
                  <a:pt x="11733" y="82"/>
                </a:lnTo>
                <a:lnTo>
                  <a:pt x="11726" y="90"/>
                </a:lnTo>
                <a:cubicBezTo>
                  <a:pt x="11631" y="38"/>
                  <a:pt x="11524" y="0"/>
                  <a:pt x="11400" y="0"/>
                </a:cubicBezTo>
                <a:cubicBezTo>
                  <a:pt x="11069" y="0"/>
                  <a:pt x="10800" y="221"/>
                  <a:pt x="10800" y="491"/>
                </a:cubicBezTo>
                <a:lnTo>
                  <a:pt x="10800" y="3927"/>
                </a:lnTo>
                <a:cubicBezTo>
                  <a:pt x="4835" y="3927"/>
                  <a:pt x="0" y="7883"/>
                  <a:pt x="0" y="12764"/>
                </a:cubicBezTo>
                <a:cubicBezTo>
                  <a:pt x="0" y="17644"/>
                  <a:pt x="4835" y="21600"/>
                  <a:pt x="10800" y="21600"/>
                </a:cubicBezTo>
                <a:cubicBezTo>
                  <a:pt x="16765" y="21600"/>
                  <a:pt x="21600" y="17644"/>
                  <a:pt x="21600" y="12764"/>
                </a:cubicBezTo>
                <a:cubicBezTo>
                  <a:pt x="21600" y="12492"/>
                  <a:pt x="21331" y="12273"/>
                  <a:pt x="21000" y="12273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3" name="Shape 3880"/>
          <p:cNvSpPr/>
          <p:nvPr/>
        </p:nvSpPr>
        <p:spPr>
          <a:xfrm>
            <a:off x="2908114" y="4897951"/>
            <a:ext cx="203606" cy="248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000" y="12273"/>
                </a:moveTo>
                <a:cubicBezTo>
                  <a:pt x="20668" y="12273"/>
                  <a:pt x="20400" y="12492"/>
                  <a:pt x="20400" y="12764"/>
                </a:cubicBezTo>
                <a:cubicBezTo>
                  <a:pt x="20400" y="17102"/>
                  <a:pt x="16102" y="20618"/>
                  <a:pt x="10800" y="20618"/>
                </a:cubicBezTo>
                <a:cubicBezTo>
                  <a:pt x="5498" y="20618"/>
                  <a:pt x="1200" y="17102"/>
                  <a:pt x="1200" y="12764"/>
                </a:cubicBezTo>
                <a:cubicBezTo>
                  <a:pt x="1200" y="8426"/>
                  <a:pt x="5498" y="4909"/>
                  <a:pt x="10800" y="4909"/>
                </a:cubicBezTo>
                <a:lnTo>
                  <a:pt x="14768" y="4909"/>
                </a:lnTo>
                <a:lnTo>
                  <a:pt x="11067" y="7937"/>
                </a:lnTo>
                <a:lnTo>
                  <a:pt x="11073" y="7945"/>
                </a:lnTo>
                <a:cubicBezTo>
                  <a:pt x="10912" y="8033"/>
                  <a:pt x="10800" y="8176"/>
                  <a:pt x="10800" y="8345"/>
                </a:cubicBezTo>
                <a:cubicBezTo>
                  <a:pt x="10800" y="8617"/>
                  <a:pt x="11068" y="8836"/>
                  <a:pt x="11400" y="8836"/>
                </a:cubicBezTo>
                <a:cubicBezTo>
                  <a:pt x="11523" y="8836"/>
                  <a:pt x="11631" y="8799"/>
                  <a:pt x="11727" y="8747"/>
                </a:cubicBezTo>
                <a:lnTo>
                  <a:pt x="11733" y="8754"/>
                </a:lnTo>
                <a:lnTo>
                  <a:pt x="11774" y="8720"/>
                </a:lnTo>
                <a:cubicBezTo>
                  <a:pt x="11805" y="8700"/>
                  <a:pt x="11832" y="8677"/>
                  <a:pt x="11858" y="8651"/>
                </a:cubicBezTo>
                <a:lnTo>
                  <a:pt x="16533" y="4827"/>
                </a:lnTo>
                <a:lnTo>
                  <a:pt x="16527" y="4820"/>
                </a:lnTo>
                <a:cubicBezTo>
                  <a:pt x="16688" y="4732"/>
                  <a:pt x="16800" y="4589"/>
                  <a:pt x="16800" y="4418"/>
                </a:cubicBezTo>
                <a:cubicBezTo>
                  <a:pt x="16800" y="4248"/>
                  <a:pt x="16688" y="4106"/>
                  <a:pt x="16527" y="4017"/>
                </a:cubicBezTo>
                <a:lnTo>
                  <a:pt x="16533" y="4010"/>
                </a:lnTo>
                <a:lnTo>
                  <a:pt x="11858" y="185"/>
                </a:lnTo>
                <a:cubicBezTo>
                  <a:pt x="11832" y="159"/>
                  <a:pt x="11805" y="137"/>
                  <a:pt x="11774" y="116"/>
                </a:cubicBezTo>
                <a:lnTo>
                  <a:pt x="11733" y="82"/>
                </a:lnTo>
                <a:lnTo>
                  <a:pt x="11727" y="90"/>
                </a:lnTo>
                <a:cubicBezTo>
                  <a:pt x="11631" y="38"/>
                  <a:pt x="11523" y="0"/>
                  <a:pt x="11400" y="0"/>
                </a:cubicBezTo>
                <a:cubicBezTo>
                  <a:pt x="11068" y="0"/>
                  <a:pt x="10800" y="221"/>
                  <a:pt x="10800" y="491"/>
                </a:cubicBezTo>
                <a:cubicBezTo>
                  <a:pt x="10800" y="662"/>
                  <a:pt x="10912" y="804"/>
                  <a:pt x="11073" y="892"/>
                </a:cubicBezTo>
                <a:lnTo>
                  <a:pt x="11067" y="899"/>
                </a:lnTo>
                <a:lnTo>
                  <a:pt x="14768" y="3927"/>
                </a:lnTo>
                <a:lnTo>
                  <a:pt x="10800" y="3927"/>
                </a:lnTo>
                <a:cubicBezTo>
                  <a:pt x="4835" y="3927"/>
                  <a:pt x="0" y="7883"/>
                  <a:pt x="0" y="12764"/>
                </a:cubicBezTo>
                <a:cubicBezTo>
                  <a:pt x="0" y="17644"/>
                  <a:pt x="4835" y="21600"/>
                  <a:pt x="10800" y="21600"/>
                </a:cubicBezTo>
                <a:cubicBezTo>
                  <a:pt x="16765" y="21600"/>
                  <a:pt x="21600" y="17644"/>
                  <a:pt x="21600" y="12764"/>
                </a:cubicBezTo>
                <a:cubicBezTo>
                  <a:pt x="21600" y="12492"/>
                  <a:pt x="21332" y="12273"/>
                  <a:pt x="21000" y="12273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4" name="Shape 3881"/>
          <p:cNvSpPr/>
          <p:nvPr/>
        </p:nvSpPr>
        <p:spPr>
          <a:xfrm>
            <a:off x="3360570" y="4897951"/>
            <a:ext cx="248851" cy="248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34" y="6293"/>
                </a:moveTo>
                <a:cubicBezTo>
                  <a:pt x="18643" y="6159"/>
                  <a:pt x="18655" y="6027"/>
                  <a:pt x="18655" y="5891"/>
                </a:cubicBezTo>
                <a:cubicBezTo>
                  <a:pt x="18655" y="2638"/>
                  <a:pt x="16017" y="0"/>
                  <a:pt x="12764" y="0"/>
                </a:cubicBezTo>
                <a:cubicBezTo>
                  <a:pt x="10499" y="0"/>
                  <a:pt x="8536" y="1280"/>
                  <a:pt x="7550" y="3154"/>
                </a:cubicBezTo>
                <a:cubicBezTo>
                  <a:pt x="7185" y="3021"/>
                  <a:pt x="6793" y="2945"/>
                  <a:pt x="6382" y="2945"/>
                </a:cubicBezTo>
                <a:cubicBezTo>
                  <a:pt x="4484" y="2945"/>
                  <a:pt x="2945" y="4484"/>
                  <a:pt x="2945" y="6382"/>
                </a:cubicBezTo>
                <a:cubicBezTo>
                  <a:pt x="2945" y="6629"/>
                  <a:pt x="2973" y="6870"/>
                  <a:pt x="3022" y="7102"/>
                </a:cubicBezTo>
                <a:cubicBezTo>
                  <a:pt x="1267" y="7687"/>
                  <a:pt x="0" y="9340"/>
                  <a:pt x="0" y="11291"/>
                </a:cubicBezTo>
                <a:cubicBezTo>
                  <a:pt x="0" y="13731"/>
                  <a:pt x="1978" y="15709"/>
                  <a:pt x="4418" y="15709"/>
                </a:cubicBezTo>
                <a:lnTo>
                  <a:pt x="8836" y="15709"/>
                </a:lnTo>
                <a:cubicBezTo>
                  <a:pt x="9108" y="15709"/>
                  <a:pt x="9327" y="15490"/>
                  <a:pt x="9327" y="15218"/>
                </a:cubicBezTo>
                <a:cubicBezTo>
                  <a:pt x="9327" y="14948"/>
                  <a:pt x="9108" y="14727"/>
                  <a:pt x="8836" y="14727"/>
                </a:cubicBezTo>
                <a:lnTo>
                  <a:pt x="4418" y="14727"/>
                </a:lnTo>
                <a:cubicBezTo>
                  <a:pt x="2524" y="14727"/>
                  <a:pt x="982" y="13186"/>
                  <a:pt x="982" y="11291"/>
                </a:cubicBezTo>
                <a:cubicBezTo>
                  <a:pt x="982" y="9811"/>
                  <a:pt x="1926" y="8502"/>
                  <a:pt x="3333" y="8033"/>
                </a:cubicBezTo>
                <a:lnTo>
                  <a:pt x="4165" y="7756"/>
                </a:lnTo>
                <a:lnTo>
                  <a:pt x="3982" y="6898"/>
                </a:lnTo>
                <a:cubicBezTo>
                  <a:pt x="3946" y="6725"/>
                  <a:pt x="3927" y="6552"/>
                  <a:pt x="3927" y="6382"/>
                </a:cubicBezTo>
                <a:cubicBezTo>
                  <a:pt x="3927" y="5029"/>
                  <a:pt x="5028" y="3927"/>
                  <a:pt x="6382" y="3927"/>
                </a:cubicBezTo>
                <a:cubicBezTo>
                  <a:pt x="6662" y="3927"/>
                  <a:pt x="6942" y="3978"/>
                  <a:pt x="7215" y="4077"/>
                </a:cubicBezTo>
                <a:lnTo>
                  <a:pt x="8019" y="4368"/>
                </a:lnTo>
                <a:lnTo>
                  <a:pt x="8418" y="3611"/>
                </a:lnTo>
                <a:cubicBezTo>
                  <a:pt x="9272" y="1990"/>
                  <a:pt x="10937" y="982"/>
                  <a:pt x="12764" y="982"/>
                </a:cubicBezTo>
                <a:cubicBezTo>
                  <a:pt x="15470" y="982"/>
                  <a:pt x="17673" y="3184"/>
                  <a:pt x="17673" y="5891"/>
                </a:cubicBezTo>
                <a:cubicBezTo>
                  <a:pt x="17673" y="5977"/>
                  <a:pt x="17666" y="6061"/>
                  <a:pt x="17660" y="6145"/>
                </a:cubicBezTo>
                <a:lnTo>
                  <a:pt x="17655" y="6229"/>
                </a:lnTo>
                <a:lnTo>
                  <a:pt x="17610" y="6920"/>
                </a:lnTo>
                <a:lnTo>
                  <a:pt x="18245" y="7194"/>
                </a:lnTo>
                <a:cubicBezTo>
                  <a:pt x="19686" y="7816"/>
                  <a:pt x="20618" y="9232"/>
                  <a:pt x="20618" y="10800"/>
                </a:cubicBezTo>
                <a:cubicBezTo>
                  <a:pt x="20618" y="12966"/>
                  <a:pt x="18856" y="14727"/>
                  <a:pt x="16691" y="14727"/>
                </a:cubicBezTo>
                <a:lnTo>
                  <a:pt x="12764" y="14727"/>
                </a:lnTo>
                <a:cubicBezTo>
                  <a:pt x="12492" y="14727"/>
                  <a:pt x="12273" y="14948"/>
                  <a:pt x="12273" y="15218"/>
                </a:cubicBezTo>
                <a:cubicBezTo>
                  <a:pt x="12273" y="15490"/>
                  <a:pt x="12492" y="15709"/>
                  <a:pt x="12764" y="15709"/>
                </a:cubicBezTo>
                <a:lnTo>
                  <a:pt x="16691" y="15709"/>
                </a:lnTo>
                <a:cubicBezTo>
                  <a:pt x="19401" y="15709"/>
                  <a:pt x="21600" y="13512"/>
                  <a:pt x="21600" y="10800"/>
                </a:cubicBezTo>
                <a:cubicBezTo>
                  <a:pt x="21600" y="8780"/>
                  <a:pt x="20378" y="7045"/>
                  <a:pt x="18634" y="6293"/>
                </a:cubicBezTo>
                <a:moveTo>
                  <a:pt x="13745" y="17673"/>
                </a:moveTo>
                <a:cubicBezTo>
                  <a:pt x="13610" y="17673"/>
                  <a:pt x="13488" y="17728"/>
                  <a:pt x="13398" y="17817"/>
                </a:cubicBezTo>
                <a:lnTo>
                  <a:pt x="11291" y="19924"/>
                </a:lnTo>
                <a:lnTo>
                  <a:pt x="11291" y="8345"/>
                </a:lnTo>
                <a:cubicBezTo>
                  <a:pt x="11291" y="8074"/>
                  <a:pt x="11071" y="7855"/>
                  <a:pt x="10800" y="7855"/>
                </a:cubicBezTo>
                <a:cubicBezTo>
                  <a:pt x="10529" y="7855"/>
                  <a:pt x="10309" y="8074"/>
                  <a:pt x="10309" y="8345"/>
                </a:cubicBezTo>
                <a:lnTo>
                  <a:pt x="10309" y="19924"/>
                </a:lnTo>
                <a:lnTo>
                  <a:pt x="8202" y="17817"/>
                </a:lnTo>
                <a:cubicBezTo>
                  <a:pt x="8113" y="17728"/>
                  <a:pt x="7990" y="17673"/>
                  <a:pt x="7855" y="17673"/>
                </a:cubicBezTo>
                <a:cubicBezTo>
                  <a:pt x="7583" y="17673"/>
                  <a:pt x="7364" y="17893"/>
                  <a:pt x="7364" y="18164"/>
                </a:cubicBezTo>
                <a:cubicBezTo>
                  <a:pt x="7364" y="18300"/>
                  <a:pt x="7419" y="18423"/>
                  <a:pt x="7507" y="18511"/>
                </a:cubicBezTo>
                <a:lnTo>
                  <a:pt x="10453" y="21456"/>
                </a:lnTo>
                <a:cubicBezTo>
                  <a:pt x="10542" y="21545"/>
                  <a:pt x="10664" y="21600"/>
                  <a:pt x="10800" y="21600"/>
                </a:cubicBezTo>
                <a:cubicBezTo>
                  <a:pt x="10936" y="21600"/>
                  <a:pt x="11058" y="21545"/>
                  <a:pt x="11147" y="21456"/>
                </a:cubicBezTo>
                <a:lnTo>
                  <a:pt x="14093" y="18511"/>
                </a:lnTo>
                <a:cubicBezTo>
                  <a:pt x="14182" y="18423"/>
                  <a:pt x="14236" y="18300"/>
                  <a:pt x="14236" y="18164"/>
                </a:cubicBezTo>
                <a:cubicBezTo>
                  <a:pt x="14236" y="17893"/>
                  <a:pt x="14017" y="17673"/>
                  <a:pt x="13745" y="17673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5" name="Shape 3882"/>
          <p:cNvSpPr/>
          <p:nvPr/>
        </p:nvSpPr>
        <p:spPr>
          <a:xfrm>
            <a:off x="3835651" y="4897951"/>
            <a:ext cx="248851" cy="248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34" y="6293"/>
                </a:moveTo>
                <a:cubicBezTo>
                  <a:pt x="18643" y="6159"/>
                  <a:pt x="18655" y="6027"/>
                  <a:pt x="18655" y="5891"/>
                </a:cubicBezTo>
                <a:cubicBezTo>
                  <a:pt x="18655" y="2638"/>
                  <a:pt x="16017" y="0"/>
                  <a:pt x="12764" y="0"/>
                </a:cubicBezTo>
                <a:cubicBezTo>
                  <a:pt x="10499" y="0"/>
                  <a:pt x="8536" y="1280"/>
                  <a:pt x="7550" y="3154"/>
                </a:cubicBezTo>
                <a:cubicBezTo>
                  <a:pt x="7185" y="3021"/>
                  <a:pt x="6793" y="2945"/>
                  <a:pt x="6382" y="2945"/>
                </a:cubicBezTo>
                <a:cubicBezTo>
                  <a:pt x="4484" y="2945"/>
                  <a:pt x="2945" y="4484"/>
                  <a:pt x="2945" y="6382"/>
                </a:cubicBezTo>
                <a:cubicBezTo>
                  <a:pt x="2945" y="6629"/>
                  <a:pt x="2973" y="6870"/>
                  <a:pt x="3022" y="7102"/>
                </a:cubicBezTo>
                <a:cubicBezTo>
                  <a:pt x="1267" y="7687"/>
                  <a:pt x="0" y="9340"/>
                  <a:pt x="0" y="11291"/>
                </a:cubicBezTo>
                <a:cubicBezTo>
                  <a:pt x="0" y="13731"/>
                  <a:pt x="1978" y="15709"/>
                  <a:pt x="4418" y="15709"/>
                </a:cubicBezTo>
                <a:lnTo>
                  <a:pt x="8836" y="15709"/>
                </a:lnTo>
                <a:cubicBezTo>
                  <a:pt x="9108" y="15709"/>
                  <a:pt x="9327" y="15490"/>
                  <a:pt x="9327" y="15218"/>
                </a:cubicBezTo>
                <a:cubicBezTo>
                  <a:pt x="9327" y="14948"/>
                  <a:pt x="9108" y="14727"/>
                  <a:pt x="8836" y="14727"/>
                </a:cubicBezTo>
                <a:lnTo>
                  <a:pt x="4418" y="14727"/>
                </a:lnTo>
                <a:cubicBezTo>
                  <a:pt x="2524" y="14727"/>
                  <a:pt x="982" y="13186"/>
                  <a:pt x="982" y="11291"/>
                </a:cubicBezTo>
                <a:cubicBezTo>
                  <a:pt x="982" y="9811"/>
                  <a:pt x="1926" y="8502"/>
                  <a:pt x="3333" y="8033"/>
                </a:cubicBezTo>
                <a:lnTo>
                  <a:pt x="4165" y="7756"/>
                </a:lnTo>
                <a:lnTo>
                  <a:pt x="3982" y="6898"/>
                </a:lnTo>
                <a:cubicBezTo>
                  <a:pt x="3946" y="6725"/>
                  <a:pt x="3927" y="6552"/>
                  <a:pt x="3927" y="6382"/>
                </a:cubicBezTo>
                <a:cubicBezTo>
                  <a:pt x="3927" y="5029"/>
                  <a:pt x="5028" y="3927"/>
                  <a:pt x="6382" y="3927"/>
                </a:cubicBezTo>
                <a:cubicBezTo>
                  <a:pt x="6662" y="3927"/>
                  <a:pt x="6942" y="3978"/>
                  <a:pt x="7215" y="4077"/>
                </a:cubicBezTo>
                <a:lnTo>
                  <a:pt x="8019" y="4368"/>
                </a:lnTo>
                <a:lnTo>
                  <a:pt x="8418" y="3611"/>
                </a:lnTo>
                <a:cubicBezTo>
                  <a:pt x="9272" y="1990"/>
                  <a:pt x="10937" y="982"/>
                  <a:pt x="12764" y="982"/>
                </a:cubicBezTo>
                <a:cubicBezTo>
                  <a:pt x="15470" y="982"/>
                  <a:pt x="17673" y="3184"/>
                  <a:pt x="17673" y="5891"/>
                </a:cubicBezTo>
                <a:cubicBezTo>
                  <a:pt x="17673" y="5977"/>
                  <a:pt x="17666" y="6061"/>
                  <a:pt x="17660" y="6145"/>
                </a:cubicBezTo>
                <a:lnTo>
                  <a:pt x="17655" y="6229"/>
                </a:lnTo>
                <a:lnTo>
                  <a:pt x="17610" y="6920"/>
                </a:lnTo>
                <a:lnTo>
                  <a:pt x="18245" y="7194"/>
                </a:lnTo>
                <a:cubicBezTo>
                  <a:pt x="19687" y="7816"/>
                  <a:pt x="20618" y="9232"/>
                  <a:pt x="20618" y="10800"/>
                </a:cubicBezTo>
                <a:cubicBezTo>
                  <a:pt x="20618" y="12966"/>
                  <a:pt x="18856" y="14727"/>
                  <a:pt x="16691" y="14727"/>
                </a:cubicBezTo>
                <a:lnTo>
                  <a:pt x="12764" y="14727"/>
                </a:lnTo>
                <a:cubicBezTo>
                  <a:pt x="12492" y="14727"/>
                  <a:pt x="12273" y="14948"/>
                  <a:pt x="12273" y="15218"/>
                </a:cubicBezTo>
                <a:cubicBezTo>
                  <a:pt x="12273" y="15490"/>
                  <a:pt x="12492" y="15709"/>
                  <a:pt x="12764" y="15709"/>
                </a:cubicBezTo>
                <a:lnTo>
                  <a:pt x="16691" y="15709"/>
                </a:lnTo>
                <a:cubicBezTo>
                  <a:pt x="19401" y="15709"/>
                  <a:pt x="21600" y="13512"/>
                  <a:pt x="21600" y="10800"/>
                </a:cubicBezTo>
                <a:cubicBezTo>
                  <a:pt x="21600" y="8780"/>
                  <a:pt x="20378" y="7045"/>
                  <a:pt x="18634" y="6293"/>
                </a:cubicBezTo>
                <a:moveTo>
                  <a:pt x="13745" y="11782"/>
                </a:moveTo>
                <a:cubicBezTo>
                  <a:pt x="14017" y="11782"/>
                  <a:pt x="14236" y="11562"/>
                  <a:pt x="14236" y="11291"/>
                </a:cubicBezTo>
                <a:cubicBezTo>
                  <a:pt x="14236" y="11156"/>
                  <a:pt x="14182" y="11033"/>
                  <a:pt x="14093" y="10944"/>
                </a:cubicBezTo>
                <a:lnTo>
                  <a:pt x="11147" y="7998"/>
                </a:lnTo>
                <a:cubicBezTo>
                  <a:pt x="11058" y="7910"/>
                  <a:pt x="10936" y="7855"/>
                  <a:pt x="10800" y="7855"/>
                </a:cubicBezTo>
                <a:cubicBezTo>
                  <a:pt x="10665" y="7855"/>
                  <a:pt x="10542" y="7910"/>
                  <a:pt x="10453" y="7998"/>
                </a:cubicBezTo>
                <a:lnTo>
                  <a:pt x="7507" y="10944"/>
                </a:lnTo>
                <a:cubicBezTo>
                  <a:pt x="7419" y="11033"/>
                  <a:pt x="7364" y="11156"/>
                  <a:pt x="7364" y="11291"/>
                </a:cubicBezTo>
                <a:cubicBezTo>
                  <a:pt x="7364" y="11562"/>
                  <a:pt x="7583" y="11782"/>
                  <a:pt x="7855" y="11782"/>
                </a:cubicBezTo>
                <a:cubicBezTo>
                  <a:pt x="7990" y="11782"/>
                  <a:pt x="8113" y="11727"/>
                  <a:pt x="8202" y="11638"/>
                </a:cubicBezTo>
                <a:lnTo>
                  <a:pt x="10309" y="9531"/>
                </a:lnTo>
                <a:lnTo>
                  <a:pt x="10309" y="21109"/>
                </a:lnTo>
                <a:cubicBezTo>
                  <a:pt x="10309" y="21380"/>
                  <a:pt x="10529" y="21600"/>
                  <a:pt x="10800" y="21600"/>
                </a:cubicBezTo>
                <a:cubicBezTo>
                  <a:pt x="11071" y="21600"/>
                  <a:pt x="11291" y="21380"/>
                  <a:pt x="11291" y="21109"/>
                </a:cubicBezTo>
                <a:lnTo>
                  <a:pt x="11291" y="9531"/>
                </a:lnTo>
                <a:lnTo>
                  <a:pt x="13398" y="11638"/>
                </a:lnTo>
                <a:cubicBezTo>
                  <a:pt x="13488" y="11727"/>
                  <a:pt x="13610" y="11782"/>
                  <a:pt x="13745" y="117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6" name="Shape 3883"/>
          <p:cNvSpPr/>
          <p:nvPr/>
        </p:nvSpPr>
        <p:spPr>
          <a:xfrm>
            <a:off x="4310730" y="4914918"/>
            <a:ext cx="248851" cy="2151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2" extrusionOk="0">
                <a:moveTo>
                  <a:pt x="13421" y="20466"/>
                </a:moveTo>
                <a:lnTo>
                  <a:pt x="12630" y="20221"/>
                </a:lnTo>
                <a:cubicBezTo>
                  <a:pt x="13305" y="19604"/>
                  <a:pt x="13745" y="18664"/>
                  <a:pt x="13745" y="17589"/>
                </a:cubicBezTo>
                <a:cubicBezTo>
                  <a:pt x="13745" y="16190"/>
                  <a:pt x="13013" y="14988"/>
                  <a:pt x="11967" y="14465"/>
                </a:cubicBezTo>
                <a:lnTo>
                  <a:pt x="11702" y="15585"/>
                </a:lnTo>
                <a:cubicBezTo>
                  <a:pt x="12330" y="15964"/>
                  <a:pt x="12764" y="16715"/>
                  <a:pt x="12764" y="17589"/>
                </a:cubicBezTo>
                <a:cubicBezTo>
                  <a:pt x="12764" y="18299"/>
                  <a:pt x="12477" y="18923"/>
                  <a:pt x="12035" y="19336"/>
                </a:cubicBezTo>
                <a:lnTo>
                  <a:pt x="12296" y="18213"/>
                </a:lnTo>
                <a:cubicBezTo>
                  <a:pt x="12327" y="18073"/>
                  <a:pt x="12314" y="17919"/>
                  <a:pt x="12246" y="17782"/>
                </a:cubicBezTo>
                <a:cubicBezTo>
                  <a:pt x="12111" y="17511"/>
                  <a:pt x="11811" y="17418"/>
                  <a:pt x="11576" y="17575"/>
                </a:cubicBezTo>
                <a:cubicBezTo>
                  <a:pt x="11459" y="17653"/>
                  <a:pt x="11380" y="17779"/>
                  <a:pt x="11347" y="17920"/>
                </a:cubicBezTo>
                <a:lnTo>
                  <a:pt x="10808" y="20245"/>
                </a:lnTo>
                <a:cubicBezTo>
                  <a:pt x="10776" y="20384"/>
                  <a:pt x="10789" y="20539"/>
                  <a:pt x="10857" y="20675"/>
                </a:cubicBezTo>
                <a:cubicBezTo>
                  <a:pt x="10920" y="20802"/>
                  <a:pt x="11021" y="20885"/>
                  <a:pt x="11133" y="20927"/>
                </a:cubicBezTo>
                <a:lnTo>
                  <a:pt x="11126" y="20956"/>
                </a:lnTo>
                <a:cubicBezTo>
                  <a:pt x="11142" y="20954"/>
                  <a:pt x="11158" y="20948"/>
                  <a:pt x="11173" y="20945"/>
                </a:cubicBezTo>
                <a:lnTo>
                  <a:pt x="13166" y="21562"/>
                </a:lnTo>
                <a:cubicBezTo>
                  <a:pt x="13288" y="21600"/>
                  <a:pt x="13422" y="21584"/>
                  <a:pt x="13539" y="21506"/>
                </a:cubicBezTo>
                <a:cubicBezTo>
                  <a:pt x="13774" y="21350"/>
                  <a:pt x="13855" y="21002"/>
                  <a:pt x="13719" y="20730"/>
                </a:cubicBezTo>
                <a:cubicBezTo>
                  <a:pt x="13651" y="20595"/>
                  <a:pt x="13542" y="20504"/>
                  <a:pt x="13421" y="20466"/>
                </a:cubicBezTo>
                <a:moveTo>
                  <a:pt x="18634" y="7273"/>
                </a:moveTo>
                <a:cubicBezTo>
                  <a:pt x="18643" y="7119"/>
                  <a:pt x="18655" y="6966"/>
                  <a:pt x="18655" y="6809"/>
                </a:cubicBezTo>
                <a:cubicBezTo>
                  <a:pt x="18655" y="3049"/>
                  <a:pt x="16017" y="0"/>
                  <a:pt x="12764" y="0"/>
                </a:cubicBezTo>
                <a:cubicBezTo>
                  <a:pt x="10499" y="0"/>
                  <a:pt x="8536" y="1479"/>
                  <a:pt x="7550" y="3645"/>
                </a:cubicBezTo>
                <a:cubicBezTo>
                  <a:pt x="7185" y="3492"/>
                  <a:pt x="6793" y="3404"/>
                  <a:pt x="6382" y="3404"/>
                </a:cubicBezTo>
                <a:cubicBezTo>
                  <a:pt x="4484" y="3404"/>
                  <a:pt x="2945" y="5183"/>
                  <a:pt x="2945" y="7376"/>
                </a:cubicBezTo>
                <a:cubicBezTo>
                  <a:pt x="2945" y="7662"/>
                  <a:pt x="2973" y="7940"/>
                  <a:pt x="3022" y="8208"/>
                </a:cubicBezTo>
                <a:cubicBezTo>
                  <a:pt x="1267" y="8884"/>
                  <a:pt x="0" y="10795"/>
                  <a:pt x="0" y="13050"/>
                </a:cubicBezTo>
                <a:cubicBezTo>
                  <a:pt x="0" y="15871"/>
                  <a:pt x="1978" y="18157"/>
                  <a:pt x="4418" y="18157"/>
                </a:cubicBezTo>
                <a:lnTo>
                  <a:pt x="6382" y="18157"/>
                </a:lnTo>
                <a:cubicBezTo>
                  <a:pt x="6653" y="18157"/>
                  <a:pt x="6873" y="17903"/>
                  <a:pt x="6873" y="17589"/>
                </a:cubicBezTo>
                <a:cubicBezTo>
                  <a:pt x="6873" y="17276"/>
                  <a:pt x="6653" y="17022"/>
                  <a:pt x="6382" y="17022"/>
                </a:cubicBezTo>
                <a:lnTo>
                  <a:pt x="4418" y="17022"/>
                </a:lnTo>
                <a:cubicBezTo>
                  <a:pt x="2524" y="17022"/>
                  <a:pt x="982" y="15240"/>
                  <a:pt x="982" y="13050"/>
                </a:cubicBezTo>
                <a:cubicBezTo>
                  <a:pt x="982" y="11339"/>
                  <a:pt x="1926" y="9826"/>
                  <a:pt x="3333" y="9285"/>
                </a:cubicBezTo>
                <a:lnTo>
                  <a:pt x="4165" y="8964"/>
                </a:lnTo>
                <a:lnTo>
                  <a:pt x="3982" y="7971"/>
                </a:lnTo>
                <a:cubicBezTo>
                  <a:pt x="3946" y="7773"/>
                  <a:pt x="3927" y="7572"/>
                  <a:pt x="3927" y="7376"/>
                </a:cubicBezTo>
                <a:cubicBezTo>
                  <a:pt x="3927" y="5813"/>
                  <a:pt x="5028" y="4539"/>
                  <a:pt x="6382" y="4539"/>
                </a:cubicBezTo>
                <a:cubicBezTo>
                  <a:pt x="6661" y="4539"/>
                  <a:pt x="6942" y="4598"/>
                  <a:pt x="7215" y="4712"/>
                </a:cubicBezTo>
                <a:lnTo>
                  <a:pt x="8019" y="5049"/>
                </a:lnTo>
                <a:lnTo>
                  <a:pt x="8418" y="4173"/>
                </a:lnTo>
                <a:cubicBezTo>
                  <a:pt x="9272" y="2300"/>
                  <a:pt x="10937" y="1135"/>
                  <a:pt x="12764" y="1135"/>
                </a:cubicBezTo>
                <a:cubicBezTo>
                  <a:pt x="15470" y="1135"/>
                  <a:pt x="17673" y="3680"/>
                  <a:pt x="17673" y="6809"/>
                </a:cubicBezTo>
                <a:cubicBezTo>
                  <a:pt x="17673" y="6907"/>
                  <a:pt x="17666" y="7005"/>
                  <a:pt x="17660" y="7102"/>
                </a:cubicBezTo>
                <a:lnTo>
                  <a:pt x="17655" y="7200"/>
                </a:lnTo>
                <a:lnTo>
                  <a:pt x="17610" y="7998"/>
                </a:lnTo>
                <a:lnTo>
                  <a:pt x="18245" y="8315"/>
                </a:lnTo>
                <a:cubicBezTo>
                  <a:pt x="19687" y="9034"/>
                  <a:pt x="20618" y="10670"/>
                  <a:pt x="20618" y="12483"/>
                </a:cubicBezTo>
                <a:cubicBezTo>
                  <a:pt x="20618" y="14986"/>
                  <a:pt x="18856" y="17022"/>
                  <a:pt x="16691" y="17022"/>
                </a:cubicBezTo>
                <a:lnTo>
                  <a:pt x="15218" y="17022"/>
                </a:lnTo>
                <a:cubicBezTo>
                  <a:pt x="14947" y="17022"/>
                  <a:pt x="14727" y="17276"/>
                  <a:pt x="14727" y="17589"/>
                </a:cubicBezTo>
                <a:cubicBezTo>
                  <a:pt x="14727" y="17903"/>
                  <a:pt x="14947" y="18157"/>
                  <a:pt x="15218" y="18157"/>
                </a:cubicBezTo>
                <a:lnTo>
                  <a:pt x="16691" y="18157"/>
                </a:lnTo>
                <a:cubicBezTo>
                  <a:pt x="19402" y="18157"/>
                  <a:pt x="21600" y="15617"/>
                  <a:pt x="21600" y="12483"/>
                </a:cubicBezTo>
                <a:cubicBezTo>
                  <a:pt x="21600" y="10148"/>
                  <a:pt x="20378" y="8143"/>
                  <a:pt x="18634" y="7273"/>
                </a:cubicBezTo>
                <a:moveTo>
                  <a:pt x="10773" y="14522"/>
                </a:moveTo>
                <a:cubicBezTo>
                  <a:pt x="10711" y="14398"/>
                  <a:pt x="10613" y="14317"/>
                  <a:pt x="10504" y="14274"/>
                </a:cubicBezTo>
                <a:lnTo>
                  <a:pt x="10517" y="14218"/>
                </a:lnTo>
                <a:cubicBezTo>
                  <a:pt x="10484" y="14222"/>
                  <a:pt x="10451" y="14232"/>
                  <a:pt x="10418" y="14240"/>
                </a:cubicBezTo>
                <a:lnTo>
                  <a:pt x="8463" y="13634"/>
                </a:lnTo>
                <a:lnTo>
                  <a:pt x="8463" y="13635"/>
                </a:lnTo>
                <a:cubicBezTo>
                  <a:pt x="8343" y="13598"/>
                  <a:pt x="8209" y="13613"/>
                  <a:pt x="8091" y="13692"/>
                </a:cubicBezTo>
                <a:cubicBezTo>
                  <a:pt x="7856" y="13848"/>
                  <a:pt x="7776" y="14195"/>
                  <a:pt x="7911" y="14466"/>
                </a:cubicBezTo>
                <a:cubicBezTo>
                  <a:pt x="7979" y="14603"/>
                  <a:pt x="8088" y="14694"/>
                  <a:pt x="8210" y="14731"/>
                </a:cubicBezTo>
                <a:lnTo>
                  <a:pt x="8965" y="14964"/>
                </a:lnTo>
                <a:cubicBezTo>
                  <a:pt x="8292" y="15580"/>
                  <a:pt x="7855" y="16518"/>
                  <a:pt x="7855" y="17589"/>
                </a:cubicBezTo>
                <a:cubicBezTo>
                  <a:pt x="7855" y="19007"/>
                  <a:pt x="8604" y="20220"/>
                  <a:pt x="9671" y="20732"/>
                </a:cubicBezTo>
                <a:lnTo>
                  <a:pt x="9934" y="19617"/>
                </a:lnTo>
                <a:cubicBezTo>
                  <a:pt x="9286" y="19246"/>
                  <a:pt x="8836" y="18483"/>
                  <a:pt x="8836" y="17589"/>
                </a:cubicBezTo>
                <a:cubicBezTo>
                  <a:pt x="8836" y="16857"/>
                  <a:pt x="9142" y="16215"/>
                  <a:pt x="9609" y="15803"/>
                </a:cubicBezTo>
                <a:lnTo>
                  <a:pt x="9335" y="16984"/>
                </a:lnTo>
                <a:cubicBezTo>
                  <a:pt x="9303" y="17124"/>
                  <a:pt x="9317" y="17279"/>
                  <a:pt x="9384" y="17415"/>
                </a:cubicBezTo>
                <a:cubicBezTo>
                  <a:pt x="9520" y="17686"/>
                  <a:pt x="9820" y="17779"/>
                  <a:pt x="10055" y="17623"/>
                </a:cubicBezTo>
                <a:cubicBezTo>
                  <a:pt x="10172" y="17544"/>
                  <a:pt x="10251" y="17419"/>
                  <a:pt x="10283" y="17278"/>
                </a:cubicBezTo>
                <a:lnTo>
                  <a:pt x="10823" y="14953"/>
                </a:lnTo>
                <a:cubicBezTo>
                  <a:pt x="10855" y="14812"/>
                  <a:pt x="10841" y="14658"/>
                  <a:pt x="10773" y="1452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7" name="Shape 3884"/>
          <p:cNvSpPr/>
          <p:nvPr/>
        </p:nvSpPr>
        <p:spPr>
          <a:xfrm>
            <a:off x="4785810" y="4897951"/>
            <a:ext cx="248851" cy="248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91" y="0"/>
                </a:moveTo>
                <a:cubicBezTo>
                  <a:pt x="220" y="0"/>
                  <a:pt x="0" y="221"/>
                  <a:pt x="0" y="491"/>
                </a:cubicBezTo>
                <a:cubicBezTo>
                  <a:pt x="0" y="762"/>
                  <a:pt x="220" y="982"/>
                  <a:pt x="491" y="982"/>
                </a:cubicBezTo>
                <a:cubicBezTo>
                  <a:pt x="11607" y="982"/>
                  <a:pt x="20618" y="9994"/>
                  <a:pt x="20618" y="21109"/>
                </a:cubicBezTo>
                <a:cubicBezTo>
                  <a:pt x="20618" y="21380"/>
                  <a:pt x="20838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cubicBezTo>
                  <a:pt x="21600" y="9451"/>
                  <a:pt x="12149" y="0"/>
                  <a:pt x="491" y="0"/>
                </a:cubicBezTo>
                <a:moveTo>
                  <a:pt x="491" y="9818"/>
                </a:moveTo>
                <a:cubicBezTo>
                  <a:pt x="220" y="9818"/>
                  <a:pt x="0" y="10039"/>
                  <a:pt x="0" y="10309"/>
                </a:cubicBezTo>
                <a:cubicBezTo>
                  <a:pt x="0" y="10580"/>
                  <a:pt x="220" y="10800"/>
                  <a:pt x="491" y="10800"/>
                </a:cubicBezTo>
                <a:cubicBezTo>
                  <a:pt x="6184" y="10800"/>
                  <a:pt x="10800" y="15416"/>
                  <a:pt x="10800" y="21109"/>
                </a:cubicBezTo>
                <a:cubicBezTo>
                  <a:pt x="10800" y="21380"/>
                  <a:pt x="11020" y="21600"/>
                  <a:pt x="11291" y="21600"/>
                </a:cubicBezTo>
                <a:cubicBezTo>
                  <a:pt x="11562" y="21600"/>
                  <a:pt x="11782" y="21380"/>
                  <a:pt x="11782" y="21109"/>
                </a:cubicBezTo>
                <a:cubicBezTo>
                  <a:pt x="11782" y="14874"/>
                  <a:pt x="6727" y="9818"/>
                  <a:pt x="491" y="9818"/>
                </a:cubicBezTo>
                <a:moveTo>
                  <a:pt x="491" y="4909"/>
                </a:moveTo>
                <a:cubicBezTo>
                  <a:pt x="220" y="4909"/>
                  <a:pt x="0" y="5130"/>
                  <a:pt x="0" y="5400"/>
                </a:cubicBezTo>
                <a:cubicBezTo>
                  <a:pt x="0" y="5671"/>
                  <a:pt x="220" y="5891"/>
                  <a:pt x="491" y="5891"/>
                </a:cubicBezTo>
                <a:cubicBezTo>
                  <a:pt x="8896" y="5891"/>
                  <a:pt x="15709" y="12705"/>
                  <a:pt x="15709" y="21109"/>
                </a:cubicBezTo>
                <a:cubicBezTo>
                  <a:pt x="15709" y="21380"/>
                  <a:pt x="15929" y="21600"/>
                  <a:pt x="16200" y="21600"/>
                </a:cubicBezTo>
                <a:cubicBezTo>
                  <a:pt x="16471" y="21600"/>
                  <a:pt x="16691" y="21380"/>
                  <a:pt x="16691" y="21109"/>
                </a:cubicBezTo>
                <a:cubicBezTo>
                  <a:pt x="16691" y="12162"/>
                  <a:pt x="9438" y="4909"/>
                  <a:pt x="491" y="4909"/>
                </a:cubicBezTo>
                <a:moveTo>
                  <a:pt x="2945" y="20618"/>
                </a:moveTo>
                <a:cubicBezTo>
                  <a:pt x="1861" y="20618"/>
                  <a:pt x="982" y="19739"/>
                  <a:pt x="982" y="18655"/>
                </a:cubicBezTo>
                <a:cubicBezTo>
                  <a:pt x="982" y="17570"/>
                  <a:pt x="1861" y="16691"/>
                  <a:pt x="2945" y="16691"/>
                </a:cubicBezTo>
                <a:cubicBezTo>
                  <a:pt x="4030" y="16691"/>
                  <a:pt x="4909" y="17570"/>
                  <a:pt x="4909" y="18655"/>
                </a:cubicBezTo>
                <a:cubicBezTo>
                  <a:pt x="4909" y="19739"/>
                  <a:pt x="4030" y="20618"/>
                  <a:pt x="2945" y="20618"/>
                </a:cubicBezTo>
                <a:moveTo>
                  <a:pt x="2945" y="15709"/>
                </a:moveTo>
                <a:cubicBezTo>
                  <a:pt x="1319" y="15709"/>
                  <a:pt x="0" y="17028"/>
                  <a:pt x="0" y="18655"/>
                </a:cubicBezTo>
                <a:cubicBezTo>
                  <a:pt x="0" y="20282"/>
                  <a:pt x="1319" y="21600"/>
                  <a:pt x="2945" y="21600"/>
                </a:cubicBezTo>
                <a:cubicBezTo>
                  <a:pt x="4573" y="21600"/>
                  <a:pt x="5891" y="20282"/>
                  <a:pt x="5891" y="18655"/>
                </a:cubicBezTo>
                <a:cubicBezTo>
                  <a:pt x="5891" y="17028"/>
                  <a:pt x="4573" y="15709"/>
                  <a:pt x="2945" y="1570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8" name="Shape 3885"/>
          <p:cNvSpPr/>
          <p:nvPr/>
        </p:nvSpPr>
        <p:spPr>
          <a:xfrm>
            <a:off x="5734180" y="4390563"/>
            <a:ext cx="248851" cy="248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891" y="10309"/>
                </a:moveTo>
                <a:lnTo>
                  <a:pt x="4909" y="10309"/>
                </a:lnTo>
                <a:cubicBezTo>
                  <a:pt x="4638" y="10309"/>
                  <a:pt x="4418" y="10530"/>
                  <a:pt x="4418" y="10800"/>
                </a:cubicBezTo>
                <a:cubicBezTo>
                  <a:pt x="4418" y="11071"/>
                  <a:pt x="4638" y="11291"/>
                  <a:pt x="4909" y="11291"/>
                </a:cubicBezTo>
                <a:lnTo>
                  <a:pt x="5891" y="11291"/>
                </a:lnTo>
                <a:cubicBezTo>
                  <a:pt x="8331" y="11291"/>
                  <a:pt x="10309" y="13269"/>
                  <a:pt x="10309" y="15709"/>
                </a:cubicBezTo>
                <a:lnTo>
                  <a:pt x="10309" y="16691"/>
                </a:lnTo>
                <a:cubicBezTo>
                  <a:pt x="10309" y="16962"/>
                  <a:pt x="10529" y="17182"/>
                  <a:pt x="10800" y="17182"/>
                </a:cubicBezTo>
                <a:cubicBezTo>
                  <a:pt x="11071" y="17182"/>
                  <a:pt x="11291" y="16962"/>
                  <a:pt x="11291" y="16691"/>
                </a:cubicBezTo>
                <a:lnTo>
                  <a:pt x="11291" y="15709"/>
                </a:lnTo>
                <a:cubicBezTo>
                  <a:pt x="11291" y="12727"/>
                  <a:pt x="8873" y="10309"/>
                  <a:pt x="5891" y="10309"/>
                </a:cubicBezTo>
                <a:moveTo>
                  <a:pt x="5891" y="7364"/>
                </a:moveTo>
                <a:lnTo>
                  <a:pt x="4909" y="7364"/>
                </a:lnTo>
                <a:cubicBezTo>
                  <a:pt x="4638" y="7364"/>
                  <a:pt x="4418" y="7583"/>
                  <a:pt x="4418" y="7855"/>
                </a:cubicBezTo>
                <a:cubicBezTo>
                  <a:pt x="4418" y="8126"/>
                  <a:pt x="4638" y="8345"/>
                  <a:pt x="4909" y="8345"/>
                </a:cubicBezTo>
                <a:lnTo>
                  <a:pt x="5891" y="8345"/>
                </a:lnTo>
                <a:cubicBezTo>
                  <a:pt x="9958" y="8345"/>
                  <a:pt x="13255" y="11643"/>
                  <a:pt x="13255" y="15709"/>
                </a:cubicBezTo>
                <a:lnTo>
                  <a:pt x="13255" y="16691"/>
                </a:lnTo>
                <a:cubicBezTo>
                  <a:pt x="13255" y="16962"/>
                  <a:pt x="13475" y="17182"/>
                  <a:pt x="13745" y="17182"/>
                </a:cubicBezTo>
                <a:cubicBezTo>
                  <a:pt x="14016" y="17182"/>
                  <a:pt x="14236" y="16962"/>
                  <a:pt x="14236" y="16691"/>
                </a:cubicBezTo>
                <a:lnTo>
                  <a:pt x="14236" y="15709"/>
                </a:lnTo>
                <a:cubicBezTo>
                  <a:pt x="14236" y="11100"/>
                  <a:pt x="10500" y="7364"/>
                  <a:pt x="5891" y="7364"/>
                </a:cubicBezTo>
                <a:moveTo>
                  <a:pt x="6382" y="16200"/>
                </a:moveTo>
                <a:cubicBezTo>
                  <a:pt x="5840" y="16200"/>
                  <a:pt x="5400" y="15761"/>
                  <a:pt x="5400" y="15218"/>
                </a:cubicBezTo>
                <a:cubicBezTo>
                  <a:pt x="5400" y="14676"/>
                  <a:pt x="5840" y="14236"/>
                  <a:pt x="6382" y="14236"/>
                </a:cubicBezTo>
                <a:cubicBezTo>
                  <a:pt x="6924" y="14236"/>
                  <a:pt x="7364" y="14676"/>
                  <a:pt x="7364" y="15218"/>
                </a:cubicBezTo>
                <a:cubicBezTo>
                  <a:pt x="7364" y="15761"/>
                  <a:pt x="6924" y="16200"/>
                  <a:pt x="6382" y="16200"/>
                </a:cubicBezTo>
                <a:moveTo>
                  <a:pt x="6382" y="13255"/>
                </a:moveTo>
                <a:cubicBezTo>
                  <a:pt x="5297" y="13255"/>
                  <a:pt x="4418" y="14134"/>
                  <a:pt x="4418" y="15218"/>
                </a:cubicBezTo>
                <a:cubicBezTo>
                  <a:pt x="4418" y="16303"/>
                  <a:pt x="5297" y="17182"/>
                  <a:pt x="6382" y="17182"/>
                </a:cubicBezTo>
                <a:cubicBezTo>
                  <a:pt x="7466" y="17182"/>
                  <a:pt x="8345" y="16303"/>
                  <a:pt x="8345" y="15218"/>
                </a:cubicBezTo>
                <a:cubicBezTo>
                  <a:pt x="8345" y="14134"/>
                  <a:pt x="7466" y="13255"/>
                  <a:pt x="6382" y="13255"/>
                </a:cubicBezTo>
                <a:moveTo>
                  <a:pt x="5891" y="4418"/>
                </a:moveTo>
                <a:lnTo>
                  <a:pt x="4909" y="4418"/>
                </a:lnTo>
                <a:cubicBezTo>
                  <a:pt x="4638" y="4418"/>
                  <a:pt x="4418" y="4639"/>
                  <a:pt x="4418" y="4909"/>
                </a:cubicBezTo>
                <a:cubicBezTo>
                  <a:pt x="4418" y="5180"/>
                  <a:pt x="4638" y="5400"/>
                  <a:pt x="4909" y="5400"/>
                </a:cubicBezTo>
                <a:lnTo>
                  <a:pt x="5891" y="5400"/>
                </a:lnTo>
                <a:cubicBezTo>
                  <a:pt x="11584" y="5400"/>
                  <a:pt x="16200" y="10016"/>
                  <a:pt x="16200" y="15709"/>
                </a:cubicBezTo>
                <a:lnTo>
                  <a:pt x="16200" y="16691"/>
                </a:lnTo>
                <a:cubicBezTo>
                  <a:pt x="16200" y="16962"/>
                  <a:pt x="16420" y="17182"/>
                  <a:pt x="16691" y="17182"/>
                </a:cubicBezTo>
                <a:cubicBezTo>
                  <a:pt x="16962" y="17182"/>
                  <a:pt x="17182" y="16962"/>
                  <a:pt x="17182" y="16691"/>
                </a:cubicBezTo>
                <a:lnTo>
                  <a:pt x="17182" y="15709"/>
                </a:lnTo>
                <a:cubicBezTo>
                  <a:pt x="17182" y="9473"/>
                  <a:pt x="12127" y="4418"/>
                  <a:pt x="5891" y="4418"/>
                </a:cubicBezTo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9" name="Shape 3886"/>
          <p:cNvSpPr/>
          <p:nvPr/>
        </p:nvSpPr>
        <p:spPr>
          <a:xfrm>
            <a:off x="6220571" y="4390563"/>
            <a:ext cx="226228" cy="248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244" y="12618"/>
                </a:moveTo>
                <a:cubicBezTo>
                  <a:pt x="14459" y="12872"/>
                  <a:pt x="14634" y="13163"/>
                  <a:pt x="14771" y="13485"/>
                </a:cubicBezTo>
                <a:cubicBezTo>
                  <a:pt x="16295" y="12407"/>
                  <a:pt x="17280" y="10728"/>
                  <a:pt x="17280" y="8836"/>
                </a:cubicBezTo>
                <a:cubicBezTo>
                  <a:pt x="17280" y="5583"/>
                  <a:pt x="14379" y="2945"/>
                  <a:pt x="10800" y="2945"/>
                </a:cubicBezTo>
                <a:cubicBezTo>
                  <a:pt x="7221" y="2945"/>
                  <a:pt x="4320" y="5583"/>
                  <a:pt x="4320" y="8836"/>
                </a:cubicBezTo>
                <a:cubicBezTo>
                  <a:pt x="4320" y="10714"/>
                  <a:pt x="5289" y="12382"/>
                  <a:pt x="6794" y="13461"/>
                </a:cubicBezTo>
                <a:cubicBezTo>
                  <a:pt x="6928" y="13135"/>
                  <a:pt x="7106" y="12845"/>
                  <a:pt x="7323" y="12590"/>
                </a:cubicBezTo>
                <a:cubicBezTo>
                  <a:pt x="6148" y="11689"/>
                  <a:pt x="5400" y="10343"/>
                  <a:pt x="5400" y="8836"/>
                </a:cubicBezTo>
                <a:cubicBezTo>
                  <a:pt x="5400" y="6125"/>
                  <a:pt x="7817" y="3927"/>
                  <a:pt x="10800" y="3927"/>
                </a:cubicBezTo>
                <a:cubicBezTo>
                  <a:pt x="13783" y="3927"/>
                  <a:pt x="16200" y="6125"/>
                  <a:pt x="16200" y="8836"/>
                </a:cubicBezTo>
                <a:cubicBezTo>
                  <a:pt x="16200" y="10358"/>
                  <a:pt x="15439" y="11718"/>
                  <a:pt x="14244" y="12618"/>
                </a:cubicBezTo>
                <a:moveTo>
                  <a:pt x="10800" y="0"/>
                </a:moveTo>
                <a:cubicBezTo>
                  <a:pt x="4836" y="0"/>
                  <a:pt x="0" y="4396"/>
                  <a:pt x="0" y="9818"/>
                </a:cubicBezTo>
                <a:cubicBezTo>
                  <a:pt x="0" y="14007"/>
                  <a:pt x="2891" y="17573"/>
                  <a:pt x="6953" y="18983"/>
                </a:cubicBezTo>
                <a:cubicBezTo>
                  <a:pt x="6874" y="18609"/>
                  <a:pt x="6803" y="18223"/>
                  <a:pt x="6741" y="17840"/>
                </a:cubicBezTo>
                <a:cubicBezTo>
                  <a:pt x="3402" y="16441"/>
                  <a:pt x="1080" y="13379"/>
                  <a:pt x="1080" y="9818"/>
                </a:cubicBezTo>
                <a:cubicBezTo>
                  <a:pt x="1080" y="4938"/>
                  <a:pt x="5432" y="982"/>
                  <a:pt x="10800" y="982"/>
                </a:cubicBezTo>
                <a:cubicBezTo>
                  <a:pt x="16168" y="982"/>
                  <a:pt x="20520" y="4938"/>
                  <a:pt x="20520" y="9818"/>
                </a:cubicBezTo>
                <a:cubicBezTo>
                  <a:pt x="20520" y="13374"/>
                  <a:pt x="18204" y="16431"/>
                  <a:pt x="14874" y="17833"/>
                </a:cubicBezTo>
                <a:cubicBezTo>
                  <a:pt x="14812" y="18216"/>
                  <a:pt x="14740" y="18604"/>
                  <a:pt x="14660" y="18980"/>
                </a:cubicBezTo>
                <a:cubicBezTo>
                  <a:pt x="18716" y="17565"/>
                  <a:pt x="21600" y="14002"/>
                  <a:pt x="21600" y="9818"/>
                </a:cubicBezTo>
                <a:cubicBezTo>
                  <a:pt x="21600" y="4396"/>
                  <a:pt x="16765" y="0"/>
                  <a:pt x="10800" y="0"/>
                </a:cubicBezTo>
                <a:moveTo>
                  <a:pt x="10800" y="7364"/>
                </a:moveTo>
                <a:cubicBezTo>
                  <a:pt x="11695" y="7364"/>
                  <a:pt x="12420" y="8023"/>
                  <a:pt x="12420" y="8836"/>
                </a:cubicBezTo>
                <a:cubicBezTo>
                  <a:pt x="12420" y="9649"/>
                  <a:pt x="11695" y="10309"/>
                  <a:pt x="10800" y="10309"/>
                </a:cubicBezTo>
                <a:cubicBezTo>
                  <a:pt x="9905" y="10309"/>
                  <a:pt x="9180" y="9649"/>
                  <a:pt x="9180" y="8836"/>
                </a:cubicBezTo>
                <a:cubicBezTo>
                  <a:pt x="9180" y="8023"/>
                  <a:pt x="9905" y="7364"/>
                  <a:pt x="10800" y="7364"/>
                </a:cubicBezTo>
                <a:moveTo>
                  <a:pt x="10800" y="11291"/>
                </a:moveTo>
                <a:cubicBezTo>
                  <a:pt x="12291" y="11291"/>
                  <a:pt x="13500" y="10192"/>
                  <a:pt x="13500" y="8836"/>
                </a:cubicBezTo>
                <a:cubicBezTo>
                  <a:pt x="13500" y="7481"/>
                  <a:pt x="12291" y="6382"/>
                  <a:pt x="10800" y="6382"/>
                </a:cubicBezTo>
                <a:cubicBezTo>
                  <a:pt x="9309" y="6382"/>
                  <a:pt x="8100" y="7481"/>
                  <a:pt x="8100" y="8836"/>
                </a:cubicBezTo>
                <a:cubicBezTo>
                  <a:pt x="8100" y="10192"/>
                  <a:pt x="9309" y="11291"/>
                  <a:pt x="10800" y="11291"/>
                </a:cubicBezTo>
                <a:moveTo>
                  <a:pt x="11994" y="20179"/>
                </a:moveTo>
                <a:cubicBezTo>
                  <a:pt x="11855" y="20433"/>
                  <a:pt x="11738" y="20560"/>
                  <a:pt x="11673" y="20618"/>
                </a:cubicBezTo>
                <a:lnTo>
                  <a:pt x="9927" y="20618"/>
                </a:lnTo>
                <a:cubicBezTo>
                  <a:pt x="9862" y="20560"/>
                  <a:pt x="9745" y="20433"/>
                  <a:pt x="9606" y="20179"/>
                </a:cubicBezTo>
                <a:cubicBezTo>
                  <a:pt x="9182" y="19408"/>
                  <a:pt x="8640" y="16626"/>
                  <a:pt x="8640" y="15218"/>
                </a:cubicBezTo>
                <a:cubicBezTo>
                  <a:pt x="8640" y="13768"/>
                  <a:pt x="9205" y="13255"/>
                  <a:pt x="10800" y="13255"/>
                </a:cubicBezTo>
                <a:cubicBezTo>
                  <a:pt x="12395" y="13255"/>
                  <a:pt x="12960" y="13768"/>
                  <a:pt x="12960" y="15218"/>
                </a:cubicBezTo>
                <a:cubicBezTo>
                  <a:pt x="12960" y="16626"/>
                  <a:pt x="12418" y="19408"/>
                  <a:pt x="11994" y="20179"/>
                </a:cubicBezTo>
                <a:moveTo>
                  <a:pt x="10800" y="12273"/>
                </a:moveTo>
                <a:cubicBezTo>
                  <a:pt x="8100" y="12273"/>
                  <a:pt x="7560" y="13745"/>
                  <a:pt x="7560" y="15218"/>
                </a:cubicBezTo>
                <a:cubicBezTo>
                  <a:pt x="7560" y="16691"/>
                  <a:pt x="8100" y="19636"/>
                  <a:pt x="8640" y="20618"/>
                </a:cubicBezTo>
                <a:cubicBezTo>
                  <a:pt x="9180" y="21600"/>
                  <a:pt x="9720" y="21600"/>
                  <a:pt x="9720" y="21600"/>
                </a:cubicBezTo>
                <a:lnTo>
                  <a:pt x="11880" y="21600"/>
                </a:lnTo>
                <a:cubicBezTo>
                  <a:pt x="11880" y="21600"/>
                  <a:pt x="12420" y="21600"/>
                  <a:pt x="12960" y="20618"/>
                </a:cubicBezTo>
                <a:cubicBezTo>
                  <a:pt x="13500" y="19636"/>
                  <a:pt x="14040" y="16691"/>
                  <a:pt x="14040" y="15218"/>
                </a:cubicBezTo>
                <a:cubicBezTo>
                  <a:pt x="14040" y="13745"/>
                  <a:pt x="13500" y="12273"/>
                  <a:pt x="10800" y="12273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0" name="Shape 3887"/>
          <p:cNvSpPr/>
          <p:nvPr/>
        </p:nvSpPr>
        <p:spPr>
          <a:xfrm>
            <a:off x="6706962" y="4390563"/>
            <a:ext cx="203606" cy="248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600" y="8836"/>
                </a:moveTo>
                <a:cubicBezTo>
                  <a:pt x="9600" y="8295"/>
                  <a:pt x="10138" y="7855"/>
                  <a:pt x="10800" y="7855"/>
                </a:cubicBezTo>
                <a:cubicBezTo>
                  <a:pt x="11462" y="7855"/>
                  <a:pt x="12000" y="8295"/>
                  <a:pt x="12000" y="8836"/>
                </a:cubicBezTo>
                <a:cubicBezTo>
                  <a:pt x="12000" y="9378"/>
                  <a:pt x="11462" y="9818"/>
                  <a:pt x="10800" y="9818"/>
                </a:cubicBezTo>
                <a:cubicBezTo>
                  <a:pt x="10138" y="9818"/>
                  <a:pt x="9600" y="9378"/>
                  <a:pt x="9600" y="8836"/>
                </a:cubicBezTo>
                <a:moveTo>
                  <a:pt x="13200" y="8836"/>
                </a:moveTo>
                <a:cubicBezTo>
                  <a:pt x="13200" y="7752"/>
                  <a:pt x="12125" y="6873"/>
                  <a:pt x="10800" y="6873"/>
                </a:cubicBezTo>
                <a:cubicBezTo>
                  <a:pt x="9475" y="6873"/>
                  <a:pt x="8400" y="7752"/>
                  <a:pt x="8400" y="8836"/>
                </a:cubicBezTo>
                <a:cubicBezTo>
                  <a:pt x="8400" y="9921"/>
                  <a:pt x="9475" y="10800"/>
                  <a:pt x="10800" y="10800"/>
                </a:cubicBezTo>
                <a:cubicBezTo>
                  <a:pt x="12125" y="10800"/>
                  <a:pt x="13200" y="9921"/>
                  <a:pt x="13200" y="8836"/>
                </a:cubicBezTo>
                <a:moveTo>
                  <a:pt x="17400" y="8836"/>
                </a:moveTo>
                <a:cubicBezTo>
                  <a:pt x="17400" y="5854"/>
                  <a:pt x="14445" y="3436"/>
                  <a:pt x="10800" y="3436"/>
                </a:cubicBezTo>
                <a:cubicBezTo>
                  <a:pt x="7155" y="3436"/>
                  <a:pt x="4200" y="5854"/>
                  <a:pt x="4200" y="8836"/>
                </a:cubicBezTo>
                <a:cubicBezTo>
                  <a:pt x="4200" y="10437"/>
                  <a:pt x="5056" y="11870"/>
                  <a:pt x="6408" y="12860"/>
                </a:cubicBezTo>
                <a:cubicBezTo>
                  <a:pt x="6570" y="12537"/>
                  <a:pt x="6778" y="12249"/>
                  <a:pt x="7035" y="12000"/>
                </a:cubicBezTo>
                <a:cubicBezTo>
                  <a:pt x="6028" y="11198"/>
                  <a:pt x="5400" y="10078"/>
                  <a:pt x="5400" y="8836"/>
                </a:cubicBezTo>
                <a:cubicBezTo>
                  <a:pt x="5400" y="6396"/>
                  <a:pt x="7818" y="4418"/>
                  <a:pt x="10800" y="4418"/>
                </a:cubicBezTo>
                <a:cubicBezTo>
                  <a:pt x="13782" y="4418"/>
                  <a:pt x="16200" y="6396"/>
                  <a:pt x="16200" y="8836"/>
                </a:cubicBezTo>
                <a:cubicBezTo>
                  <a:pt x="16200" y="10094"/>
                  <a:pt x="15555" y="11226"/>
                  <a:pt x="14524" y="12030"/>
                </a:cubicBezTo>
                <a:cubicBezTo>
                  <a:pt x="14780" y="12280"/>
                  <a:pt x="14988" y="12568"/>
                  <a:pt x="15154" y="12887"/>
                </a:cubicBezTo>
                <a:cubicBezTo>
                  <a:pt x="16528" y="11898"/>
                  <a:pt x="17400" y="10452"/>
                  <a:pt x="17400" y="8836"/>
                </a:cubicBezTo>
                <a:moveTo>
                  <a:pt x="10800" y="0"/>
                </a:moveTo>
                <a:cubicBezTo>
                  <a:pt x="4835" y="0"/>
                  <a:pt x="0" y="3957"/>
                  <a:pt x="0" y="8836"/>
                </a:cubicBezTo>
                <a:cubicBezTo>
                  <a:pt x="0" y="12363"/>
                  <a:pt x="2531" y="15397"/>
                  <a:pt x="6181" y="16816"/>
                </a:cubicBezTo>
                <a:cubicBezTo>
                  <a:pt x="6125" y="16401"/>
                  <a:pt x="6080" y="16009"/>
                  <a:pt x="6049" y="15656"/>
                </a:cubicBezTo>
                <a:cubicBezTo>
                  <a:pt x="3155" y="14303"/>
                  <a:pt x="1200" y="11759"/>
                  <a:pt x="1200" y="8836"/>
                </a:cubicBezTo>
                <a:cubicBezTo>
                  <a:pt x="1200" y="4499"/>
                  <a:pt x="5498" y="982"/>
                  <a:pt x="10800" y="982"/>
                </a:cubicBezTo>
                <a:cubicBezTo>
                  <a:pt x="16102" y="982"/>
                  <a:pt x="20400" y="4499"/>
                  <a:pt x="20400" y="8836"/>
                </a:cubicBezTo>
                <a:cubicBezTo>
                  <a:pt x="20400" y="11756"/>
                  <a:pt x="18449" y="14298"/>
                  <a:pt x="15560" y="15652"/>
                </a:cubicBezTo>
                <a:cubicBezTo>
                  <a:pt x="15532" y="16000"/>
                  <a:pt x="15490" y="16392"/>
                  <a:pt x="15434" y="16810"/>
                </a:cubicBezTo>
                <a:cubicBezTo>
                  <a:pt x="19076" y="15390"/>
                  <a:pt x="21600" y="12358"/>
                  <a:pt x="21600" y="8836"/>
                </a:cubicBezTo>
                <a:cubicBezTo>
                  <a:pt x="21600" y="3957"/>
                  <a:pt x="16765" y="0"/>
                  <a:pt x="10800" y="0"/>
                </a:cubicBezTo>
                <a:moveTo>
                  <a:pt x="12127" y="20179"/>
                </a:moveTo>
                <a:cubicBezTo>
                  <a:pt x="11972" y="20432"/>
                  <a:pt x="11842" y="20560"/>
                  <a:pt x="11770" y="20618"/>
                </a:cubicBezTo>
                <a:lnTo>
                  <a:pt x="9830" y="20618"/>
                </a:lnTo>
                <a:cubicBezTo>
                  <a:pt x="9758" y="20560"/>
                  <a:pt x="9628" y="20432"/>
                  <a:pt x="9473" y="20179"/>
                </a:cubicBezTo>
                <a:cubicBezTo>
                  <a:pt x="9032" y="19457"/>
                  <a:pt x="8400" y="16247"/>
                  <a:pt x="8400" y="14727"/>
                </a:cubicBezTo>
                <a:cubicBezTo>
                  <a:pt x="8400" y="13278"/>
                  <a:pt x="9028" y="12764"/>
                  <a:pt x="10800" y="12764"/>
                </a:cubicBezTo>
                <a:cubicBezTo>
                  <a:pt x="12572" y="12764"/>
                  <a:pt x="13200" y="13278"/>
                  <a:pt x="13200" y="14727"/>
                </a:cubicBezTo>
                <a:cubicBezTo>
                  <a:pt x="13200" y="16247"/>
                  <a:pt x="12568" y="19457"/>
                  <a:pt x="12127" y="20179"/>
                </a:cubicBezTo>
                <a:moveTo>
                  <a:pt x="10800" y="11782"/>
                </a:moveTo>
                <a:cubicBezTo>
                  <a:pt x="7800" y="11782"/>
                  <a:pt x="7200" y="13255"/>
                  <a:pt x="7200" y="14727"/>
                </a:cubicBezTo>
                <a:cubicBezTo>
                  <a:pt x="7200" y="16200"/>
                  <a:pt x="7800" y="19636"/>
                  <a:pt x="8400" y="20618"/>
                </a:cubicBezTo>
                <a:cubicBezTo>
                  <a:pt x="9000" y="21600"/>
                  <a:pt x="9600" y="21600"/>
                  <a:pt x="9600" y="21600"/>
                </a:cubicBezTo>
                <a:lnTo>
                  <a:pt x="12000" y="21600"/>
                </a:lnTo>
                <a:cubicBezTo>
                  <a:pt x="12000" y="21600"/>
                  <a:pt x="12600" y="21600"/>
                  <a:pt x="13200" y="20618"/>
                </a:cubicBezTo>
                <a:cubicBezTo>
                  <a:pt x="13800" y="19636"/>
                  <a:pt x="14400" y="16200"/>
                  <a:pt x="14400" y="14727"/>
                </a:cubicBezTo>
                <a:cubicBezTo>
                  <a:pt x="14400" y="13255"/>
                  <a:pt x="13800" y="11782"/>
                  <a:pt x="10800" y="117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1" name="Shape 3888"/>
          <p:cNvSpPr/>
          <p:nvPr/>
        </p:nvSpPr>
        <p:spPr>
          <a:xfrm>
            <a:off x="7159419" y="4390563"/>
            <a:ext cx="248791" cy="2487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152" y="3921"/>
                </a:moveTo>
                <a:cubicBezTo>
                  <a:pt x="18338" y="3921"/>
                  <a:pt x="17679" y="3262"/>
                  <a:pt x="17679" y="2448"/>
                </a:cubicBezTo>
                <a:cubicBezTo>
                  <a:pt x="17679" y="1634"/>
                  <a:pt x="18338" y="975"/>
                  <a:pt x="19152" y="975"/>
                </a:cubicBezTo>
                <a:cubicBezTo>
                  <a:pt x="19966" y="975"/>
                  <a:pt x="20625" y="1634"/>
                  <a:pt x="20625" y="2448"/>
                </a:cubicBezTo>
                <a:cubicBezTo>
                  <a:pt x="20625" y="3262"/>
                  <a:pt x="19966" y="3921"/>
                  <a:pt x="19152" y="3921"/>
                </a:cubicBezTo>
                <a:moveTo>
                  <a:pt x="10805" y="12269"/>
                </a:moveTo>
                <a:cubicBezTo>
                  <a:pt x="9991" y="12269"/>
                  <a:pt x="9331" y="11609"/>
                  <a:pt x="9331" y="10796"/>
                </a:cubicBezTo>
                <a:cubicBezTo>
                  <a:pt x="9331" y="9981"/>
                  <a:pt x="9991" y="9323"/>
                  <a:pt x="10805" y="9323"/>
                </a:cubicBezTo>
                <a:cubicBezTo>
                  <a:pt x="11618" y="9323"/>
                  <a:pt x="12278" y="9981"/>
                  <a:pt x="12278" y="10796"/>
                </a:cubicBezTo>
                <a:cubicBezTo>
                  <a:pt x="12278" y="11609"/>
                  <a:pt x="11618" y="12269"/>
                  <a:pt x="10805" y="12269"/>
                </a:cubicBezTo>
                <a:moveTo>
                  <a:pt x="3930" y="19143"/>
                </a:moveTo>
                <a:cubicBezTo>
                  <a:pt x="3930" y="19956"/>
                  <a:pt x="3271" y="20616"/>
                  <a:pt x="2457" y="20616"/>
                </a:cubicBezTo>
                <a:cubicBezTo>
                  <a:pt x="1643" y="20616"/>
                  <a:pt x="984" y="19956"/>
                  <a:pt x="984" y="19143"/>
                </a:cubicBezTo>
                <a:cubicBezTo>
                  <a:pt x="984" y="18329"/>
                  <a:pt x="1643" y="17670"/>
                  <a:pt x="2457" y="17670"/>
                </a:cubicBezTo>
                <a:cubicBezTo>
                  <a:pt x="3271" y="17670"/>
                  <a:pt x="3930" y="18329"/>
                  <a:pt x="3930" y="19143"/>
                </a:cubicBezTo>
                <a:moveTo>
                  <a:pt x="19148" y="0"/>
                </a:moveTo>
                <a:cubicBezTo>
                  <a:pt x="17793" y="0"/>
                  <a:pt x="16695" y="1098"/>
                  <a:pt x="16695" y="2452"/>
                </a:cubicBezTo>
                <a:cubicBezTo>
                  <a:pt x="16695" y="3640"/>
                  <a:pt x="17539" y="4630"/>
                  <a:pt x="18660" y="4856"/>
                </a:cubicBezTo>
                <a:lnTo>
                  <a:pt x="18660" y="10306"/>
                </a:lnTo>
                <a:lnTo>
                  <a:pt x="13203" y="10306"/>
                </a:lnTo>
                <a:cubicBezTo>
                  <a:pt x="12974" y="9187"/>
                  <a:pt x="11986" y="8347"/>
                  <a:pt x="10800" y="8347"/>
                </a:cubicBezTo>
                <a:cubicBezTo>
                  <a:pt x="9615" y="8347"/>
                  <a:pt x="8626" y="9187"/>
                  <a:pt x="8398" y="10306"/>
                </a:cubicBezTo>
                <a:lnTo>
                  <a:pt x="2456" y="10306"/>
                </a:lnTo>
                <a:cubicBezTo>
                  <a:pt x="2184" y="10306"/>
                  <a:pt x="1965" y="10525"/>
                  <a:pt x="1965" y="10797"/>
                </a:cubicBezTo>
                <a:lnTo>
                  <a:pt x="1965" y="16744"/>
                </a:lnTo>
                <a:cubicBezTo>
                  <a:pt x="844" y="16970"/>
                  <a:pt x="0" y="17960"/>
                  <a:pt x="0" y="19147"/>
                </a:cubicBezTo>
                <a:cubicBezTo>
                  <a:pt x="0" y="20502"/>
                  <a:pt x="1098" y="21600"/>
                  <a:pt x="2453" y="21600"/>
                </a:cubicBezTo>
                <a:cubicBezTo>
                  <a:pt x="3807" y="21600"/>
                  <a:pt x="4905" y="20502"/>
                  <a:pt x="4905" y="19147"/>
                </a:cubicBezTo>
                <a:cubicBezTo>
                  <a:pt x="4905" y="17961"/>
                  <a:pt x="4065" y="16973"/>
                  <a:pt x="2947" y="16744"/>
                </a:cubicBezTo>
                <a:lnTo>
                  <a:pt x="2947" y="11288"/>
                </a:lnTo>
                <a:lnTo>
                  <a:pt x="8397" y="11288"/>
                </a:lnTo>
                <a:cubicBezTo>
                  <a:pt x="8623" y="12409"/>
                  <a:pt x="9613" y="13253"/>
                  <a:pt x="10800" y="13253"/>
                </a:cubicBezTo>
                <a:cubicBezTo>
                  <a:pt x="11988" y="13253"/>
                  <a:pt x="12978" y="12409"/>
                  <a:pt x="13204" y="11288"/>
                </a:cubicBezTo>
                <a:lnTo>
                  <a:pt x="19151" y="11288"/>
                </a:lnTo>
                <a:cubicBezTo>
                  <a:pt x="19422" y="11288"/>
                  <a:pt x="19642" y="11068"/>
                  <a:pt x="19642" y="10797"/>
                </a:cubicBezTo>
                <a:lnTo>
                  <a:pt x="19642" y="4856"/>
                </a:lnTo>
                <a:cubicBezTo>
                  <a:pt x="20760" y="4626"/>
                  <a:pt x="21600" y="3638"/>
                  <a:pt x="21600" y="2452"/>
                </a:cubicBezTo>
                <a:cubicBezTo>
                  <a:pt x="21600" y="1098"/>
                  <a:pt x="20502" y="0"/>
                  <a:pt x="19148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2" name="Shape 3889"/>
          <p:cNvSpPr/>
          <p:nvPr/>
        </p:nvSpPr>
        <p:spPr>
          <a:xfrm>
            <a:off x="7645810" y="4390563"/>
            <a:ext cx="226168" cy="2487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907" y="20616"/>
                </a:moveTo>
                <a:cubicBezTo>
                  <a:pt x="18012" y="20616"/>
                  <a:pt x="17287" y="19956"/>
                  <a:pt x="17287" y="19143"/>
                </a:cubicBezTo>
                <a:cubicBezTo>
                  <a:pt x="17287" y="18329"/>
                  <a:pt x="18012" y="17670"/>
                  <a:pt x="18907" y="17670"/>
                </a:cubicBezTo>
                <a:cubicBezTo>
                  <a:pt x="19802" y="17670"/>
                  <a:pt x="20528" y="18329"/>
                  <a:pt x="20528" y="19143"/>
                </a:cubicBezTo>
                <a:cubicBezTo>
                  <a:pt x="20528" y="19956"/>
                  <a:pt x="19802" y="20616"/>
                  <a:pt x="18907" y="20616"/>
                </a:cubicBezTo>
                <a:moveTo>
                  <a:pt x="2703" y="12269"/>
                </a:moveTo>
                <a:cubicBezTo>
                  <a:pt x="1808" y="12269"/>
                  <a:pt x="1082" y="11609"/>
                  <a:pt x="1082" y="10796"/>
                </a:cubicBezTo>
                <a:cubicBezTo>
                  <a:pt x="1082" y="9981"/>
                  <a:pt x="1808" y="9323"/>
                  <a:pt x="2703" y="9323"/>
                </a:cubicBezTo>
                <a:cubicBezTo>
                  <a:pt x="3598" y="9323"/>
                  <a:pt x="4323" y="9981"/>
                  <a:pt x="4323" y="10796"/>
                </a:cubicBezTo>
                <a:cubicBezTo>
                  <a:pt x="4323" y="11609"/>
                  <a:pt x="3598" y="12269"/>
                  <a:pt x="2703" y="12269"/>
                </a:cubicBezTo>
                <a:moveTo>
                  <a:pt x="18907" y="975"/>
                </a:moveTo>
                <a:cubicBezTo>
                  <a:pt x="19802" y="975"/>
                  <a:pt x="20528" y="1634"/>
                  <a:pt x="20528" y="2448"/>
                </a:cubicBezTo>
                <a:cubicBezTo>
                  <a:pt x="20528" y="3262"/>
                  <a:pt x="19802" y="3921"/>
                  <a:pt x="18907" y="3921"/>
                </a:cubicBezTo>
                <a:cubicBezTo>
                  <a:pt x="18012" y="3921"/>
                  <a:pt x="17287" y="3262"/>
                  <a:pt x="17287" y="2448"/>
                </a:cubicBezTo>
                <a:cubicBezTo>
                  <a:pt x="17287" y="1634"/>
                  <a:pt x="18012" y="975"/>
                  <a:pt x="18907" y="975"/>
                </a:cubicBezTo>
                <a:moveTo>
                  <a:pt x="18902" y="16695"/>
                </a:moveTo>
                <a:cubicBezTo>
                  <a:pt x="18092" y="16695"/>
                  <a:pt x="17374" y="17026"/>
                  <a:pt x="16879" y="17540"/>
                </a:cubicBezTo>
                <a:lnTo>
                  <a:pt x="5253" y="11551"/>
                </a:lnTo>
                <a:cubicBezTo>
                  <a:pt x="5338" y="11314"/>
                  <a:pt x="5396" y="11064"/>
                  <a:pt x="5396" y="10800"/>
                </a:cubicBezTo>
                <a:cubicBezTo>
                  <a:pt x="5396" y="10536"/>
                  <a:pt x="5338" y="10286"/>
                  <a:pt x="5253" y="10048"/>
                </a:cubicBezTo>
                <a:lnTo>
                  <a:pt x="16879" y="4060"/>
                </a:lnTo>
                <a:cubicBezTo>
                  <a:pt x="17373" y="4574"/>
                  <a:pt x="18092" y="4905"/>
                  <a:pt x="18902" y="4905"/>
                </a:cubicBezTo>
                <a:cubicBezTo>
                  <a:pt x="20393" y="4905"/>
                  <a:pt x="21600" y="3807"/>
                  <a:pt x="21600" y="2452"/>
                </a:cubicBezTo>
                <a:cubicBezTo>
                  <a:pt x="21600" y="1098"/>
                  <a:pt x="20393" y="0"/>
                  <a:pt x="18902" y="0"/>
                </a:cubicBezTo>
                <a:cubicBezTo>
                  <a:pt x="17412" y="0"/>
                  <a:pt x="16204" y="1098"/>
                  <a:pt x="16204" y="2452"/>
                </a:cubicBezTo>
                <a:cubicBezTo>
                  <a:pt x="16204" y="2717"/>
                  <a:pt x="16262" y="2966"/>
                  <a:pt x="16347" y="3204"/>
                </a:cubicBezTo>
                <a:lnTo>
                  <a:pt x="4722" y="9193"/>
                </a:lnTo>
                <a:cubicBezTo>
                  <a:pt x="4227" y="8679"/>
                  <a:pt x="3509" y="8347"/>
                  <a:pt x="2698" y="8347"/>
                </a:cubicBezTo>
                <a:cubicBezTo>
                  <a:pt x="1207" y="8347"/>
                  <a:pt x="0" y="9445"/>
                  <a:pt x="0" y="10800"/>
                </a:cubicBezTo>
                <a:cubicBezTo>
                  <a:pt x="0" y="12155"/>
                  <a:pt x="1207" y="13253"/>
                  <a:pt x="2698" y="13253"/>
                </a:cubicBezTo>
                <a:cubicBezTo>
                  <a:pt x="3509" y="13253"/>
                  <a:pt x="4227" y="12921"/>
                  <a:pt x="4722" y="12407"/>
                </a:cubicBezTo>
                <a:lnTo>
                  <a:pt x="16347" y="18395"/>
                </a:lnTo>
                <a:cubicBezTo>
                  <a:pt x="16262" y="18634"/>
                  <a:pt x="16204" y="18883"/>
                  <a:pt x="16204" y="19147"/>
                </a:cubicBezTo>
                <a:cubicBezTo>
                  <a:pt x="16204" y="20502"/>
                  <a:pt x="17412" y="21600"/>
                  <a:pt x="18902" y="21600"/>
                </a:cubicBezTo>
                <a:cubicBezTo>
                  <a:pt x="20393" y="21600"/>
                  <a:pt x="21600" y="20502"/>
                  <a:pt x="21600" y="19147"/>
                </a:cubicBezTo>
                <a:cubicBezTo>
                  <a:pt x="21600" y="17793"/>
                  <a:pt x="20393" y="16695"/>
                  <a:pt x="18902" y="1669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3" name="Shape 3890"/>
          <p:cNvSpPr/>
          <p:nvPr/>
        </p:nvSpPr>
        <p:spPr>
          <a:xfrm>
            <a:off x="8109578" y="4390563"/>
            <a:ext cx="248973" cy="2488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375" y="14735"/>
                </a:moveTo>
                <a:cubicBezTo>
                  <a:pt x="12008" y="15178"/>
                  <a:pt x="11621" y="15531"/>
                  <a:pt x="11226" y="15783"/>
                </a:cubicBezTo>
                <a:cubicBezTo>
                  <a:pt x="10834" y="16036"/>
                  <a:pt x="10421" y="16209"/>
                  <a:pt x="10002" y="16302"/>
                </a:cubicBezTo>
                <a:cubicBezTo>
                  <a:pt x="9027" y="16518"/>
                  <a:pt x="8105" y="16493"/>
                  <a:pt x="7342" y="16179"/>
                </a:cubicBezTo>
                <a:cubicBezTo>
                  <a:pt x="6912" y="16003"/>
                  <a:pt x="6537" y="15756"/>
                  <a:pt x="6227" y="15442"/>
                </a:cubicBezTo>
                <a:cubicBezTo>
                  <a:pt x="5915" y="15129"/>
                  <a:pt x="5669" y="14758"/>
                  <a:pt x="5493" y="14341"/>
                </a:cubicBezTo>
                <a:cubicBezTo>
                  <a:pt x="5317" y="13924"/>
                  <a:pt x="5228" y="13459"/>
                  <a:pt x="5228" y="12958"/>
                </a:cubicBezTo>
                <a:cubicBezTo>
                  <a:pt x="5228" y="12161"/>
                  <a:pt x="5386" y="11302"/>
                  <a:pt x="5698" y="10406"/>
                </a:cubicBezTo>
                <a:cubicBezTo>
                  <a:pt x="6010" y="9509"/>
                  <a:pt x="6454" y="8665"/>
                  <a:pt x="7018" y="7900"/>
                </a:cubicBezTo>
                <a:cubicBezTo>
                  <a:pt x="7579" y="7140"/>
                  <a:pt x="8265" y="6498"/>
                  <a:pt x="9058" y="5994"/>
                </a:cubicBezTo>
                <a:cubicBezTo>
                  <a:pt x="9839" y="5496"/>
                  <a:pt x="10706" y="5245"/>
                  <a:pt x="11636" y="5245"/>
                </a:cubicBezTo>
                <a:cubicBezTo>
                  <a:pt x="12014" y="5245"/>
                  <a:pt x="12413" y="5288"/>
                  <a:pt x="12821" y="5373"/>
                </a:cubicBezTo>
                <a:cubicBezTo>
                  <a:pt x="13224" y="5457"/>
                  <a:pt x="13613" y="5599"/>
                  <a:pt x="13978" y="5795"/>
                </a:cubicBezTo>
                <a:cubicBezTo>
                  <a:pt x="14337" y="5989"/>
                  <a:pt x="14658" y="6246"/>
                  <a:pt x="14931" y="6561"/>
                </a:cubicBezTo>
                <a:cubicBezTo>
                  <a:pt x="15189" y="6859"/>
                  <a:pt x="15389" y="7238"/>
                  <a:pt x="15526" y="7693"/>
                </a:cubicBezTo>
                <a:lnTo>
                  <a:pt x="13353" y="13035"/>
                </a:lnTo>
                <a:cubicBezTo>
                  <a:pt x="13072" y="13720"/>
                  <a:pt x="12743" y="14292"/>
                  <a:pt x="12375" y="14735"/>
                </a:cubicBezTo>
                <a:moveTo>
                  <a:pt x="20215" y="16108"/>
                </a:moveTo>
                <a:cubicBezTo>
                  <a:pt x="19749" y="16741"/>
                  <a:pt x="19196" y="17344"/>
                  <a:pt x="18569" y="17900"/>
                </a:cubicBezTo>
                <a:cubicBezTo>
                  <a:pt x="17943" y="18456"/>
                  <a:pt x="17242" y="18946"/>
                  <a:pt x="16484" y="19359"/>
                </a:cubicBezTo>
                <a:cubicBezTo>
                  <a:pt x="15729" y="19771"/>
                  <a:pt x="14914" y="20096"/>
                  <a:pt x="14064" y="20327"/>
                </a:cubicBezTo>
                <a:cubicBezTo>
                  <a:pt x="13217" y="20556"/>
                  <a:pt x="12316" y="20673"/>
                  <a:pt x="11388" y="20673"/>
                </a:cubicBezTo>
                <a:cubicBezTo>
                  <a:pt x="9991" y="20673"/>
                  <a:pt x="8647" y="20458"/>
                  <a:pt x="7393" y="20036"/>
                </a:cubicBezTo>
                <a:cubicBezTo>
                  <a:pt x="6143" y="19615"/>
                  <a:pt x="5029" y="18981"/>
                  <a:pt x="4083" y="18149"/>
                </a:cubicBezTo>
                <a:cubicBezTo>
                  <a:pt x="3138" y="17320"/>
                  <a:pt x="2378" y="16274"/>
                  <a:pt x="1823" y="15041"/>
                </a:cubicBezTo>
                <a:cubicBezTo>
                  <a:pt x="1269" y="13809"/>
                  <a:pt x="989" y="12358"/>
                  <a:pt x="989" y="10727"/>
                </a:cubicBezTo>
                <a:cubicBezTo>
                  <a:pt x="989" y="9370"/>
                  <a:pt x="1254" y="8086"/>
                  <a:pt x="1777" y="6911"/>
                </a:cubicBezTo>
                <a:cubicBezTo>
                  <a:pt x="2301" y="5736"/>
                  <a:pt x="3037" y="4693"/>
                  <a:pt x="3964" y="3814"/>
                </a:cubicBezTo>
                <a:cubicBezTo>
                  <a:pt x="4892" y="2934"/>
                  <a:pt x="6002" y="2230"/>
                  <a:pt x="7264" y="1723"/>
                </a:cubicBezTo>
                <a:cubicBezTo>
                  <a:pt x="8526" y="1215"/>
                  <a:pt x="9914" y="958"/>
                  <a:pt x="11388" y="958"/>
                </a:cubicBezTo>
                <a:cubicBezTo>
                  <a:pt x="12700" y="958"/>
                  <a:pt x="13940" y="1156"/>
                  <a:pt x="15072" y="1549"/>
                </a:cubicBezTo>
                <a:cubicBezTo>
                  <a:pt x="16200" y="1942"/>
                  <a:pt x="17185" y="2497"/>
                  <a:pt x="17998" y="3203"/>
                </a:cubicBezTo>
                <a:cubicBezTo>
                  <a:pt x="18809" y="3906"/>
                  <a:pt x="19455" y="4765"/>
                  <a:pt x="19917" y="5754"/>
                </a:cubicBezTo>
                <a:cubicBezTo>
                  <a:pt x="20377" y="6743"/>
                  <a:pt x="20611" y="7843"/>
                  <a:pt x="20611" y="9023"/>
                </a:cubicBezTo>
                <a:cubicBezTo>
                  <a:pt x="20611" y="10070"/>
                  <a:pt x="20418" y="11059"/>
                  <a:pt x="20038" y="11962"/>
                </a:cubicBezTo>
                <a:cubicBezTo>
                  <a:pt x="19656" y="12869"/>
                  <a:pt x="19171" y="13663"/>
                  <a:pt x="18598" y="14320"/>
                </a:cubicBezTo>
                <a:cubicBezTo>
                  <a:pt x="18028" y="14976"/>
                  <a:pt x="17393" y="15502"/>
                  <a:pt x="16714" y="15880"/>
                </a:cubicBezTo>
                <a:cubicBezTo>
                  <a:pt x="16044" y="16255"/>
                  <a:pt x="15398" y="16444"/>
                  <a:pt x="14792" y="16444"/>
                </a:cubicBezTo>
                <a:cubicBezTo>
                  <a:pt x="14424" y="16444"/>
                  <a:pt x="14151" y="16374"/>
                  <a:pt x="13980" y="16235"/>
                </a:cubicBezTo>
                <a:cubicBezTo>
                  <a:pt x="13810" y="16098"/>
                  <a:pt x="13710" y="15916"/>
                  <a:pt x="13675" y="15677"/>
                </a:cubicBezTo>
                <a:cubicBezTo>
                  <a:pt x="13638" y="15420"/>
                  <a:pt x="13667" y="15109"/>
                  <a:pt x="13764" y="14754"/>
                </a:cubicBezTo>
                <a:cubicBezTo>
                  <a:pt x="13864" y="14385"/>
                  <a:pt x="14007" y="13983"/>
                  <a:pt x="14190" y="13556"/>
                </a:cubicBezTo>
                <a:lnTo>
                  <a:pt x="17729" y="4845"/>
                </a:lnTo>
                <a:lnTo>
                  <a:pt x="16677" y="4845"/>
                </a:lnTo>
                <a:lnTo>
                  <a:pt x="16026" y="6544"/>
                </a:lnTo>
                <a:cubicBezTo>
                  <a:pt x="15715" y="5890"/>
                  <a:pt x="15207" y="5363"/>
                  <a:pt x="14512" y="4972"/>
                </a:cubicBezTo>
                <a:cubicBezTo>
                  <a:pt x="13703" y="4517"/>
                  <a:pt x="12777" y="4287"/>
                  <a:pt x="11759" y="4287"/>
                </a:cubicBezTo>
                <a:cubicBezTo>
                  <a:pt x="10637" y="4287"/>
                  <a:pt x="9596" y="4568"/>
                  <a:pt x="8663" y="5121"/>
                </a:cubicBezTo>
                <a:cubicBezTo>
                  <a:pt x="7739" y="5669"/>
                  <a:pt x="6940" y="6381"/>
                  <a:pt x="6289" y="7238"/>
                </a:cubicBezTo>
                <a:cubicBezTo>
                  <a:pt x="5641" y="8092"/>
                  <a:pt x="5132" y="9032"/>
                  <a:pt x="4777" y="10034"/>
                </a:cubicBezTo>
                <a:cubicBezTo>
                  <a:pt x="4420" y="11038"/>
                  <a:pt x="4240" y="12021"/>
                  <a:pt x="4240" y="12958"/>
                </a:cubicBezTo>
                <a:cubicBezTo>
                  <a:pt x="4240" y="13568"/>
                  <a:pt x="4354" y="14151"/>
                  <a:pt x="4579" y="14690"/>
                </a:cubicBezTo>
                <a:cubicBezTo>
                  <a:pt x="4804" y="15227"/>
                  <a:pt x="5113" y="15701"/>
                  <a:pt x="5499" y="16097"/>
                </a:cubicBezTo>
                <a:cubicBezTo>
                  <a:pt x="5887" y="16496"/>
                  <a:pt x="6354" y="16816"/>
                  <a:pt x="6889" y="17048"/>
                </a:cubicBezTo>
                <a:cubicBezTo>
                  <a:pt x="8063" y="17561"/>
                  <a:pt x="9489" y="17484"/>
                  <a:pt x="10904" y="17025"/>
                </a:cubicBezTo>
                <a:cubicBezTo>
                  <a:pt x="11562" y="16811"/>
                  <a:pt x="12160" y="16412"/>
                  <a:pt x="12689" y="15835"/>
                </a:cubicBezTo>
                <a:cubicBezTo>
                  <a:pt x="12715" y="16226"/>
                  <a:pt x="12874" y="16561"/>
                  <a:pt x="13164" y="16837"/>
                </a:cubicBezTo>
                <a:cubicBezTo>
                  <a:pt x="13559" y="17211"/>
                  <a:pt x="14086" y="17402"/>
                  <a:pt x="14731" y="17402"/>
                </a:cubicBezTo>
                <a:cubicBezTo>
                  <a:pt x="15501" y="17402"/>
                  <a:pt x="16307" y="17176"/>
                  <a:pt x="17124" y="16734"/>
                </a:cubicBezTo>
                <a:cubicBezTo>
                  <a:pt x="17934" y="16294"/>
                  <a:pt x="18680" y="15688"/>
                  <a:pt x="19342" y="14930"/>
                </a:cubicBezTo>
                <a:cubicBezTo>
                  <a:pt x="20001" y="14176"/>
                  <a:pt x="20548" y="13284"/>
                  <a:pt x="20967" y="12281"/>
                </a:cubicBezTo>
                <a:cubicBezTo>
                  <a:pt x="21387" y="11275"/>
                  <a:pt x="21600" y="10179"/>
                  <a:pt x="21600" y="9023"/>
                </a:cubicBezTo>
                <a:cubicBezTo>
                  <a:pt x="21600" y="7651"/>
                  <a:pt x="21328" y="6389"/>
                  <a:pt x="20793" y="5274"/>
                </a:cubicBezTo>
                <a:cubicBezTo>
                  <a:pt x="20258" y="4159"/>
                  <a:pt x="19518" y="3199"/>
                  <a:pt x="18594" y="2423"/>
                </a:cubicBezTo>
                <a:cubicBezTo>
                  <a:pt x="17672" y="1647"/>
                  <a:pt x="16579" y="1043"/>
                  <a:pt x="15346" y="627"/>
                </a:cubicBezTo>
                <a:cubicBezTo>
                  <a:pt x="14116" y="211"/>
                  <a:pt x="12784" y="0"/>
                  <a:pt x="11388" y="0"/>
                </a:cubicBezTo>
                <a:cubicBezTo>
                  <a:pt x="9845" y="0"/>
                  <a:pt x="8365" y="271"/>
                  <a:pt x="6989" y="805"/>
                </a:cubicBezTo>
                <a:cubicBezTo>
                  <a:pt x="5612" y="1340"/>
                  <a:pt x="4389" y="2093"/>
                  <a:pt x="3356" y="3045"/>
                </a:cubicBezTo>
                <a:cubicBezTo>
                  <a:pt x="2321" y="3996"/>
                  <a:pt x="1495" y="5138"/>
                  <a:pt x="899" y="6436"/>
                </a:cubicBezTo>
                <a:cubicBezTo>
                  <a:pt x="302" y="7737"/>
                  <a:pt x="0" y="9181"/>
                  <a:pt x="0" y="10727"/>
                </a:cubicBezTo>
                <a:cubicBezTo>
                  <a:pt x="0" y="12605"/>
                  <a:pt x="334" y="14252"/>
                  <a:pt x="993" y="15622"/>
                </a:cubicBezTo>
                <a:cubicBezTo>
                  <a:pt x="1652" y="16992"/>
                  <a:pt x="2528" y="18134"/>
                  <a:pt x="3595" y="19018"/>
                </a:cubicBezTo>
                <a:cubicBezTo>
                  <a:pt x="4661" y="19900"/>
                  <a:pt x="5890" y="20559"/>
                  <a:pt x="7249" y="20975"/>
                </a:cubicBezTo>
                <a:cubicBezTo>
                  <a:pt x="8601" y="21390"/>
                  <a:pt x="9994" y="21600"/>
                  <a:pt x="11388" y="21600"/>
                </a:cubicBezTo>
                <a:cubicBezTo>
                  <a:pt x="12348" y="21600"/>
                  <a:pt x="13317" y="21474"/>
                  <a:pt x="14267" y="21228"/>
                </a:cubicBezTo>
                <a:cubicBezTo>
                  <a:pt x="15214" y="20981"/>
                  <a:pt x="16128" y="20624"/>
                  <a:pt x="16983" y="20169"/>
                </a:cubicBezTo>
                <a:cubicBezTo>
                  <a:pt x="17839" y="19713"/>
                  <a:pt x="18642" y="19152"/>
                  <a:pt x="19372" y="18499"/>
                </a:cubicBezTo>
                <a:cubicBezTo>
                  <a:pt x="20104" y="17845"/>
                  <a:pt x="20729" y="17110"/>
                  <a:pt x="21232" y="16316"/>
                </a:cubicBezTo>
                <a:lnTo>
                  <a:pt x="21411" y="16033"/>
                </a:lnTo>
                <a:lnTo>
                  <a:pt x="20270" y="16033"/>
                </a:lnTo>
                <a:cubicBezTo>
                  <a:pt x="20270" y="16033"/>
                  <a:pt x="20215" y="16108"/>
                  <a:pt x="20215" y="16108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4" name="Shape 3891"/>
          <p:cNvSpPr/>
          <p:nvPr/>
        </p:nvSpPr>
        <p:spPr>
          <a:xfrm>
            <a:off x="8584658" y="4390563"/>
            <a:ext cx="248851" cy="248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29" y="14128"/>
                </a:moveTo>
                <a:cubicBezTo>
                  <a:pt x="17041" y="13430"/>
                  <a:pt x="15777" y="12523"/>
                  <a:pt x="14684" y="11440"/>
                </a:cubicBezTo>
                <a:cubicBezTo>
                  <a:pt x="15214" y="10618"/>
                  <a:pt x="15664" y="9739"/>
                  <a:pt x="16034" y="8820"/>
                </a:cubicBezTo>
                <a:cubicBezTo>
                  <a:pt x="16089" y="8826"/>
                  <a:pt x="16143" y="8836"/>
                  <a:pt x="16200" y="8836"/>
                </a:cubicBezTo>
                <a:cubicBezTo>
                  <a:pt x="17013" y="8836"/>
                  <a:pt x="17673" y="8178"/>
                  <a:pt x="17673" y="7364"/>
                </a:cubicBezTo>
                <a:cubicBezTo>
                  <a:pt x="17673" y="6787"/>
                  <a:pt x="17339" y="6295"/>
                  <a:pt x="16856" y="6052"/>
                </a:cubicBezTo>
                <a:cubicBezTo>
                  <a:pt x="17033" y="5170"/>
                  <a:pt x="17144" y="4264"/>
                  <a:pt x="17167" y="3336"/>
                </a:cubicBezTo>
                <a:cubicBezTo>
                  <a:pt x="19277" y="5136"/>
                  <a:pt x="20618" y="7809"/>
                  <a:pt x="20618" y="10800"/>
                </a:cubicBezTo>
                <a:cubicBezTo>
                  <a:pt x="20618" y="11764"/>
                  <a:pt x="20469" y="12690"/>
                  <a:pt x="20209" y="13568"/>
                </a:cubicBezTo>
                <a:cubicBezTo>
                  <a:pt x="19628" y="13783"/>
                  <a:pt x="19034" y="13971"/>
                  <a:pt x="18429" y="14128"/>
                </a:cubicBezTo>
                <a:moveTo>
                  <a:pt x="10800" y="20618"/>
                </a:moveTo>
                <a:cubicBezTo>
                  <a:pt x="8406" y="20618"/>
                  <a:pt x="6213" y="19759"/>
                  <a:pt x="4509" y="18335"/>
                </a:cubicBezTo>
                <a:cubicBezTo>
                  <a:pt x="6552" y="17934"/>
                  <a:pt x="8450" y="17135"/>
                  <a:pt x="10128" y="16031"/>
                </a:cubicBezTo>
                <a:cubicBezTo>
                  <a:pt x="10330" y="16136"/>
                  <a:pt x="10556" y="16200"/>
                  <a:pt x="10800" y="16200"/>
                </a:cubicBezTo>
                <a:cubicBezTo>
                  <a:pt x="11273" y="16200"/>
                  <a:pt x="11689" y="15974"/>
                  <a:pt x="11959" y="15627"/>
                </a:cubicBezTo>
                <a:cubicBezTo>
                  <a:pt x="12547" y="15680"/>
                  <a:pt x="13142" y="15709"/>
                  <a:pt x="13745" y="15709"/>
                </a:cubicBezTo>
                <a:cubicBezTo>
                  <a:pt x="15323" y="15709"/>
                  <a:pt x="16852" y="15508"/>
                  <a:pt x="18322" y="15156"/>
                </a:cubicBezTo>
                <a:cubicBezTo>
                  <a:pt x="18660" y="15317"/>
                  <a:pt x="18998" y="15480"/>
                  <a:pt x="19350" y="15618"/>
                </a:cubicBezTo>
                <a:cubicBezTo>
                  <a:pt x="17665" y="18601"/>
                  <a:pt x="14470" y="20618"/>
                  <a:pt x="10800" y="20618"/>
                </a:cubicBezTo>
                <a:moveTo>
                  <a:pt x="3539" y="17393"/>
                </a:moveTo>
                <a:cubicBezTo>
                  <a:pt x="3476" y="16840"/>
                  <a:pt x="3436" y="16280"/>
                  <a:pt x="3436" y="15709"/>
                </a:cubicBezTo>
                <a:cubicBezTo>
                  <a:pt x="3436" y="14764"/>
                  <a:pt x="3536" y="13842"/>
                  <a:pt x="3707" y="12946"/>
                </a:cubicBezTo>
                <a:cubicBezTo>
                  <a:pt x="5455" y="13988"/>
                  <a:pt x="7377" y="14767"/>
                  <a:pt x="9421" y="15227"/>
                </a:cubicBezTo>
                <a:cubicBezTo>
                  <a:pt x="9431" y="15254"/>
                  <a:pt x="9436" y="15282"/>
                  <a:pt x="9447" y="15308"/>
                </a:cubicBezTo>
                <a:cubicBezTo>
                  <a:pt x="7724" y="16421"/>
                  <a:pt x="5761" y="17193"/>
                  <a:pt x="3643" y="17507"/>
                </a:cubicBezTo>
                <a:cubicBezTo>
                  <a:pt x="3608" y="17469"/>
                  <a:pt x="3573" y="17430"/>
                  <a:pt x="3539" y="17393"/>
                </a:cubicBezTo>
                <a:moveTo>
                  <a:pt x="3075" y="11369"/>
                </a:moveTo>
                <a:cubicBezTo>
                  <a:pt x="2361" y="10869"/>
                  <a:pt x="1683" y="10322"/>
                  <a:pt x="1046" y="9729"/>
                </a:cubicBezTo>
                <a:cubicBezTo>
                  <a:pt x="1528" y="5299"/>
                  <a:pt x="4955" y="1762"/>
                  <a:pt x="9331" y="1104"/>
                </a:cubicBezTo>
                <a:cubicBezTo>
                  <a:pt x="9335" y="1629"/>
                  <a:pt x="9363" y="2148"/>
                  <a:pt x="9417" y="2660"/>
                </a:cubicBezTo>
                <a:cubicBezTo>
                  <a:pt x="8572" y="3227"/>
                  <a:pt x="7787" y="3879"/>
                  <a:pt x="7069" y="4597"/>
                </a:cubicBezTo>
                <a:cubicBezTo>
                  <a:pt x="6863" y="4486"/>
                  <a:pt x="6632" y="4418"/>
                  <a:pt x="6382" y="4418"/>
                </a:cubicBezTo>
                <a:cubicBezTo>
                  <a:pt x="5569" y="4418"/>
                  <a:pt x="4909" y="5078"/>
                  <a:pt x="4909" y="5891"/>
                </a:cubicBezTo>
                <a:cubicBezTo>
                  <a:pt x="4909" y="6236"/>
                  <a:pt x="5033" y="6549"/>
                  <a:pt x="5231" y="6800"/>
                </a:cubicBezTo>
                <a:cubicBezTo>
                  <a:pt x="4279" y="8179"/>
                  <a:pt x="3550" y="9719"/>
                  <a:pt x="3075" y="11369"/>
                </a:cubicBezTo>
                <a:moveTo>
                  <a:pt x="2466" y="15973"/>
                </a:moveTo>
                <a:cubicBezTo>
                  <a:pt x="1563" y="14521"/>
                  <a:pt x="1025" y="12821"/>
                  <a:pt x="989" y="10995"/>
                </a:cubicBezTo>
                <a:cubicBezTo>
                  <a:pt x="1570" y="11492"/>
                  <a:pt x="2180" y="11955"/>
                  <a:pt x="2817" y="12383"/>
                </a:cubicBezTo>
                <a:cubicBezTo>
                  <a:pt x="2585" y="13456"/>
                  <a:pt x="2455" y="14567"/>
                  <a:pt x="2455" y="15709"/>
                </a:cubicBezTo>
                <a:cubicBezTo>
                  <a:pt x="2455" y="15798"/>
                  <a:pt x="2464" y="15885"/>
                  <a:pt x="2466" y="15973"/>
                </a:cubicBezTo>
                <a:moveTo>
                  <a:pt x="13428" y="11540"/>
                </a:moveTo>
                <a:cubicBezTo>
                  <a:pt x="12907" y="12264"/>
                  <a:pt x="12315" y="12931"/>
                  <a:pt x="11674" y="13548"/>
                </a:cubicBezTo>
                <a:cubicBezTo>
                  <a:pt x="11429" y="13366"/>
                  <a:pt x="11129" y="13255"/>
                  <a:pt x="10800" y="13255"/>
                </a:cubicBezTo>
                <a:cubicBezTo>
                  <a:pt x="10166" y="13255"/>
                  <a:pt x="9631" y="13657"/>
                  <a:pt x="9423" y="14218"/>
                </a:cubicBezTo>
                <a:cubicBezTo>
                  <a:pt x="7455" y="13751"/>
                  <a:pt x="5607" y="12974"/>
                  <a:pt x="3936" y="11937"/>
                </a:cubicBezTo>
                <a:cubicBezTo>
                  <a:pt x="4379" y="10266"/>
                  <a:pt x="5100" y="8709"/>
                  <a:pt x="6060" y="7326"/>
                </a:cubicBezTo>
                <a:cubicBezTo>
                  <a:pt x="6164" y="7349"/>
                  <a:pt x="6271" y="7364"/>
                  <a:pt x="6382" y="7364"/>
                </a:cubicBezTo>
                <a:cubicBezTo>
                  <a:pt x="7195" y="7364"/>
                  <a:pt x="7855" y="6705"/>
                  <a:pt x="7855" y="5891"/>
                </a:cubicBezTo>
                <a:cubicBezTo>
                  <a:pt x="7855" y="5688"/>
                  <a:pt x="7813" y="5494"/>
                  <a:pt x="7739" y="5318"/>
                </a:cubicBezTo>
                <a:cubicBezTo>
                  <a:pt x="8307" y="4747"/>
                  <a:pt x="8920" y="4221"/>
                  <a:pt x="9575" y="3749"/>
                </a:cubicBezTo>
                <a:cubicBezTo>
                  <a:pt x="10104" y="6723"/>
                  <a:pt x="11479" y="9397"/>
                  <a:pt x="13428" y="11540"/>
                </a:cubicBezTo>
                <a:moveTo>
                  <a:pt x="10800" y="982"/>
                </a:moveTo>
                <a:cubicBezTo>
                  <a:pt x="11347" y="982"/>
                  <a:pt x="11881" y="1038"/>
                  <a:pt x="12403" y="1125"/>
                </a:cubicBezTo>
                <a:cubicBezTo>
                  <a:pt x="11696" y="1401"/>
                  <a:pt x="11005" y="1708"/>
                  <a:pt x="10354" y="2082"/>
                </a:cubicBezTo>
                <a:cubicBezTo>
                  <a:pt x="10328" y="1726"/>
                  <a:pt x="10311" y="1368"/>
                  <a:pt x="10310" y="1007"/>
                </a:cubicBezTo>
                <a:cubicBezTo>
                  <a:pt x="10474" y="999"/>
                  <a:pt x="10635" y="982"/>
                  <a:pt x="10800" y="982"/>
                </a:cubicBezTo>
                <a:moveTo>
                  <a:pt x="14120" y="12262"/>
                </a:moveTo>
                <a:cubicBezTo>
                  <a:pt x="14982" y="13097"/>
                  <a:pt x="15950" y="13819"/>
                  <a:pt x="16986" y="14440"/>
                </a:cubicBezTo>
                <a:cubicBezTo>
                  <a:pt x="15933" y="14626"/>
                  <a:pt x="14852" y="14727"/>
                  <a:pt x="13745" y="14727"/>
                </a:cubicBezTo>
                <a:cubicBezTo>
                  <a:pt x="13246" y="14727"/>
                  <a:pt x="12754" y="14702"/>
                  <a:pt x="12265" y="14664"/>
                </a:cubicBezTo>
                <a:cubicBezTo>
                  <a:pt x="12259" y="14569"/>
                  <a:pt x="12250" y="14475"/>
                  <a:pt x="12229" y="14386"/>
                </a:cubicBezTo>
                <a:cubicBezTo>
                  <a:pt x="12921" y="13737"/>
                  <a:pt x="13555" y="13027"/>
                  <a:pt x="14120" y="12262"/>
                </a:cubicBezTo>
                <a:moveTo>
                  <a:pt x="16188" y="2597"/>
                </a:moveTo>
                <a:cubicBezTo>
                  <a:pt x="16191" y="2713"/>
                  <a:pt x="16200" y="2828"/>
                  <a:pt x="16200" y="2945"/>
                </a:cubicBezTo>
                <a:cubicBezTo>
                  <a:pt x="16200" y="3967"/>
                  <a:pt x="16092" y="4962"/>
                  <a:pt x="15894" y="5924"/>
                </a:cubicBezTo>
                <a:cubicBezTo>
                  <a:pt x="15227" y="6065"/>
                  <a:pt x="14727" y="6656"/>
                  <a:pt x="14727" y="7364"/>
                </a:cubicBezTo>
                <a:cubicBezTo>
                  <a:pt x="14727" y="7765"/>
                  <a:pt x="14888" y="8128"/>
                  <a:pt x="15149" y="8393"/>
                </a:cubicBezTo>
                <a:cubicBezTo>
                  <a:pt x="14827" y="9199"/>
                  <a:pt x="14443" y="9974"/>
                  <a:pt x="13991" y="10701"/>
                </a:cubicBezTo>
                <a:cubicBezTo>
                  <a:pt x="12159" y="8620"/>
                  <a:pt x="10894" y="6025"/>
                  <a:pt x="10469" y="3152"/>
                </a:cubicBezTo>
                <a:cubicBezTo>
                  <a:pt x="11590" y="2463"/>
                  <a:pt x="12813" y="1934"/>
                  <a:pt x="14106" y="1565"/>
                </a:cubicBezTo>
                <a:cubicBezTo>
                  <a:pt x="14844" y="1829"/>
                  <a:pt x="15544" y="2174"/>
                  <a:pt x="16188" y="2597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5" name="Shape 3892"/>
          <p:cNvSpPr/>
          <p:nvPr/>
        </p:nvSpPr>
        <p:spPr>
          <a:xfrm>
            <a:off x="9082361" y="4390563"/>
            <a:ext cx="203606" cy="248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4909"/>
                </a:moveTo>
                <a:cubicBezTo>
                  <a:pt x="5498" y="4909"/>
                  <a:pt x="1200" y="4030"/>
                  <a:pt x="1200" y="2945"/>
                </a:cubicBezTo>
                <a:cubicBezTo>
                  <a:pt x="1200" y="1861"/>
                  <a:pt x="5498" y="982"/>
                  <a:pt x="10800" y="982"/>
                </a:cubicBezTo>
                <a:cubicBezTo>
                  <a:pt x="16102" y="982"/>
                  <a:pt x="20400" y="1861"/>
                  <a:pt x="20400" y="2945"/>
                </a:cubicBezTo>
                <a:cubicBezTo>
                  <a:pt x="20400" y="4030"/>
                  <a:pt x="16102" y="4909"/>
                  <a:pt x="10800" y="4909"/>
                </a:cubicBezTo>
                <a:moveTo>
                  <a:pt x="20400" y="6873"/>
                </a:moveTo>
                <a:cubicBezTo>
                  <a:pt x="20400" y="7957"/>
                  <a:pt x="16102" y="8836"/>
                  <a:pt x="10800" y="8836"/>
                </a:cubicBezTo>
                <a:cubicBezTo>
                  <a:pt x="5498" y="8836"/>
                  <a:pt x="1200" y="7957"/>
                  <a:pt x="1200" y="6873"/>
                </a:cubicBezTo>
                <a:lnTo>
                  <a:pt x="1200" y="4292"/>
                </a:lnTo>
                <a:cubicBezTo>
                  <a:pt x="2993" y="5241"/>
                  <a:pt x="6615" y="5891"/>
                  <a:pt x="10800" y="5891"/>
                </a:cubicBezTo>
                <a:cubicBezTo>
                  <a:pt x="14986" y="5891"/>
                  <a:pt x="18607" y="5241"/>
                  <a:pt x="20400" y="4292"/>
                </a:cubicBezTo>
                <a:cubicBezTo>
                  <a:pt x="20400" y="4292"/>
                  <a:pt x="20400" y="6873"/>
                  <a:pt x="20400" y="6873"/>
                </a:cubicBezTo>
                <a:close/>
                <a:moveTo>
                  <a:pt x="10800" y="10800"/>
                </a:moveTo>
                <a:cubicBezTo>
                  <a:pt x="5498" y="10800"/>
                  <a:pt x="1200" y="9921"/>
                  <a:pt x="1200" y="8836"/>
                </a:cubicBezTo>
                <a:cubicBezTo>
                  <a:pt x="1200" y="8672"/>
                  <a:pt x="1309" y="8514"/>
                  <a:pt x="1494" y="8363"/>
                </a:cubicBezTo>
                <a:cubicBezTo>
                  <a:pt x="3370" y="9232"/>
                  <a:pt x="6830" y="9818"/>
                  <a:pt x="10800" y="9818"/>
                </a:cubicBezTo>
                <a:cubicBezTo>
                  <a:pt x="14770" y="9818"/>
                  <a:pt x="18230" y="9232"/>
                  <a:pt x="20106" y="8363"/>
                </a:cubicBezTo>
                <a:cubicBezTo>
                  <a:pt x="20291" y="8514"/>
                  <a:pt x="20400" y="8672"/>
                  <a:pt x="20400" y="8836"/>
                </a:cubicBezTo>
                <a:cubicBezTo>
                  <a:pt x="20400" y="9921"/>
                  <a:pt x="16102" y="10800"/>
                  <a:pt x="10800" y="10800"/>
                </a:cubicBezTo>
                <a:moveTo>
                  <a:pt x="20400" y="12764"/>
                </a:moveTo>
                <a:cubicBezTo>
                  <a:pt x="20400" y="13848"/>
                  <a:pt x="16102" y="14727"/>
                  <a:pt x="10800" y="14727"/>
                </a:cubicBezTo>
                <a:cubicBezTo>
                  <a:pt x="5498" y="14727"/>
                  <a:pt x="1200" y="13848"/>
                  <a:pt x="1200" y="12764"/>
                </a:cubicBezTo>
                <a:lnTo>
                  <a:pt x="1200" y="10183"/>
                </a:lnTo>
                <a:cubicBezTo>
                  <a:pt x="2993" y="11132"/>
                  <a:pt x="6615" y="11782"/>
                  <a:pt x="10800" y="11782"/>
                </a:cubicBezTo>
                <a:cubicBezTo>
                  <a:pt x="14986" y="11782"/>
                  <a:pt x="18607" y="11132"/>
                  <a:pt x="20400" y="10183"/>
                </a:cubicBezTo>
                <a:cubicBezTo>
                  <a:pt x="20400" y="10183"/>
                  <a:pt x="20400" y="12764"/>
                  <a:pt x="20400" y="12764"/>
                </a:cubicBezTo>
                <a:close/>
                <a:moveTo>
                  <a:pt x="10800" y="16691"/>
                </a:moveTo>
                <a:cubicBezTo>
                  <a:pt x="5498" y="16691"/>
                  <a:pt x="1200" y="15812"/>
                  <a:pt x="1200" y="14727"/>
                </a:cubicBezTo>
                <a:cubicBezTo>
                  <a:pt x="1200" y="14563"/>
                  <a:pt x="1309" y="14405"/>
                  <a:pt x="1494" y="14254"/>
                </a:cubicBezTo>
                <a:cubicBezTo>
                  <a:pt x="3370" y="15123"/>
                  <a:pt x="6830" y="15709"/>
                  <a:pt x="10800" y="15709"/>
                </a:cubicBezTo>
                <a:cubicBezTo>
                  <a:pt x="14770" y="15709"/>
                  <a:pt x="18230" y="15123"/>
                  <a:pt x="20106" y="14254"/>
                </a:cubicBezTo>
                <a:cubicBezTo>
                  <a:pt x="20291" y="14405"/>
                  <a:pt x="20400" y="14563"/>
                  <a:pt x="20400" y="14727"/>
                </a:cubicBezTo>
                <a:cubicBezTo>
                  <a:pt x="20400" y="15812"/>
                  <a:pt x="16102" y="16691"/>
                  <a:pt x="10800" y="16691"/>
                </a:cubicBezTo>
                <a:moveTo>
                  <a:pt x="20400" y="18655"/>
                </a:moveTo>
                <a:cubicBezTo>
                  <a:pt x="20400" y="19739"/>
                  <a:pt x="16102" y="20618"/>
                  <a:pt x="10800" y="20618"/>
                </a:cubicBezTo>
                <a:cubicBezTo>
                  <a:pt x="5498" y="20618"/>
                  <a:pt x="1200" y="19739"/>
                  <a:pt x="1200" y="18655"/>
                </a:cubicBezTo>
                <a:lnTo>
                  <a:pt x="1200" y="16073"/>
                </a:lnTo>
                <a:cubicBezTo>
                  <a:pt x="2993" y="17023"/>
                  <a:pt x="6615" y="17673"/>
                  <a:pt x="10800" y="17673"/>
                </a:cubicBezTo>
                <a:cubicBezTo>
                  <a:pt x="14986" y="17673"/>
                  <a:pt x="18607" y="17023"/>
                  <a:pt x="20400" y="16073"/>
                </a:cubicBezTo>
                <a:cubicBezTo>
                  <a:pt x="20400" y="16073"/>
                  <a:pt x="20400" y="18655"/>
                  <a:pt x="20400" y="18655"/>
                </a:cubicBezTo>
                <a:close/>
                <a:moveTo>
                  <a:pt x="21600" y="2945"/>
                </a:moveTo>
                <a:cubicBezTo>
                  <a:pt x="21600" y="1319"/>
                  <a:pt x="16765" y="0"/>
                  <a:pt x="10800" y="0"/>
                </a:cubicBezTo>
                <a:cubicBezTo>
                  <a:pt x="4835" y="0"/>
                  <a:pt x="0" y="1319"/>
                  <a:pt x="0" y="2945"/>
                </a:cubicBezTo>
                <a:lnTo>
                  <a:pt x="0" y="6873"/>
                </a:lnTo>
                <a:cubicBezTo>
                  <a:pt x="0" y="7218"/>
                  <a:pt x="229" y="7548"/>
                  <a:pt x="628" y="7855"/>
                </a:cubicBezTo>
                <a:cubicBezTo>
                  <a:pt x="229" y="8162"/>
                  <a:pt x="0" y="8492"/>
                  <a:pt x="0" y="8836"/>
                </a:cubicBezTo>
                <a:lnTo>
                  <a:pt x="0" y="12764"/>
                </a:lnTo>
                <a:cubicBezTo>
                  <a:pt x="0" y="13109"/>
                  <a:pt x="229" y="13439"/>
                  <a:pt x="628" y="13745"/>
                </a:cubicBezTo>
                <a:cubicBezTo>
                  <a:pt x="229" y="14053"/>
                  <a:pt x="0" y="14383"/>
                  <a:pt x="0" y="14727"/>
                </a:cubicBezTo>
                <a:lnTo>
                  <a:pt x="0" y="18655"/>
                </a:lnTo>
                <a:cubicBezTo>
                  <a:pt x="0" y="20282"/>
                  <a:pt x="4835" y="21600"/>
                  <a:pt x="10800" y="21600"/>
                </a:cubicBezTo>
                <a:cubicBezTo>
                  <a:pt x="16765" y="21600"/>
                  <a:pt x="21600" y="20282"/>
                  <a:pt x="21600" y="18655"/>
                </a:cubicBezTo>
                <a:lnTo>
                  <a:pt x="21600" y="14727"/>
                </a:lnTo>
                <a:cubicBezTo>
                  <a:pt x="21600" y="14383"/>
                  <a:pt x="21371" y="14053"/>
                  <a:pt x="20972" y="13745"/>
                </a:cubicBezTo>
                <a:cubicBezTo>
                  <a:pt x="21371" y="13439"/>
                  <a:pt x="21600" y="13109"/>
                  <a:pt x="21600" y="12764"/>
                </a:cubicBezTo>
                <a:lnTo>
                  <a:pt x="21600" y="8836"/>
                </a:lnTo>
                <a:cubicBezTo>
                  <a:pt x="21600" y="8492"/>
                  <a:pt x="21371" y="8162"/>
                  <a:pt x="20972" y="7855"/>
                </a:cubicBezTo>
                <a:cubicBezTo>
                  <a:pt x="21371" y="7548"/>
                  <a:pt x="21600" y="7218"/>
                  <a:pt x="21600" y="6873"/>
                </a:cubicBezTo>
                <a:cubicBezTo>
                  <a:pt x="21600" y="6873"/>
                  <a:pt x="21600" y="2945"/>
                  <a:pt x="21600" y="2945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6" name="Shape 3893"/>
          <p:cNvSpPr/>
          <p:nvPr/>
        </p:nvSpPr>
        <p:spPr>
          <a:xfrm>
            <a:off x="9534818" y="4390563"/>
            <a:ext cx="248851" cy="248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5929" y="7018"/>
                </a:moveTo>
                <a:cubicBezTo>
                  <a:pt x="15539" y="7246"/>
                  <a:pt x="15108" y="7411"/>
                  <a:pt x="14650" y="7500"/>
                </a:cubicBezTo>
                <a:cubicBezTo>
                  <a:pt x="14282" y="7114"/>
                  <a:pt x="13759" y="6874"/>
                  <a:pt x="13179" y="6874"/>
                </a:cubicBezTo>
                <a:cubicBezTo>
                  <a:pt x="12067" y="6874"/>
                  <a:pt x="11165" y="7762"/>
                  <a:pt x="11165" y="8856"/>
                </a:cubicBezTo>
                <a:cubicBezTo>
                  <a:pt x="11165" y="9012"/>
                  <a:pt x="11183" y="9162"/>
                  <a:pt x="11217" y="9308"/>
                </a:cubicBezTo>
                <a:cubicBezTo>
                  <a:pt x="9543" y="9226"/>
                  <a:pt x="8059" y="8436"/>
                  <a:pt x="7065" y="7236"/>
                </a:cubicBezTo>
                <a:cubicBezTo>
                  <a:pt x="6892" y="7530"/>
                  <a:pt x="6793" y="7870"/>
                  <a:pt x="6793" y="8233"/>
                </a:cubicBezTo>
                <a:cubicBezTo>
                  <a:pt x="6793" y="8921"/>
                  <a:pt x="7148" y="9528"/>
                  <a:pt x="7689" y="9883"/>
                </a:cubicBezTo>
                <a:cubicBezTo>
                  <a:pt x="7359" y="9873"/>
                  <a:pt x="7048" y="9784"/>
                  <a:pt x="6776" y="9635"/>
                </a:cubicBezTo>
                <a:cubicBezTo>
                  <a:pt x="6776" y="9644"/>
                  <a:pt x="6776" y="9651"/>
                  <a:pt x="6776" y="9660"/>
                </a:cubicBezTo>
                <a:cubicBezTo>
                  <a:pt x="6776" y="10621"/>
                  <a:pt x="7471" y="11422"/>
                  <a:pt x="8392" y="11604"/>
                </a:cubicBezTo>
                <a:cubicBezTo>
                  <a:pt x="8223" y="11650"/>
                  <a:pt x="8045" y="11673"/>
                  <a:pt x="7861" y="11673"/>
                </a:cubicBezTo>
                <a:cubicBezTo>
                  <a:pt x="7732" y="11673"/>
                  <a:pt x="7605" y="11661"/>
                  <a:pt x="7483" y="11638"/>
                </a:cubicBezTo>
                <a:cubicBezTo>
                  <a:pt x="7739" y="12426"/>
                  <a:pt x="8483" y="12999"/>
                  <a:pt x="9364" y="13015"/>
                </a:cubicBezTo>
                <a:cubicBezTo>
                  <a:pt x="8674" y="13547"/>
                  <a:pt x="7806" y="13863"/>
                  <a:pt x="6862" y="13863"/>
                </a:cubicBezTo>
                <a:cubicBezTo>
                  <a:pt x="6699" y="13863"/>
                  <a:pt x="6540" y="13855"/>
                  <a:pt x="6382" y="13837"/>
                </a:cubicBezTo>
                <a:cubicBezTo>
                  <a:pt x="7274" y="14398"/>
                  <a:pt x="8332" y="14727"/>
                  <a:pt x="9470" y="14727"/>
                </a:cubicBezTo>
                <a:cubicBezTo>
                  <a:pt x="13175" y="14727"/>
                  <a:pt x="15201" y="11706"/>
                  <a:pt x="15201" y="9086"/>
                </a:cubicBezTo>
                <a:cubicBezTo>
                  <a:pt x="15201" y="9000"/>
                  <a:pt x="15199" y="8915"/>
                  <a:pt x="15195" y="8830"/>
                </a:cubicBezTo>
                <a:cubicBezTo>
                  <a:pt x="15588" y="8550"/>
                  <a:pt x="15930" y="8201"/>
                  <a:pt x="16200" y="7804"/>
                </a:cubicBezTo>
                <a:cubicBezTo>
                  <a:pt x="15839" y="7961"/>
                  <a:pt x="15451" y="8067"/>
                  <a:pt x="15043" y="8115"/>
                </a:cubicBezTo>
                <a:cubicBezTo>
                  <a:pt x="15459" y="7870"/>
                  <a:pt x="15778" y="7482"/>
                  <a:pt x="15929" y="7018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7" name="Shape 3894"/>
          <p:cNvSpPr/>
          <p:nvPr/>
        </p:nvSpPr>
        <p:spPr>
          <a:xfrm>
            <a:off x="10009898" y="4390563"/>
            <a:ext cx="248851" cy="248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76" y="8468"/>
                </a:moveTo>
                <a:cubicBezTo>
                  <a:pt x="11776" y="8071"/>
                  <a:pt x="11817" y="7858"/>
                  <a:pt x="12428" y="7858"/>
                </a:cubicBezTo>
                <a:lnTo>
                  <a:pt x="13244" y="7858"/>
                </a:lnTo>
                <a:lnTo>
                  <a:pt x="13244" y="6381"/>
                </a:lnTo>
                <a:lnTo>
                  <a:pt x="11938" y="6381"/>
                </a:lnTo>
                <a:cubicBezTo>
                  <a:pt x="10369" y="6381"/>
                  <a:pt x="9816" y="7120"/>
                  <a:pt x="9816" y="8363"/>
                </a:cubicBezTo>
                <a:lnTo>
                  <a:pt x="9816" y="9322"/>
                </a:lnTo>
                <a:lnTo>
                  <a:pt x="8837" y="9322"/>
                </a:lnTo>
                <a:lnTo>
                  <a:pt x="8837" y="10800"/>
                </a:lnTo>
                <a:lnTo>
                  <a:pt x="9816" y="10800"/>
                </a:lnTo>
                <a:lnTo>
                  <a:pt x="9816" y="15219"/>
                </a:lnTo>
                <a:lnTo>
                  <a:pt x="11774" y="15219"/>
                </a:lnTo>
                <a:lnTo>
                  <a:pt x="11774" y="10800"/>
                </a:lnTo>
                <a:lnTo>
                  <a:pt x="13081" y="10800"/>
                </a:lnTo>
                <a:lnTo>
                  <a:pt x="13254" y="9322"/>
                </a:lnTo>
                <a:lnTo>
                  <a:pt x="11774" y="9322"/>
                </a:lnTo>
                <a:cubicBezTo>
                  <a:pt x="11774" y="9322"/>
                  <a:pt x="11776" y="8468"/>
                  <a:pt x="11776" y="8468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8" name="Shape 3895"/>
          <p:cNvSpPr/>
          <p:nvPr/>
        </p:nvSpPr>
        <p:spPr>
          <a:xfrm>
            <a:off x="5735407" y="3370424"/>
            <a:ext cx="248851" cy="248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24" y="12091"/>
                </a:moveTo>
                <a:cubicBezTo>
                  <a:pt x="14020" y="12091"/>
                  <a:pt x="14020" y="12428"/>
                  <a:pt x="14020" y="12428"/>
                </a:cubicBezTo>
                <a:lnTo>
                  <a:pt x="14020" y="12863"/>
                </a:lnTo>
                <a:lnTo>
                  <a:pt x="14629" y="12863"/>
                </a:lnTo>
                <a:lnTo>
                  <a:pt x="14629" y="12428"/>
                </a:lnTo>
                <a:cubicBezTo>
                  <a:pt x="14629" y="12428"/>
                  <a:pt x="14629" y="12091"/>
                  <a:pt x="14324" y="12091"/>
                </a:cubicBezTo>
                <a:moveTo>
                  <a:pt x="15287" y="12380"/>
                </a:moveTo>
                <a:lnTo>
                  <a:pt x="15287" y="13348"/>
                </a:lnTo>
                <a:lnTo>
                  <a:pt x="14020" y="13348"/>
                </a:lnTo>
                <a:lnTo>
                  <a:pt x="14020" y="14072"/>
                </a:lnTo>
                <a:cubicBezTo>
                  <a:pt x="14020" y="14072"/>
                  <a:pt x="14020" y="14411"/>
                  <a:pt x="14324" y="14411"/>
                </a:cubicBezTo>
                <a:cubicBezTo>
                  <a:pt x="14629" y="14411"/>
                  <a:pt x="14629" y="14072"/>
                  <a:pt x="14629" y="14072"/>
                </a:cubicBezTo>
                <a:lnTo>
                  <a:pt x="14629" y="13734"/>
                </a:lnTo>
                <a:lnTo>
                  <a:pt x="15287" y="13734"/>
                </a:lnTo>
                <a:lnTo>
                  <a:pt x="15287" y="14266"/>
                </a:lnTo>
                <a:cubicBezTo>
                  <a:pt x="15287" y="14266"/>
                  <a:pt x="15186" y="14943"/>
                  <a:pt x="14375" y="14943"/>
                </a:cubicBezTo>
                <a:cubicBezTo>
                  <a:pt x="13563" y="14943"/>
                  <a:pt x="13411" y="14266"/>
                  <a:pt x="13411" y="14266"/>
                </a:cubicBezTo>
                <a:lnTo>
                  <a:pt x="13411" y="12380"/>
                </a:lnTo>
                <a:cubicBezTo>
                  <a:pt x="13411" y="12380"/>
                  <a:pt x="13411" y="11558"/>
                  <a:pt x="14375" y="11558"/>
                </a:cubicBezTo>
                <a:cubicBezTo>
                  <a:pt x="15338" y="11558"/>
                  <a:pt x="15287" y="12380"/>
                  <a:pt x="15287" y="12380"/>
                </a:cubicBezTo>
                <a:moveTo>
                  <a:pt x="12904" y="14169"/>
                </a:moveTo>
                <a:cubicBezTo>
                  <a:pt x="12904" y="14169"/>
                  <a:pt x="12904" y="14943"/>
                  <a:pt x="12347" y="14943"/>
                </a:cubicBezTo>
                <a:cubicBezTo>
                  <a:pt x="12005" y="14943"/>
                  <a:pt x="11798" y="14762"/>
                  <a:pt x="11687" y="14622"/>
                </a:cubicBezTo>
                <a:lnTo>
                  <a:pt x="11687" y="14895"/>
                </a:lnTo>
                <a:lnTo>
                  <a:pt x="11028" y="14895"/>
                </a:lnTo>
                <a:lnTo>
                  <a:pt x="11028" y="10446"/>
                </a:lnTo>
                <a:lnTo>
                  <a:pt x="11687" y="10446"/>
                </a:lnTo>
                <a:lnTo>
                  <a:pt x="11687" y="11888"/>
                </a:lnTo>
                <a:cubicBezTo>
                  <a:pt x="11789" y="11782"/>
                  <a:pt x="12036" y="11558"/>
                  <a:pt x="12347" y="11558"/>
                </a:cubicBezTo>
                <a:cubicBezTo>
                  <a:pt x="12752" y="11558"/>
                  <a:pt x="12904" y="11897"/>
                  <a:pt x="12904" y="12332"/>
                </a:cubicBezTo>
                <a:cubicBezTo>
                  <a:pt x="12904" y="12332"/>
                  <a:pt x="12904" y="14169"/>
                  <a:pt x="12904" y="14169"/>
                </a:cubicBezTo>
                <a:close/>
                <a:moveTo>
                  <a:pt x="10521" y="14895"/>
                </a:moveTo>
                <a:lnTo>
                  <a:pt x="9913" y="14895"/>
                </a:lnTo>
                <a:lnTo>
                  <a:pt x="9913" y="14605"/>
                </a:lnTo>
                <a:cubicBezTo>
                  <a:pt x="9913" y="14605"/>
                  <a:pt x="9558" y="14943"/>
                  <a:pt x="9152" y="14943"/>
                </a:cubicBezTo>
                <a:cubicBezTo>
                  <a:pt x="8747" y="14943"/>
                  <a:pt x="8696" y="14557"/>
                  <a:pt x="8696" y="14557"/>
                </a:cubicBezTo>
                <a:lnTo>
                  <a:pt x="8696" y="11558"/>
                </a:lnTo>
                <a:lnTo>
                  <a:pt x="9304" y="11558"/>
                </a:lnTo>
                <a:lnTo>
                  <a:pt x="9304" y="14363"/>
                </a:lnTo>
                <a:cubicBezTo>
                  <a:pt x="9304" y="14363"/>
                  <a:pt x="9304" y="14508"/>
                  <a:pt x="9507" y="14508"/>
                </a:cubicBezTo>
                <a:cubicBezTo>
                  <a:pt x="9710" y="14508"/>
                  <a:pt x="9913" y="14266"/>
                  <a:pt x="9913" y="14266"/>
                </a:cubicBezTo>
                <a:lnTo>
                  <a:pt x="9913" y="11558"/>
                </a:lnTo>
                <a:lnTo>
                  <a:pt x="10521" y="11558"/>
                </a:lnTo>
                <a:cubicBezTo>
                  <a:pt x="10521" y="11558"/>
                  <a:pt x="10521" y="14895"/>
                  <a:pt x="10521" y="14895"/>
                </a:cubicBezTo>
                <a:close/>
                <a:moveTo>
                  <a:pt x="8595" y="11074"/>
                </a:moveTo>
                <a:lnTo>
                  <a:pt x="7834" y="11074"/>
                </a:lnTo>
                <a:lnTo>
                  <a:pt x="7834" y="14895"/>
                </a:lnTo>
                <a:lnTo>
                  <a:pt x="7124" y="14895"/>
                </a:lnTo>
                <a:lnTo>
                  <a:pt x="7124" y="11074"/>
                </a:lnTo>
                <a:lnTo>
                  <a:pt x="6364" y="11074"/>
                </a:lnTo>
                <a:lnTo>
                  <a:pt x="6364" y="10446"/>
                </a:lnTo>
                <a:lnTo>
                  <a:pt x="8595" y="10446"/>
                </a:lnTo>
                <a:cubicBezTo>
                  <a:pt x="8595" y="10446"/>
                  <a:pt x="8595" y="11074"/>
                  <a:pt x="8595" y="11074"/>
                </a:cubicBezTo>
                <a:close/>
                <a:moveTo>
                  <a:pt x="14527" y="9431"/>
                </a:moveTo>
                <a:cubicBezTo>
                  <a:pt x="14527" y="9431"/>
                  <a:pt x="12667" y="9334"/>
                  <a:pt x="10800" y="9334"/>
                </a:cubicBezTo>
                <a:cubicBezTo>
                  <a:pt x="8940" y="9334"/>
                  <a:pt x="7074" y="9431"/>
                  <a:pt x="7074" y="9431"/>
                </a:cubicBezTo>
                <a:cubicBezTo>
                  <a:pt x="6233" y="9431"/>
                  <a:pt x="5552" y="10080"/>
                  <a:pt x="5552" y="10881"/>
                </a:cubicBezTo>
                <a:cubicBezTo>
                  <a:pt x="5552" y="10881"/>
                  <a:pt x="5400" y="11822"/>
                  <a:pt x="5400" y="12767"/>
                </a:cubicBezTo>
                <a:cubicBezTo>
                  <a:pt x="5400" y="13708"/>
                  <a:pt x="5552" y="14652"/>
                  <a:pt x="5552" y="14652"/>
                </a:cubicBezTo>
                <a:cubicBezTo>
                  <a:pt x="5552" y="15454"/>
                  <a:pt x="6233" y="16103"/>
                  <a:pt x="7074" y="16103"/>
                </a:cubicBezTo>
                <a:cubicBezTo>
                  <a:pt x="7074" y="16103"/>
                  <a:pt x="8904" y="16200"/>
                  <a:pt x="10800" y="16200"/>
                </a:cubicBezTo>
                <a:cubicBezTo>
                  <a:pt x="12630" y="16200"/>
                  <a:pt x="14527" y="16103"/>
                  <a:pt x="14527" y="16103"/>
                </a:cubicBezTo>
                <a:cubicBezTo>
                  <a:pt x="15367" y="16103"/>
                  <a:pt x="16048" y="15454"/>
                  <a:pt x="16048" y="14652"/>
                </a:cubicBezTo>
                <a:cubicBezTo>
                  <a:pt x="16048" y="14652"/>
                  <a:pt x="16200" y="13700"/>
                  <a:pt x="16200" y="12767"/>
                </a:cubicBezTo>
                <a:cubicBezTo>
                  <a:pt x="16200" y="11814"/>
                  <a:pt x="16048" y="10881"/>
                  <a:pt x="16048" y="10881"/>
                </a:cubicBezTo>
                <a:cubicBezTo>
                  <a:pt x="16048" y="10080"/>
                  <a:pt x="15367" y="9431"/>
                  <a:pt x="14527" y="9431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1992" y="12091"/>
                </a:moveTo>
                <a:cubicBezTo>
                  <a:pt x="11860" y="12091"/>
                  <a:pt x="11757" y="12168"/>
                  <a:pt x="11687" y="12243"/>
                </a:cubicBezTo>
                <a:lnTo>
                  <a:pt x="11687" y="14277"/>
                </a:lnTo>
                <a:cubicBezTo>
                  <a:pt x="11751" y="14345"/>
                  <a:pt x="11847" y="14411"/>
                  <a:pt x="11992" y="14411"/>
                </a:cubicBezTo>
                <a:cubicBezTo>
                  <a:pt x="12296" y="14411"/>
                  <a:pt x="12296" y="14072"/>
                  <a:pt x="12296" y="14072"/>
                </a:cubicBezTo>
                <a:lnTo>
                  <a:pt x="12296" y="12428"/>
                </a:lnTo>
                <a:cubicBezTo>
                  <a:pt x="12296" y="12428"/>
                  <a:pt x="12245" y="12091"/>
                  <a:pt x="11992" y="12091"/>
                </a:cubicBezTo>
                <a:moveTo>
                  <a:pt x="7986" y="8751"/>
                </a:moveTo>
                <a:lnTo>
                  <a:pt x="8696" y="8751"/>
                </a:lnTo>
                <a:lnTo>
                  <a:pt x="8696" y="7188"/>
                </a:lnTo>
                <a:lnTo>
                  <a:pt x="9507" y="4970"/>
                </a:lnTo>
                <a:lnTo>
                  <a:pt x="8848" y="4970"/>
                </a:lnTo>
                <a:lnTo>
                  <a:pt x="8341" y="6433"/>
                </a:lnTo>
                <a:lnTo>
                  <a:pt x="7834" y="4970"/>
                </a:lnTo>
                <a:lnTo>
                  <a:pt x="7124" y="4970"/>
                </a:lnTo>
                <a:lnTo>
                  <a:pt x="7986" y="7188"/>
                </a:lnTo>
                <a:cubicBezTo>
                  <a:pt x="7986" y="7188"/>
                  <a:pt x="7986" y="8751"/>
                  <a:pt x="7986" y="8751"/>
                </a:cubicBezTo>
                <a:close/>
                <a:moveTo>
                  <a:pt x="12397" y="8802"/>
                </a:moveTo>
                <a:cubicBezTo>
                  <a:pt x="12802" y="8802"/>
                  <a:pt x="13158" y="8449"/>
                  <a:pt x="13158" y="8449"/>
                </a:cubicBezTo>
                <a:lnTo>
                  <a:pt x="13158" y="8751"/>
                </a:lnTo>
                <a:lnTo>
                  <a:pt x="13766" y="8751"/>
                </a:lnTo>
                <a:lnTo>
                  <a:pt x="13766" y="5878"/>
                </a:lnTo>
                <a:lnTo>
                  <a:pt x="13158" y="5878"/>
                </a:lnTo>
                <a:lnTo>
                  <a:pt x="13158" y="8096"/>
                </a:lnTo>
                <a:cubicBezTo>
                  <a:pt x="13158" y="8096"/>
                  <a:pt x="12954" y="8348"/>
                  <a:pt x="12752" y="8348"/>
                </a:cubicBezTo>
                <a:cubicBezTo>
                  <a:pt x="12549" y="8348"/>
                  <a:pt x="12549" y="8197"/>
                  <a:pt x="12549" y="8197"/>
                </a:cubicBezTo>
                <a:lnTo>
                  <a:pt x="12549" y="5878"/>
                </a:lnTo>
                <a:lnTo>
                  <a:pt x="11941" y="5878"/>
                </a:lnTo>
                <a:lnTo>
                  <a:pt x="11941" y="8398"/>
                </a:lnTo>
                <a:cubicBezTo>
                  <a:pt x="11941" y="8398"/>
                  <a:pt x="11992" y="8802"/>
                  <a:pt x="12397" y="8802"/>
                </a:cubicBezTo>
                <a:moveTo>
                  <a:pt x="10166" y="6634"/>
                </a:moveTo>
                <a:cubicBezTo>
                  <a:pt x="10166" y="6467"/>
                  <a:pt x="10302" y="6332"/>
                  <a:pt x="10470" y="6332"/>
                </a:cubicBezTo>
                <a:cubicBezTo>
                  <a:pt x="10639" y="6332"/>
                  <a:pt x="10775" y="6467"/>
                  <a:pt x="10775" y="6634"/>
                </a:cubicBezTo>
                <a:lnTo>
                  <a:pt x="10775" y="8045"/>
                </a:lnTo>
                <a:cubicBezTo>
                  <a:pt x="10775" y="8212"/>
                  <a:pt x="10639" y="8348"/>
                  <a:pt x="10470" y="8348"/>
                </a:cubicBezTo>
                <a:cubicBezTo>
                  <a:pt x="10302" y="8348"/>
                  <a:pt x="10166" y="8212"/>
                  <a:pt x="10166" y="8045"/>
                </a:cubicBezTo>
                <a:cubicBezTo>
                  <a:pt x="10166" y="8045"/>
                  <a:pt x="10166" y="6634"/>
                  <a:pt x="10166" y="6634"/>
                </a:cubicBezTo>
                <a:close/>
                <a:moveTo>
                  <a:pt x="10369" y="8802"/>
                </a:moveTo>
                <a:lnTo>
                  <a:pt x="10572" y="8802"/>
                </a:lnTo>
                <a:cubicBezTo>
                  <a:pt x="11020" y="8802"/>
                  <a:pt x="11383" y="8440"/>
                  <a:pt x="11383" y="7995"/>
                </a:cubicBezTo>
                <a:lnTo>
                  <a:pt x="11383" y="6685"/>
                </a:lnTo>
                <a:cubicBezTo>
                  <a:pt x="11383" y="6239"/>
                  <a:pt x="11020" y="5878"/>
                  <a:pt x="10572" y="5878"/>
                </a:cubicBezTo>
                <a:lnTo>
                  <a:pt x="10369" y="5878"/>
                </a:lnTo>
                <a:cubicBezTo>
                  <a:pt x="9921" y="5878"/>
                  <a:pt x="9558" y="6239"/>
                  <a:pt x="9558" y="6685"/>
                </a:cubicBezTo>
                <a:lnTo>
                  <a:pt x="9558" y="7995"/>
                </a:lnTo>
                <a:cubicBezTo>
                  <a:pt x="9558" y="8440"/>
                  <a:pt x="9921" y="8802"/>
                  <a:pt x="10369" y="880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9" name="Shape 3896"/>
          <p:cNvSpPr/>
          <p:nvPr/>
        </p:nvSpPr>
        <p:spPr>
          <a:xfrm>
            <a:off x="6210487" y="3370424"/>
            <a:ext cx="248851" cy="248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0672" y="6383"/>
                </a:moveTo>
                <a:cubicBezTo>
                  <a:pt x="10463" y="6409"/>
                  <a:pt x="10254" y="6435"/>
                  <a:pt x="10045" y="6460"/>
                </a:cubicBezTo>
                <a:cubicBezTo>
                  <a:pt x="9652" y="6558"/>
                  <a:pt x="9223" y="6650"/>
                  <a:pt x="8904" y="6836"/>
                </a:cubicBezTo>
                <a:cubicBezTo>
                  <a:pt x="8055" y="7334"/>
                  <a:pt x="7467" y="7913"/>
                  <a:pt x="7073" y="8856"/>
                </a:cubicBezTo>
                <a:cubicBezTo>
                  <a:pt x="7009" y="9009"/>
                  <a:pt x="7007" y="9157"/>
                  <a:pt x="6960" y="9326"/>
                </a:cubicBezTo>
                <a:cubicBezTo>
                  <a:pt x="6658" y="10425"/>
                  <a:pt x="7194" y="11563"/>
                  <a:pt x="7844" y="11956"/>
                </a:cubicBezTo>
                <a:cubicBezTo>
                  <a:pt x="7969" y="12032"/>
                  <a:pt x="8253" y="12166"/>
                  <a:pt x="8358" y="11988"/>
                </a:cubicBezTo>
                <a:cubicBezTo>
                  <a:pt x="8416" y="11889"/>
                  <a:pt x="8403" y="11758"/>
                  <a:pt x="8438" y="11644"/>
                </a:cubicBezTo>
                <a:cubicBezTo>
                  <a:pt x="8461" y="11568"/>
                  <a:pt x="8536" y="11425"/>
                  <a:pt x="8519" y="11330"/>
                </a:cubicBezTo>
                <a:cubicBezTo>
                  <a:pt x="8490" y="11170"/>
                  <a:pt x="8318" y="11068"/>
                  <a:pt x="8246" y="10939"/>
                </a:cubicBezTo>
                <a:cubicBezTo>
                  <a:pt x="8099" y="10677"/>
                  <a:pt x="8091" y="10444"/>
                  <a:pt x="8020" y="10093"/>
                </a:cubicBezTo>
                <a:cubicBezTo>
                  <a:pt x="8026" y="10046"/>
                  <a:pt x="8031" y="9999"/>
                  <a:pt x="8037" y="9952"/>
                </a:cubicBezTo>
                <a:cubicBezTo>
                  <a:pt x="8058" y="9559"/>
                  <a:pt x="8124" y="9276"/>
                  <a:pt x="8246" y="8997"/>
                </a:cubicBezTo>
                <a:cubicBezTo>
                  <a:pt x="8601" y="8177"/>
                  <a:pt x="9172" y="7720"/>
                  <a:pt x="10093" y="7447"/>
                </a:cubicBezTo>
                <a:cubicBezTo>
                  <a:pt x="10300" y="7386"/>
                  <a:pt x="10882" y="7288"/>
                  <a:pt x="11187" y="7353"/>
                </a:cubicBezTo>
                <a:cubicBezTo>
                  <a:pt x="11369" y="7385"/>
                  <a:pt x="11551" y="7415"/>
                  <a:pt x="11733" y="7447"/>
                </a:cubicBezTo>
                <a:cubicBezTo>
                  <a:pt x="12393" y="7655"/>
                  <a:pt x="12874" y="8039"/>
                  <a:pt x="13131" y="8637"/>
                </a:cubicBezTo>
                <a:cubicBezTo>
                  <a:pt x="13292" y="9010"/>
                  <a:pt x="13339" y="9724"/>
                  <a:pt x="13228" y="10203"/>
                </a:cubicBezTo>
                <a:cubicBezTo>
                  <a:pt x="13174" y="10430"/>
                  <a:pt x="13183" y="10624"/>
                  <a:pt x="13115" y="10829"/>
                </a:cubicBezTo>
                <a:cubicBezTo>
                  <a:pt x="12865" y="11589"/>
                  <a:pt x="12498" y="12293"/>
                  <a:pt x="11669" y="12488"/>
                </a:cubicBezTo>
                <a:cubicBezTo>
                  <a:pt x="11121" y="12618"/>
                  <a:pt x="10711" y="12284"/>
                  <a:pt x="10576" y="11941"/>
                </a:cubicBezTo>
                <a:cubicBezTo>
                  <a:pt x="10538" y="11846"/>
                  <a:pt x="10474" y="11677"/>
                  <a:pt x="10512" y="11518"/>
                </a:cubicBezTo>
                <a:cubicBezTo>
                  <a:pt x="10656" y="10902"/>
                  <a:pt x="10865" y="10349"/>
                  <a:pt x="11026" y="9733"/>
                </a:cubicBezTo>
                <a:cubicBezTo>
                  <a:pt x="11179" y="9146"/>
                  <a:pt x="10888" y="8684"/>
                  <a:pt x="10431" y="8575"/>
                </a:cubicBezTo>
                <a:cubicBezTo>
                  <a:pt x="9863" y="8439"/>
                  <a:pt x="9424" y="8966"/>
                  <a:pt x="9275" y="9310"/>
                </a:cubicBezTo>
                <a:cubicBezTo>
                  <a:pt x="9155" y="9584"/>
                  <a:pt x="9083" y="10089"/>
                  <a:pt x="9178" y="10454"/>
                </a:cubicBezTo>
                <a:cubicBezTo>
                  <a:pt x="9207" y="10569"/>
                  <a:pt x="9347" y="10879"/>
                  <a:pt x="9322" y="10986"/>
                </a:cubicBezTo>
                <a:cubicBezTo>
                  <a:pt x="9213" y="11462"/>
                  <a:pt x="9089" y="11974"/>
                  <a:pt x="8952" y="12442"/>
                </a:cubicBezTo>
                <a:cubicBezTo>
                  <a:pt x="8812" y="12929"/>
                  <a:pt x="8736" y="13427"/>
                  <a:pt x="8600" y="13898"/>
                </a:cubicBezTo>
                <a:cubicBezTo>
                  <a:pt x="8536" y="14115"/>
                  <a:pt x="8539" y="14346"/>
                  <a:pt x="8487" y="14571"/>
                </a:cubicBezTo>
                <a:lnTo>
                  <a:pt x="8487" y="14900"/>
                </a:lnTo>
                <a:cubicBezTo>
                  <a:pt x="8439" y="15108"/>
                  <a:pt x="8475" y="15478"/>
                  <a:pt x="8519" y="15683"/>
                </a:cubicBezTo>
                <a:cubicBezTo>
                  <a:pt x="8547" y="15815"/>
                  <a:pt x="8502" y="15978"/>
                  <a:pt x="8567" y="16074"/>
                </a:cubicBezTo>
                <a:cubicBezTo>
                  <a:pt x="8568" y="16144"/>
                  <a:pt x="8577" y="16160"/>
                  <a:pt x="8600" y="16200"/>
                </a:cubicBezTo>
                <a:cubicBezTo>
                  <a:pt x="8800" y="16194"/>
                  <a:pt x="9078" y="15665"/>
                  <a:pt x="9178" y="15511"/>
                </a:cubicBezTo>
                <a:cubicBezTo>
                  <a:pt x="9369" y="15216"/>
                  <a:pt x="9546" y="14901"/>
                  <a:pt x="9692" y="14556"/>
                </a:cubicBezTo>
                <a:cubicBezTo>
                  <a:pt x="9823" y="14245"/>
                  <a:pt x="9844" y="13901"/>
                  <a:pt x="9950" y="13569"/>
                </a:cubicBezTo>
                <a:cubicBezTo>
                  <a:pt x="10025" y="13329"/>
                  <a:pt x="10133" y="13049"/>
                  <a:pt x="10158" y="12787"/>
                </a:cubicBezTo>
                <a:lnTo>
                  <a:pt x="10174" y="12787"/>
                </a:lnTo>
                <a:cubicBezTo>
                  <a:pt x="10216" y="12930"/>
                  <a:pt x="10367" y="13035"/>
                  <a:pt x="10480" y="13115"/>
                </a:cubicBezTo>
                <a:cubicBezTo>
                  <a:pt x="10833" y="13367"/>
                  <a:pt x="11441" y="13600"/>
                  <a:pt x="12102" y="13444"/>
                </a:cubicBezTo>
                <a:cubicBezTo>
                  <a:pt x="12850" y="13267"/>
                  <a:pt x="13446" y="12916"/>
                  <a:pt x="13838" y="12394"/>
                </a:cubicBezTo>
                <a:cubicBezTo>
                  <a:pt x="14127" y="12011"/>
                  <a:pt x="14346" y="11567"/>
                  <a:pt x="14513" y="11064"/>
                </a:cubicBezTo>
                <a:cubicBezTo>
                  <a:pt x="14596" y="10817"/>
                  <a:pt x="14613" y="10543"/>
                  <a:pt x="14675" y="10281"/>
                </a:cubicBezTo>
                <a:cubicBezTo>
                  <a:pt x="14827" y="9624"/>
                  <a:pt x="14623" y="8833"/>
                  <a:pt x="14433" y="8402"/>
                </a:cubicBezTo>
                <a:cubicBezTo>
                  <a:pt x="13856" y="7098"/>
                  <a:pt x="12630" y="6355"/>
                  <a:pt x="10672" y="6383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0" name="Shape 3897"/>
          <p:cNvSpPr/>
          <p:nvPr/>
        </p:nvSpPr>
        <p:spPr>
          <a:xfrm>
            <a:off x="6685567" y="3370424"/>
            <a:ext cx="248851" cy="248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4281" y="6871"/>
                </a:moveTo>
                <a:cubicBezTo>
                  <a:pt x="12915" y="6831"/>
                  <a:pt x="11990" y="7537"/>
                  <a:pt x="11505" y="8993"/>
                </a:cubicBezTo>
                <a:cubicBezTo>
                  <a:pt x="11755" y="8897"/>
                  <a:pt x="11998" y="8850"/>
                  <a:pt x="12232" y="8850"/>
                </a:cubicBezTo>
                <a:cubicBezTo>
                  <a:pt x="12732" y="8850"/>
                  <a:pt x="12952" y="9108"/>
                  <a:pt x="12893" y="9624"/>
                </a:cubicBezTo>
                <a:cubicBezTo>
                  <a:pt x="12864" y="9937"/>
                  <a:pt x="12643" y="10393"/>
                  <a:pt x="12232" y="10991"/>
                </a:cubicBezTo>
                <a:cubicBezTo>
                  <a:pt x="11821" y="11589"/>
                  <a:pt x="11513" y="11888"/>
                  <a:pt x="11307" y="11888"/>
                </a:cubicBezTo>
                <a:cubicBezTo>
                  <a:pt x="11043" y="11888"/>
                  <a:pt x="10800" y="11426"/>
                  <a:pt x="10580" y="10502"/>
                </a:cubicBezTo>
                <a:cubicBezTo>
                  <a:pt x="10507" y="10230"/>
                  <a:pt x="10374" y="9536"/>
                  <a:pt x="10183" y="8421"/>
                </a:cubicBezTo>
                <a:cubicBezTo>
                  <a:pt x="10007" y="7388"/>
                  <a:pt x="9537" y="6905"/>
                  <a:pt x="8774" y="6973"/>
                </a:cubicBezTo>
                <a:cubicBezTo>
                  <a:pt x="8450" y="7000"/>
                  <a:pt x="7966" y="7273"/>
                  <a:pt x="7320" y="7789"/>
                </a:cubicBezTo>
                <a:cubicBezTo>
                  <a:pt x="6849" y="8183"/>
                  <a:pt x="6372" y="8577"/>
                  <a:pt x="5888" y="8972"/>
                </a:cubicBezTo>
                <a:lnTo>
                  <a:pt x="6350" y="9523"/>
                </a:lnTo>
                <a:cubicBezTo>
                  <a:pt x="6790" y="9237"/>
                  <a:pt x="7047" y="9094"/>
                  <a:pt x="7121" y="9094"/>
                </a:cubicBezTo>
                <a:cubicBezTo>
                  <a:pt x="7459" y="9094"/>
                  <a:pt x="7774" y="9583"/>
                  <a:pt x="8068" y="10562"/>
                </a:cubicBezTo>
                <a:cubicBezTo>
                  <a:pt x="8333" y="11460"/>
                  <a:pt x="8598" y="12358"/>
                  <a:pt x="8861" y="13256"/>
                </a:cubicBezTo>
                <a:cubicBezTo>
                  <a:pt x="9258" y="14234"/>
                  <a:pt x="9742" y="14723"/>
                  <a:pt x="10316" y="14723"/>
                </a:cubicBezTo>
                <a:cubicBezTo>
                  <a:pt x="11241" y="14723"/>
                  <a:pt x="12372" y="13922"/>
                  <a:pt x="13709" y="12317"/>
                </a:cubicBezTo>
                <a:cubicBezTo>
                  <a:pt x="15001" y="10781"/>
                  <a:pt x="15669" y="9570"/>
                  <a:pt x="15713" y="8686"/>
                </a:cubicBezTo>
                <a:cubicBezTo>
                  <a:pt x="15772" y="7504"/>
                  <a:pt x="15295" y="6899"/>
                  <a:pt x="14281" y="6871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1" name="Shape 3898"/>
          <p:cNvSpPr/>
          <p:nvPr/>
        </p:nvSpPr>
        <p:spPr>
          <a:xfrm>
            <a:off x="7160646" y="3370424"/>
            <a:ext cx="248851" cy="248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4" y="7360"/>
                </a:moveTo>
                <a:lnTo>
                  <a:pt x="13743" y="7360"/>
                </a:lnTo>
                <a:lnTo>
                  <a:pt x="13743" y="8833"/>
                </a:lnTo>
                <a:lnTo>
                  <a:pt x="12265" y="8833"/>
                </a:lnTo>
                <a:lnTo>
                  <a:pt x="12265" y="9816"/>
                </a:lnTo>
                <a:lnTo>
                  <a:pt x="13743" y="9816"/>
                </a:lnTo>
                <a:lnTo>
                  <a:pt x="13743" y="11283"/>
                </a:lnTo>
                <a:lnTo>
                  <a:pt x="14724" y="11283"/>
                </a:lnTo>
                <a:lnTo>
                  <a:pt x="14724" y="9816"/>
                </a:lnTo>
                <a:lnTo>
                  <a:pt x="16204" y="9816"/>
                </a:lnTo>
                <a:lnTo>
                  <a:pt x="16204" y="8833"/>
                </a:lnTo>
                <a:lnTo>
                  <a:pt x="14724" y="8833"/>
                </a:lnTo>
                <a:cubicBezTo>
                  <a:pt x="14724" y="8833"/>
                  <a:pt x="14724" y="7360"/>
                  <a:pt x="14724" y="7360"/>
                </a:cubicBezTo>
                <a:close/>
                <a:moveTo>
                  <a:pt x="9321" y="13946"/>
                </a:moveTo>
                <a:cubicBezTo>
                  <a:pt x="8620" y="13946"/>
                  <a:pt x="8070" y="13495"/>
                  <a:pt x="8070" y="12920"/>
                </a:cubicBezTo>
                <a:cubicBezTo>
                  <a:pt x="8070" y="12392"/>
                  <a:pt x="8713" y="11929"/>
                  <a:pt x="9446" y="11929"/>
                </a:cubicBezTo>
                <a:lnTo>
                  <a:pt x="9446" y="11723"/>
                </a:lnTo>
                <a:lnTo>
                  <a:pt x="9446" y="11723"/>
                </a:lnTo>
                <a:lnTo>
                  <a:pt x="9465" y="11929"/>
                </a:lnTo>
                <a:cubicBezTo>
                  <a:pt x="9624" y="11930"/>
                  <a:pt x="9777" y="11954"/>
                  <a:pt x="9922" y="12000"/>
                </a:cubicBezTo>
                <a:lnTo>
                  <a:pt x="10067" y="12105"/>
                </a:lnTo>
                <a:cubicBezTo>
                  <a:pt x="10439" y="12371"/>
                  <a:pt x="10636" y="12521"/>
                  <a:pt x="10695" y="12764"/>
                </a:cubicBezTo>
                <a:cubicBezTo>
                  <a:pt x="10710" y="12827"/>
                  <a:pt x="10717" y="12891"/>
                  <a:pt x="10717" y="12954"/>
                </a:cubicBezTo>
                <a:cubicBezTo>
                  <a:pt x="10717" y="13612"/>
                  <a:pt x="10247" y="13946"/>
                  <a:pt x="9321" y="13946"/>
                </a:cubicBezTo>
                <a:moveTo>
                  <a:pt x="8542" y="8739"/>
                </a:moveTo>
                <a:cubicBezTo>
                  <a:pt x="8495" y="8363"/>
                  <a:pt x="8574" y="8014"/>
                  <a:pt x="8754" y="7806"/>
                </a:cubicBezTo>
                <a:cubicBezTo>
                  <a:pt x="8864" y="7680"/>
                  <a:pt x="9006" y="7613"/>
                  <a:pt x="9163" y="7613"/>
                </a:cubicBezTo>
                <a:lnTo>
                  <a:pt x="9163" y="7409"/>
                </a:lnTo>
                <a:lnTo>
                  <a:pt x="9182" y="7613"/>
                </a:lnTo>
                <a:cubicBezTo>
                  <a:pt x="9653" y="7628"/>
                  <a:pt x="10105" y="8185"/>
                  <a:pt x="10189" y="8856"/>
                </a:cubicBezTo>
                <a:cubicBezTo>
                  <a:pt x="10237" y="9239"/>
                  <a:pt x="10155" y="9596"/>
                  <a:pt x="9970" y="9810"/>
                </a:cubicBezTo>
                <a:cubicBezTo>
                  <a:pt x="9859" y="9935"/>
                  <a:pt x="9721" y="10002"/>
                  <a:pt x="9550" y="10001"/>
                </a:cubicBezTo>
                <a:lnTo>
                  <a:pt x="9549" y="10001"/>
                </a:lnTo>
                <a:cubicBezTo>
                  <a:pt x="9087" y="9988"/>
                  <a:pt x="8625" y="9409"/>
                  <a:pt x="8542" y="8739"/>
                </a:cubicBezTo>
                <a:moveTo>
                  <a:pt x="10838" y="11196"/>
                </a:moveTo>
                <a:cubicBezTo>
                  <a:pt x="10586" y="11009"/>
                  <a:pt x="10351" y="10732"/>
                  <a:pt x="10342" y="10647"/>
                </a:cubicBezTo>
                <a:cubicBezTo>
                  <a:pt x="10342" y="10500"/>
                  <a:pt x="10342" y="10432"/>
                  <a:pt x="10688" y="10148"/>
                </a:cubicBezTo>
                <a:cubicBezTo>
                  <a:pt x="11138" y="9780"/>
                  <a:pt x="11386" y="9296"/>
                  <a:pt x="11386" y="8784"/>
                </a:cubicBezTo>
                <a:cubicBezTo>
                  <a:pt x="11386" y="8343"/>
                  <a:pt x="11262" y="7947"/>
                  <a:pt x="11050" y="7660"/>
                </a:cubicBezTo>
                <a:lnTo>
                  <a:pt x="11238" y="7660"/>
                </a:lnTo>
                <a:lnTo>
                  <a:pt x="12276" y="6874"/>
                </a:lnTo>
                <a:lnTo>
                  <a:pt x="9463" y="6874"/>
                </a:lnTo>
                <a:cubicBezTo>
                  <a:pt x="8334" y="6874"/>
                  <a:pt x="7345" y="7760"/>
                  <a:pt x="7345" y="8769"/>
                </a:cubicBezTo>
                <a:cubicBezTo>
                  <a:pt x="7345" y="9812"/>
                  <a:pt x="8109" y="10605"/>
                  <a:pt x="9136" y="10649"/>
                </a:cubicBezTo>
                <a:cubicBezTo>
                  <a:pt x="9121" y="10722"/>
                  <a:pt x="9113" y="10795"/>
                  <a:pt x="9113" y="10868"/>
                </a:cubicBezTo>
                <a:cubicBezTo>
                  <a:pt x="9113" y="11019"/>
                  <a:pt x="9147" y="11162"/>
                  <a:pt x="9216" y="11300"/>
                </a:cubicBezTo>
                <a:cubicBezTo>
                  <a:pt x="7942" y="11309"/>
                  <a:pt x="6870" y="12161"/>
                  <a:pt x="6870" y="13167"/>
                </a:cubicBezTo>
                <a:cubicBezTo>
                  <a:pt x="6870" y="14071"/>
                  <a:pt x="7902" y="14727"/>
                  <a:pt x="9324" y="14727"/>
                </a:cubicBezTo>
                <a:cubicBezTo>
                  <a:pt x="10861" y="14727"/>
                  <a:pt x="11690" y="13766"/>
                  <a:pt x="11690" y="12860"/>
                </a:cubicBezTo>
                <a:cubicBezTo>
                  <a:pt x="11690" y="12108"/>
                  <a:pt x="11459" y="11656"/>
                  <a:pt x="10838" y="11196"/>
                </a:cubicBezTo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2" y="982"/>
                  <a:pt x="20618" y="5378"/>
                  <a:pt x="20618" y="10800"/>
                </a:cubicBezTo>
                <a:cubicBezTo>
                  <a:pt x="20618" y="16223"/>
                  <a:pt x="1622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2" name="Shape 3899"/>
          <p:cNvSpPr/>
          <p:nvPr/>
        </p:nvSpPr>
        <p:spPr>
          <a:xfrm>
            <a:off x="7635726" y="3370424"/>
            <a:ext cx="248851" cy="248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3430" y="9321"/>
                </a:moveTo>
                <a:cubicBezTo>
                  <a:pt x="11975" y="9321"/>
                  <a:pt x="11780" y="10196"/>
                  <a:pt x="11780" y="10196"/>
                </a:cubicBezTo>
                <a:lnTo>
                  <a:pt x="11782" y="9327"/>
                </a:lnTo>
                <a:lnTo>
                  <a:pt x="9818" y="9327"/>
                </a:lnTo>
                <a:lnTo>
                  <a:pt x="9818" y="14727"/>
                </a:lnTo>
                <a:lnTo>
                  <a:pt x="11782" y="14727"/>
                </a:lnTo>
                <a:lnTo>
                  <a:pt x="11782" y="11782"/>
                </a:lnTo>
                <a:cubicBezTo>
                  <a:pt x="11782" y="11782"/>
                  <a:pt x="11782" y="10793"/>
                  <a:pt x="12616" y="10793"/>
                </a:cubicBezTo>
                <a:cubicBezTo>
                  <a:pt x="13086" y="10793"/>
                  <a:pt x="13255" y="11232"/>
                  <a:pt x="13255" y="11782"/>
                </a:cubicBezTo>
                <a:lnTo>
                  <a:pt x="13255" y="14727"/>
                </a:lnTo>
                <a:lnTo>
                  <a:pt x="15218" y="14727"/>
                </a:lnTo>
                <a:lnTo>
                  <a:pt x="15218" y="11782"/>
                </a:lnTo>
                <a:cubicBezTo>
                  <a:pt x="15218" y="10245"/>
                  <a:pt x="14550" y="9321"/>
                  <a:pt x="13430" y="9321"/>
                </a:cubicBezTo>
                <a:moveTo>
                  <a:pt x="6873" y="14727"/>
                </a:moveTo>
                <a:lnTo>
                  <a:pt x="8829" y="14727"/>
                </a:lnTo>
                <a:lnTo>
                  <a:pt x="8829" y="9321"/>
                </a:lnTo>
                <a:lnTo>
                  <a:pt x="6873" y="9321"/>
                </a:lnTo>
                <a:cubicBezTo>
                  <a:pt x="6873" y="9321"/>
                  <a:pt x="6873" y="14727"/>
                  <a:pt x="6873" y="14727"/>
                </a:cubicBezTo>
                <a:close/>
                <a:moveTo>
                  <a:pt x="7851" y="6873"/>
                </a:moveTo>
                <a:cubicBezTo>
                  <a:pt x="7311" y="6873"/>
                  <a:pt x="6873" y="7313"/>
                  <a:pt x="6873" y="7856"/>
                </a:cubicBezTo>
                <a:cubicBezTo>
                  <a:pt x="6873" y="8399"/>
                  <a:pt x="7311" y="8839"/>
                  <a:pt x="7851" y="8839"/>
                </a:cubicBezTo>
                <a:cubicBezTo>
                  <a:pt x="8391" y="8839"/>
                  <a:pt x="8829" y="8399"/>
                  <a:pt x="8829" y="7856"/>
                </a:cubicBezTo>
                <a:cubicBezTo>
                  <a:pt x="8829" y="7313"/>
                  <a:pt x="8391" y="6873"/>
                  <a:pt x="7851" y="6873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3" name="Shape 3900"/>
          <p:cNvSpPr/>
          <p:nvPr/>
        </p:nvSpPr>
        <p:spPr>
          <a:xfrm>
            <a:off x="8110805" y="3370424"/>
            <a:ext cx="248851" cy="248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1591" y="13291"/>
                </a:moveTo>
                <a:cubicBezTo>
                  <a:pt x="11452" y="13214"/>
                  <a:pt x="11342" y="13108"/>
                  <a:pt x="11291" y="12978"/>
                </a:cubicBezTo>
                <a:cubicBezTo>
                  <a:pt x="11284" y="12956"/>
                  <a:pt x="11290" y="10299"/>
                  <a:pt x="11290" y="10299"/>
                </a:cubicBezTo>
                <a:lnTo>
                  <a:pt x="13256" y="10299"/>
                </a:lnTo>
                <a:lnTo>
                  <a:pt x="13256" y="8836"/>
                </a:lnTo>
                <a:lnTo>
                  <a:pt x="11292" y="8836"/>
                </a:lnTo>
                <a:lnTo>
                  <a:pt x="11292" y="6873"/>
                </a:lnTo>
                <a:lnTo>
                  <a:pt x="10042" y="6879"/>
                </a:lnTo>
                <a:cubicBezTo>
                  <a:pt x="9988" y="7284"/>
                  <a:pt x="9891" y="7618"/>
                  <a:pt x="9750" y="7879"/>
                </a:cubicBezTo>
                <a:cubicBezTo>
                  <a:pt x="9608" y="8142"/>
                  <a:pt x="9420" y="8367"/>
                  <a:pt x="9187" y="8554"/>
                </a:cubicBezTo>
                <a:cubicBezTo>
                  <a:pt x="8953" y="8740"/>
                  <a:pt x="8672" y="8883"/>
                  <a:pt x="8344" y="8984"/>
                </a:cubicBezTo>
                <a:lnTo>
                  <a:pt x="8345" y="10309"/>
                </a:lnTo>
                <a:lnTo>
                  <a:pt x="9328" y="10299"/>
                </a:lnTo>
                <a:lnTo>
                  <a:pt x="9328" y="12846"/>
                </a:lnTo>
                <a:cubicBezTo>
                  <a:pt x="9328" y="13205"/>
                  <a:pt x="9369" y="13478"/>
                  <a:pt x="9448" y="13667"/>
                </a:cubicBezTo>
                <a:cubicBezTo>
                  <a:pt x="9528" y="13856"/>
                  <a:pt x="9671" y="14034"/>
                  <a:pt x="9879" y="14202"/>
                </a:cubicBezTo>
                <a:cubicBezTo>
                  <a:pt x="10086" y="14370"/>
                  <a:pt x="10336" y="14498"/>
                  <a:pt x="10629" y="14589"/>
                </a:cubicBezTo>
                <a:cubicBezTo>
                  <a:pt x="10922" y="14679"/>
                  <a:pt x="11238" y="14727"/>
                  <a:pt x="11620" y="14727"/>
                </a:cubicBezTo>
                <a:cubicBezTo>
                  <a:pt x="11955" y="14727"/>
                  <a:pt x="12228" y="14693"/>
                  <a:pt x="12517" y="14629"/>
                </a:cubicBezTo>
                <a:cubicBezTo>
                  <a:pt x="12806" y="14566"/>
                  <a:pt x="13221" y="14455"/>
                  <a:pt x="13578" y="14297"/>
                </a:cubicBezTo>
                <a:lnTo>
                  <a:pt x="13583" y="13091"/>
                </a:lnTo>
                <a:cubicBezTo>
                  <a:pt x="13165" y="13349"/>
                  <a:pt x="12648" y="13447"/>
                  <a:pt x="12225" y="13447"/>
                </a:cubicBezTo>
                <a:cubicBezTo>
                  <a:pt x="11987" y="13447"/>
                  <a:pt x="11776" y="13395"/>
                  <a:pt x="11591" y="13291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4" name="Shape 3901"/>
          <p:cNvSpPr/>
          <p:nvPr/>
        </p:nvSpPr>
        <p:spPr>
          <a:xfrm>
            <a:off x="8585885" y="3370424"/>
            <a:ext cx="248851" cy="248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291" y="6987"/>
                </a:moveTo>
                <a:cubicBezTo>
                  <a:pt x="14241" y="6976"/>
                  <a:pt x="14187" y="6971"/>
                  <a:pt x="14134" y="6971"/>
                </a:cubicBezTo>
                <a:cubicBezTo>
                  <a:pt x="13808" y="6971"/>
                  <a:pt x="13598" y="7166"/>
                  <a:pt x="13572" y="7494"/>
                </a:cubicBezTo>
                <a:cubicBezTo>
                  <a:pt x="13242" y="11704"/>
                  <a:pt x="13044" y="12909"/>
                  <a:pt x="13042" y="12922"/>
                </a:cubicBezTo>
                <a:lnTo>
                  <a:pt x="13046" y="13021"/>
                </a:lnTo>
                <a:lnTo>
                  <a:pt x="13142" y="13032"/>
                </a:lnTo>
                <a:lnTo>
                  <a:pt x="13172" y="13032"/>
                </a:lnTo>
                <a:cubicBezTo>
                  <a:pt x="13281" y="13032"/>
                  <a:pt x="13386" y="13050"/>
                  <a:pt x="13473" y="13085"/>
                </a:cubicBezTo>
                <a:lnTo>
                  <a:pt x="13579" y="13126"/>
                </a:lnTo>
                <a:lnTo>
                  <a:pt x="13598" y="13012"/>
                </a:lnTo>
                <a:cubicBezTo>
                  <a:pt x="13837" y="11522"/>
                  <a:pt x="14296" y="9526"/>
                  <a:pt x="14542" y="8453"/>
                </a:cubicBezTo>
                <a:cubicBezTo>
                  <a:pt x="14618" y="8121"/>
                  <a:pt x="14675" y="7877"/>
                  <a:pt x="14698" y="7763"/>
                </a:cubicBezTo>
                <a:cubicBezTo>
                  <a:pt x="14745" y="7530"/>
                  <a:pt x="14724" y="7343"/>
                  <a:pt x="14637" y="7206"/>
                </a:cubicBezTo>
                <a:cubicBezTo>
                  <a:pt x="14563" y="7092"/>
                  <a:pt x="14447" y="7018"/>
                  <a:pt x="14291" y="6987"/>
                </a:cubicBezTo>
                <a:moveTo>
                  <a:pt x="13280" y="13606"/>
                </a:moveTo>
                <a:cubicBezTo>
                  <a:pt x="12921" y="13525"/>
                  <a:pt x="12660" y="13682"/>
                  <a:pt x="12569" y="14030"/>
                </a:cubicBezTo>
                <a:cubicBezTo>
                  <a:pt x="12528" y="14187"/>
                  <a:pt x="12550" y="14335"/>
                  <a:pt x="12631" y="14459"/>
                </a:cubicBezTo>
                <a:cubicBezTo>
                  <a:pt x="12706" y="14574"/>
                  <a:pt x="12831" y="14661"/>
                  <a:pt x="12982" y="14701"/>
                </a:cubicBezTo>
                <a:cubicBezTo>
                  <a:pt x="13045" y="14719"/>
                  <a:pt x="13109" y="14728"/>
                  <a:pt x="13172" y="14728"/>
                </a:cubicBezTo>
                <a:cubicBezTo>
                  <a:pt x="13438" y="14728"/>
                  <a:pt x="13639" y="14579"/>
                  <a:pt x="13698" y="14338"/>
                </a:cubicBezTo>
                <a:cubicBezTo>
                  <a:pt x="13741" y="14156"/>
                  <a:pt x="13722" y="13990"/>
                  <a:pt x="13643" y="13858"/>
                </a:cubicBezTo>
                <a:cubicBezTo>
                  <a:pt x="13567" y="13732"/>
                  <a:pt x="13439" y="13644"/>
                  <a:pt x="13280" y="13606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3098" y="6884"/>
                </a:moveTo>
                <a:lnTo>
                  <a:pt x="12930" y="6884"/>
                </a:lnTo>
                <a:lnTo>
                  <a:pt x="12906" y="6887"/>
                </a:lnTo>
                <a:cubicBezTo>
                  <a:pt x="12646" y="6961"/>
                  <a:pt x="12244" y="6961"/>
                  <a:pt x="11983" y="6887"/>
                </a:cubicBezTo>
                <a:lnTo>
                  <a:pt x="11902" y="6884"/>
                </a:lnTo>
                <a:lnTo>
                  <a:pt x="9988" y="10157"/>
                </a:lnTo>
                <a:lnTo>
                  <a:pt x="8067" y="6873"/>
                </a:lnTo>
                <a:lnTo>
                  <a:pt x="8000" y="6891"/>
                </a:lnTo>
                <a:cubicBezTo>
                  <a:pt x="7739" y="6962"/>
                  <a:pt x="7347" y="6961"/>
                  <a:pt x="7088" y="6887"/>
                </a:cubicBezTo>
                <a:lnTo>
                  <a:pt x="6878" y="6884"/>
                </a:lnTo>
                <a:lnTo>
                  <a:pt x="9482" y="11392"/>
                </a:lnTo>
                <a:lnTo>
                  <a:pt x="9404" y="14626"/>
                </a:lnTo>
                <a:lnTo>
                  <a:pt x="9407" y="14722"/>
                </a:lnTo>
                <a:lnTo>
                  <a:pt x="9502" y="14722"/>
                </a:lnTo>
                <a:lnTo>
                  <a:pt x="9526" y="14719"/>
                </a:lnTo>
                <a:cubicBezTo>
                  <a:pt x="9786" y="14646"/>
                  <a:pt x="10190" y="14646"/>
                  <a:pt x="10449" y="14719"/>
                </a:cubicBezTo>
                <a:lnTo>
                  <a:pt x="10573" y="14722"/>
                </a:lnTo>
                <a:lnTo>
                  <a:pt x="10512" y="11391"/>
                </a:lnTo>
                <a:cubicBezTo>
                  <a:pt x="10600" y="11229"/>
                  <a:pt x="11150" y="10205"/>
                  <a:pt x="11738" y="9180"/>
                </a:cubicBezTo>
                <a:cubicBezTo>
                  <a:pt x="12342" y="8126"/>
                  <a:pt x="13008" y="7040"/>
                  <a:pt x="13015" y="7029"/>
                </a:cubicBezTo>
                <a:cubicBezTo>
                  <a:pt x="13015" y="7029"/>
                  <a:pt x="13098" y="6884"/>
                  <a:pt x="13098" y="6884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5" name="Shape 3902"/>
          <p:cNvSpPr/>
          <p:nvPr/>
        </p:nvSpPr>
        <p:spPr>
          <a:xfrm>
            <a:off x="9060966" y="3370424"/>
            <a:ext cx="248851" cy="248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3062" y="5890"/>
                </a:moveTo>
                <a:lnTo>
                  <a:pt x="10786" y="7777"/>
                </a:lnTo>
                <a:lnTo>
                  <a:pt x="13925" y="9725"/>
                </a:lnTo>
                <a:lnTo>
                  <a:pt x="16200" y="7926"/>
                </a:lnTo>
                <a:cubicBezTo>
                  <a:pt x="16200" y="7926"/>
                  <a:pt x="13062" y="5890"/>
                  <a:pt x="13062" y="5890"/>
                </a:cubicBezTo>
                <a:close/>
                <a:moveTo>
                  <a:pt x="5400" y="8027"/>
                </a:moveTo>
                <a:lnTo>
                  <a:pt x="7647" y="9763"/>
                </a:lnTo>
                <a:lnTo>
                  <a:pt x="10786" y="7777"/>
                </a:lnTo>
                <a:lnTo>
                  <a:pt x="8630" y="5891"/>
                </a:lnTo>
                <a:cubicBezTo>
                  <a:pt x="8630" y="5891"/>
                  <a:pt x="5400" y="8027"/>
                  <a:pt x="5400" y="8027"/>
                </a:cubicBezTo>
                <a:close/>
                <a:moveTo>
                  <a:pt x="12965" y="14699"/>
                </a:moveTo>
                <a:lnTo>
                  <a:pt x="12958" y="14707"/>
                </a:lnTo>
                <a:lnTo>
                  <a:pt x="10801" y="13100"/>
                </a:lnTo>
                <a:lnTo>
                  <a:pt x="8731" y="14685"/>
                </a:lnTo>
                <a:lnTo>
                  <a:pt x="8712" y="14715"/>
                </a:lnTo>
                <a:lnTo>
                  <a:pt x="7571" y="14025"/>
                </a:lnTo>
                <a:lnTo>
                  <a:pt x="7571" y="14628"/>
                </a:lnTo>
                <a:lnTo>
                  <a:pt x="10799" y="16692"/>
                </a:lnTo>
                <a:lnTo>
                  <a:pt x="14000" y="14628"/>
                </a:lnTo>
                <a:lnTo>
                  <a:pt x="14000" y="14068"/>
                </a:lnTo>
                <a:lnTo>
                  <a:pt x="12965" y="14699"/>
                </a:lnTo>
                <a:cubicBezTo>
                  <a:pt x="12965" y="14699"/>
                  <a:pt x="12965" y="14699"/>
                  <a:pt x="12965" y="14699"/>
                </a:cubicBezTo>
                <a:close/>
                <a:moveTo>
                  <a:pt x="7642" y="9766"/>
                </a:moveTo>
                <a:lnTo>
                  <a:pt x="5404" y="11577"/>
                </a:lnTo>
                <a:lnTo>
                  <a:pt x="7350" y="12746"/>
                </a:lnTo>
                <a:lnTo>
                  <a:pt x="7351" y="12745"/>
                </a:lnTo>
                <a:lnTo>
                  <a:pt x="7775" y="13002"/>
                </a:lnTo>
                <a:lnTo>
                  <a:pt x="8631" y="13516"/>
                </a:lnTo>
                <a:lnTo>
                  <a:pt x="10063" y="12429"/>
                </a:lnTo>
                <a:lnTo>
                  <a:pt x="10780" y="11880"/>
                </a:lnTo>
                <a:lnTo>
                  <a:pt x="10782" y="11882"/>
                </a:lnTo>
                <a:lnTo>
                  <a:pt x="10786" y="11880"/>
                </a:lnTo>
                <a:lnTo>
                  <a:pt x="10798" y="11888"/>
                </a:lnTo>
                <a:lnTo>
                  <a:pt x="10805" y="11880"/>
                </a:lnTo>
                <a:lnTo>
                  <a:pt x="12509" y="13148"/>
                </a:lnTo>
                <a:lnTo>
                  <a:pt x="13007" y="13515"/>
                </a:lnTo>
                <a:lnTo>
                  <a:pt x="16198" y="11575"/>
                </a:lnTo>
                <a:lnTo>
                  <a:pt x="13925" y="9727"/>
                </a:lnTo>
                <a:lnTo>
                  <a:pt x="10788" y="11715"/>
                </a:lnTo>
                <a:cubicBezTo>
                  <a:pt x="10788" y="11715"/>
                  <a:pt x="7642" y="9766"/>
                  <a:pt x="7642" y="9766"/>
                </a:cubicBezTo>
                <a:close/>
                <a:moveTo>
                  <a:pt x="13925" y="9727"/>
                </a:moveTo>
                <a:lnTo>
                  <a:pt x="13925" y="9725"/>
                </a:lnTo>
                <a:lnTo>
                  <a:pt x="13925" y="9725"/>
                </a:lnTo>
                <a:lnTo>
                  <a:pt x="13924" y="9725"/>
                </a:lnTo>
                <a:cubicBezTo>
                  <a:pt x="13924" y="9725"/>
                  <a:pt x="13925" y="9727"/>
                  <a:pt x="13925" y="9727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6" name="Shape 3903"/>
          <p:cNvSpPr/>
          <p:nvPr/>
        </p:nvSpPr>
        <p:spPr>
          <a:xfrm>
            <a:off x="9536045" y="3370424"/>
            <a:ext cx="248851" cy="248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3745"/>
                </a:moveTo>
                <a:cubicBezTo>
                  <a:pt x="14727" y="14287"/>
                  <a:pt x="14287" y="14727"/>
                  <a:pt x="13745" y="14727"/>
                </a:cubicBezTo>
                <a:lnTo>
                  <a:pt x="7855" y="14727"/>
                </a:lnTo>
                <a:cubicBezTo>
                  <a:pt x="7313" y="14727"/>
                  <a:pt x="6873" y="14287"/>
                  <a:pt x="6873" y="13745"/>
                </a:cubicBezTo>
                <a:lnTo>
                  <a:pt x="6873" y="10309"/>
                </a:lnTo>
                <a:lnTo>
                  <a:pt x="7904" y="10309"/>
                </a:lnTo>
                <a:cubicBezTo>
                  <a:pt x="7877" y="10470"/>
                  <a:pt x="7855" y="10632"/>
                  <a:pt x="7855" y="10800"/>
                </a:cubicBezTo>
                <a:cubicBezTo>
                  <a:pt x="7855" y="12427"/>
                  <a:pt x="9173" y="13745"/>
                  <a:pt x="10800" y="13745"/>
                </a:cubicBezTo>
                <a:cubicBezTo>
                  <a:pt x="12426" y="13745"/>
                  <a:pt x="13745" y="12427"/>
                  <a:pt x="13745" y="10800"/>
                </a:cubicBezTo>
                <a:cubicBezTo>
                  <a:pt x="13745" y="10632"/>
                  <a:pt x="13723" y="10470"/>
                  <a:pt x="13696" y="10309"/>
                </a:cubicBezTo>
                <a:lnTo>
                  <a:pt x="14727" y="10309"/>
                </a:lnTo>
                <a:cubicBezTo>
                  <a:pt x="14727" y="10309"/>
                  <a:pt x="14727" y="13745"/>
                  <a:pt x="14727" y="13745"/>
                </a:cubicBezTo>
                <a:close/>
                <a:moveTo>
                  <a:pt x="10800" y="8836"/>
                </a:moveTo>
                <a:cubicBezTo>
                  <a:pt x="11884" y="8836"/>
                  <a:pt x="12764" y="9716"/>
                  <a:pt x="12764" y="10800"/>
                </a:cubicBezTo>
                <a:cubicBezTo>
                  <a:pt x="12764" y="11884"/>
                  <a:pt x="11884" y="12764"/>
                  <a:pt x="10800" y="12764"/>
                </a:cubicBezTo>
                <a:cubicBezTo>
                  <a:pt x="9716" y="12764"/>
                  <a:pt x="8836" y="11884"/>
                  <a:pt x="8836" y="10800"/>
                </a:cubicBezTo>
                <a:cubicBezTo>
                  <a:pt x="8836" y="9716"/>
                  <a:pt x="9716" y="8836"/>
                  <a:pt x="10800" y="8836"/>
                </a:cubicBezTo>
                <a:moveTo>
                  <a:pt x="12764" y="7364"/>
                </a:moveTo>
                <a:lnTo>
                  <a:pt x="14236" y="7364"/>
                </a:lnTo>
                <a:lnTo>
                  <a:pt x="14236" y="8836"/>
                </a:lnTo>
                <a:lnTo>
                  <a:pt x="12764" y="8836"/>
                </a:lnTo>
                <a:cubicBezTo>
                  <a:pt x="12764" y="8836"/>
                  <a:pt x="12764" y="7364"/>
                  <a:pt x="12764" y="7364"/>
                </a:cubicBezTo>
                <a:close/>
                <a:moveTo>
                  <a:pt x="13745" y="5891"/>
                </a:moveTo>
                <a:lnTo>
                  <a:pt x="7855" y="5891"/>
                </a:lnTo>
                <a:cubicBezTo>
                  <a:pt x="6770" y="5891"/>
                  <a:pt x="5891" y="6770"/>
                  <a:pt x="5891" y="7855"/>
                </a:cubicBezTo>
                <a:lnTo>
                  <a:pt x="5891" y="13745"/>
                </a:lnTo>
                <a:cubicBezTo>
                  <a:pt x="5891" y="14830"/>
                  <a:pt x="6770" y="15709"/>
                  <a:pt x="7855" y="15709"/>
                </a:cubicBezTo>
                <a:lnTo>
                  <a:pt x="13745" y="15709"/>
                </a:lnTo>
                <a:cubicBezTo>
                  <a:pt x="14830" y="15709"/>
                  <a:pt x="15709" y="14830"/>
                  <a:pt x="15709" y="13745"/>
                </a:cubicBezTo>
                <a:lnTo>
                  <a:pt x="15709" y="7855"/>
                </a:lnTo>
                <a:cubicBezTo>
                  <a:pt x="15709" y="6770"/>
                  <a:pt x="14830" y="5891"/>
                  <a:pt x="13745" y="5891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7" name="Shape 3904"/>
          <p:cNvSpPr/>
          <p:nvPr/>
        </p:nvSpPr>
        <p:spPr>
          <a:xfrm>
            <a:off x="10011125" y="3370424"/>
            <a:ext cx="248851" cy="248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0800"/>
                </a:moveTo>
                <a:cubicBezTo>
                  <a:pt x="15709" y="12575"/>
                  <a:pt x="14764" y="14125"/>
                  <a:pt x="13353" y="14987"/>
                </a:cubicBezTo>
                <a:lnTo>
                  <a:pt x="14834" y="10707"/>
                </a:lnTo>
                <a:cubicBezTo>
                  <a:pt x="15118" y="9995"/>
                  <a:pt x="15213" y="9425"/>
                  <a:pt x="15213" y="8919"/>
                </a:cubicBezTo>
                <a:cubicBezTo>
                  <a:pt x="15213" y="8812"/>
                  <a:pt x="15201" y="8718"/>
                  <a:pt x="15194" y="8620"/>
                </a:cubicBezTo>
                <a:cubicBezTo>
                  <a:pt x="15521" y="9277"/>
                  <a:pt x="15709" y="10016"/>
                  <a:pt x="15709" y="10800"/>
                </a:cubicBezTo>
                <a:moveTo>
                  <a:pt x="11487" y="8461"/>
                </a:moveTo>
                <a:cubicBezTo>
                  <a:pt x="11788" y="8444"/>
                  <a:pt x="12059" y="8413"/>
                  <a:pt x="12059" y="8413"/>
                </a:cubicBezTo>
                <a:cubicBezTo>
                  <a:pt x="12328" y="8381"/>
                  <a:pt x="12296" y="7986"/>
                  <a:pt x="12027" y="8001"/>
                </a:cubicBezTo>
                <a:cubicBezTo>
                  <a:pt x="12027" y="8001"/>
                  <a:pt x="11219" y="8065"/>
                  <a:pt x="10697" y="8065"/>
                </a:cubicBezTo>
                <a:cubicBezTo>
                  <a:pt x="10206" y="8065"/>
                  <a:pt x="9382" y="8001"/>
                  <a:pt x="9382" y="8001"/>
                </a:cubicBezTo>
                <a:cubicBezTo>
                  <a:pt x="9113" y="7986"/>
                  <a:pt x="9082" y="8396"/>
                  <a:pt x="9351" y="8413"/>
                </a:cubicBezTo>
                <a:cubicBezTo>
                  <a:pt x="9351" y="8413"/>
                  <a:pt x="9605" y="8444"/>
                  <a:pt x="9874" y="8461"/>
                </a:cubicBezTo>
                <a:lnTo>
                  <a:pt x="10651" y="10590"/>
                </a:lnTo>
                <a:lnTo>
                  <a:pt x="9559" y="13866"/>
                </a:lnTo>
                <a:lnTo>
                  <a:pt x="7742" y="8461"/>
                </a:lnTo>
                <a:cubicBezTo>
                  <a:pt x="8042" y="8444"/>
                  <a:pt x="8313" y="8413"/>
                  <a:pt x="8313" y="8413"/>
                </a:cubicBezTo>
                <a:cubicBezTo>
                  <a:pt x="8581" y="8381"/>
                  <a:pt x="8550" y="7986"/>
                  <a:pt x="8281" y="8001"/>
                </a:cubicBezTo>
                <a:cubicBezTo>
                  <a:pt x="8281" y="8001"/>
                  <a:pt x="7473" y="8065"/>
                  <a:pt x="6951" y="8065"/>
                </a:cubicBezTo>
                <a:cubicBezTo>
                  <a:pt x="6885" y="8065"/>
                  <a:pt x="6805" y="8063"/>
                  <a:pt x="6726" y="8061"/>
                </a:cubicBezTo>
                <a:cubicBezTo>
                  <a:pt x="7608" y="6752"/>
                  <a:pt x="9103" y="5891"/>
                  <a:pt x="10800" y="5891"/>
                </a:cubicBezTo>
                <a:cubicBezTo>
                  <a:pt x="12045" y="5891"/>
                  <a:pt x="13178" y="6359"/>
                  <a:pt x="14044" y="7122"/>
                </a:cubicBezTo>
                <a:cubicBezTo>
                  <a:pt x="13590" y="7157"/>
                  <a:pt x="13299" y="7563"/>
                  <a:pt x="13299" y="8001"/>
                </a:cubicBezTo>
                <a:cubicBezTo>
                  <a:pt x="13299" y="8413"/>
                  <a:pt x="13505" y="8761"/>
                  <a:pt x="13758" y="9172"/>
                </a:cubicBezTo>
                <a:cubicBezTo>
                  <a:pt x="13948" y="9505"/>
                  <a:pt x="14169" y="9931"/>
                  <a:pt x="14169" y="10549"/>
                </a:cubicBezTo>
                <a:cubicBezTo>
                  <a:pt x="14169" y="10975"/>
                  <a:pt x="14005" y="11471"/>
                  <a:pt x="13790" y="12162"/>
                </a:cubicBezTo>
                <a:lnTo>
                  <a:pt x="13291" y="13825"/>
                </a:lnTo>
                <a:cubicBezTo>
                  <a:pt x="13291" y="13825"/>
                  <a:pt x="11487" y="8461"/>
                  <a:pt x="11487" y="8461"/>
                </a:cubicBezTo>
                <a:close/>
                <a:moveTo>
                  <a:pt x="10800" y="15709"/>
                </a:moveTo>
                <a:cubicBezTo>
                  <a:pt x="10320" y="15709"/>
                  <a:pt x="9857" y="15637"/>
                  <a:pt x="9417" y="15509"/>
                </a:cubicBezTo>
                <a:lnTo>
                  <a:pt x="10887" y="11237"/>
                </a:lnTo>
                <a:cubicBezTo>
                  <a:pt x="10887" y="11237"/>
                  <a:pt x="12211" y="14864"/>
                  <a:pt x="12426" y="15428"/>
                </a:cubicBezTo>
                <a:cubicBezTo>
                  <a:pt x="11916" y="15607"/>
                  <a:pt x="11370" y="15709"/>
                  <a:pt x="10800" y="15709"/>
                </a:cubicBezTo>
                <a:moveTo>
                  <a:pt x="5891" y="10800"/>
                </a:moveTo>
                <a:cubicBezTo>
                  <a:pt x="5891" y="10118"/>
                  <a:pt x="6030" y="9470"/>
                  <a:pt x="6281" y="8880"/>
                </a:cubicBezTo>
                <a:lnTo>
                  <a:pt x="8578" y="15174"/>
                </a:lnTo>
                <a:cubicBezTo>
                  <a:pt x="6985" y="14363"/>
                  <a:pt x="5891" y="12711"/>
                  <a:pt x="5891" y="10800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4"/>
                  <a:pt x="7547" y="16691"/>
                  <a:pt x="10800" y="16691"/>
                </a:cubicBezTo>
                <a:cubicBezTo>
                  <a:pt x="14054" y="16691"/>
                  <a:pt x="16691" y="14054"/>
                  <a:pt x="16691" y="10800"/>
                </a:cubicBezTo>
                <a:cubicBezTo>
                  <a:pt x="16691" y="7547"/>
                  <a:pt x="14054" y="4909"/>
                  <a:pt x="10800" y="4909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8" name="Shape 3905"/>
          <p:cNvSpPr/>
          <p:nvPr/>
        </p:nvSpPr>
        <p:spPr>
          <a:xfrm>
            <a:off x="5735407" y="3845504"/>
            <a:ext cx="248851" cy="248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4236" y="10309"/>
                </a:moveTo>
                <a:cubicBezTo>
                  <a:pt x="13552" y="10309"/>
                  <a:pt x="12889" y="10401"/>
                  <a:pt x="12252" y="10556"/>
                </a:cubicBezTo>
                <a:cubicBezTo>
                  <a:pt x="12104" y="10191"/>
                  <a:pt x="11941" y="9834"/>
                  <a:pt x="11763" y="9485"/>
                </a:cubicBezTo>
                <a:cubicBezTo>
                  <a:pt x="12783" y="9001"/>
                  <a:pt x="13728" y="8391"/>
                  <a:pt x="14592" y="7683"/>
                </a:cubicBezTo>
                <a:cubicBezTo>
                  <a:pt x="15222" y="8448"/>
                  <a:pt x="15619" y="9408"/>
                  <a:pt x="15692" y="10457"/>
                </a:cubicBezTo>
                <a:cubicBezTo>
                  <a:pt x="15218" y="10370"/>
                  <a:pt x="14736" y="10309"/>
                  <a:pt x="14236" y="10309"/>
                </a:cubicBezTo>
                <a:moveTo>
                  <a:pt x="13226" y="15065"/>
                </a:moveTo>
                <a:cubicBezTo>
                  <a:pt x="13168" y="13821"/>
                  <a:pt x="12956" y="12619"/>
                  <a:pt x="12590" y="11483"/>
                </a:cubicBezTo>
                <a:cubicBezTo>
                  <a:pt x="13120" y="11361"/>
                  <a:pt x="13670" y="11291"/>
                  <a:pt x="14236" y="11291"/>
                </a:cubicBezTo>
                <a:cubicBezTo>
                  <a:pt x="14726" y="11291"/>
                  <a:pt x="15199" y="11358"/>
                  <a:pt x="15661" y="11451"/>
                </a:cubicBezTo>
                <a:cubicBezTo>
                  <a:pt x="15455" y="13001"/>
                  <a:pt x="14529" y="14322"/>
                  <a:pt x="13226" y="15065"/>
                </a:cubicBezTo>
                <a:moveTo>
                  <a:pt x="10800" y="15709"/>
                </a:moveTo>
                <a:cubicBezTo>
                  <a:pt x="9745" y="15709"/>
                  <a:pt x="8772" y="15374"/>
                  <a:pt x="7972" y="14808"/>
                </a:cubicBezTo>
                <a:cubicBezTo>
                  <a:pt x="8822" y="13429"/>
                  <a:pt x="10108" y="12348"/>
                  <a:pt x="11646" y="11769"/>
                </a:cubicBezTo>
                <a:cubicBezTo>
                  <a:pt x="12027" y="12943"/>
                  <a:pt x="12241" y="14191"/>
                  <a:pt x="12264" y="15488"/>
                </a:cubicBezTo>
                <a:cubicBezTo>
                  <a:pt x="11801" y="15631"/>
                  <a:pt x="11310" y="15709"/>
                  <a:pt x="10800" y="15709"/>
                </a:cubicBezTo>
                <a:moveTo>
                  <a:pt x="5891" y="10800"/>
                </a:moveTo>
                <a:cubicBezTo>
                  <a:pt x="7641" y="10800"/>
                  <a:pt x="9313" y="10470"/>
                  <a:pt x="10852" y="9874"/>
                </a:cubicBezTo>
                <a:cubicBezTo>
                  <a:pt x="11016" y="10192"/>
                  <a:pt x="11171" y="10515"/>
                  <a:pt x="11309" y="10848"/>
                </a:cubicBezTo>
                <a:cubicBezTo>
                  <a:pt x="9614" y="11484"/>
                  <a:pt x="8190" y="12658"/>
                  <a:pt x="7225" y="14157"/>
                </a:cubicBezTo>
                <a:cubicBezTo>
                  <a:pt x="6400" y="13279"/>
                  <a:pt x="5891" y="12100"/>
                  <a:pt x="5891" y="10800"/>
                </a:cubicBezTo>
                <a:moveTo>
                  <a:pt x="8358" y="6546"/>
                </a:moveTo>
                <a:cubicBezTo>
                  <a:pt x="9116" y="7279"/>
                  <a:pt x="9793" y="8099"/>
                  <a:pt x="10353" y="9000"/>
                </a:cubicBezTo>
                <a:cubicBezTo>
                  <a:pt x="8992" y="9509"/>
                  <a:pt x="7526" y="9802"/>
                  <a:pt x="5990" y="9813"/>
                </a:cubicBezTo>
                <a:cubicBezTo>
                  <a:pt x="6276" y="8414"/>
                  <a:pt x="7158" y="7236"/>
                  <a:pt x="8358" y="6546"/>
                </a:cubicBezTo>
                <a:moveTo>
                  <a:pt x="10800" y="5891"/>
                </a:moveTo>
                <a:cubicBezTo>
                  <a:pt x="11968" y="5891"/>
                  <a:pt x="13040" y="6300"/>
                  <a:pt x="13883" y="6982"/>
                </a:cubicBezTo>
                <a:cubicBezTo>
                  <a:pt x="13087" y="7622"/>
                  <a:pt x="12217" y="8175"/>
                  <a:pt x="11281" y="8612"/>
                </a:cubicBezTo>
                <a:cubicBezTo>
                  <a:pt x="10732" y="7702"/>
                  <a:pt x="10072" y="6870"/>
                  <a:pt x="9333" y="6114"/>
                </a:cubicBezTo>
                <a:cubicBezTo>
                  <a:pt x="9797" y="5970"/>
                  <a:pt x="10289" y="5891"/>
                  <a:pt x="10800" y="5891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3"/>
                  <a:pt x="7547" y="16691"/>
                  <a:pt x="10800" y="16691"/>
                </a:cubicBezTo>
                <a:cubicBezTo>
                  <a:pt x="14053" y="16691"/>
                  <a:pt x="16691" y="14053"/>
                  <a:pt x="16691" y="10800"/>
                </a:cubicBezTo>
                <a:cubicBezTo>
                  <a:pt x="16691" y="7547"/>
                  <a:pt x="14053" y="4909"/>
                  <a:pt x="10800" y="490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9" name="Shape 3906"/>
          <p:cNvSpPr/>
          <p:nvPr/>
        </p:nvSpPr>
        <p:spPr>
          <a:xfrm>
            <a:off x="6210487" y="3845504"/>
            <a:ext cx="248851" cy="248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5929" y="7018"/>
                </a:moveTo>
                <a:cubicBezTo>
                  <a:pt x="15539" y="7246"/>
                  <a:pt x="15108" y="7411"/>
                  <a:pt x="14650" y="7500"/>
                </a:cubicBezTo>
                <a:cubicBezTo>
                  <a:pt x="14282" y="7114"/>
                  <a:pt x="13759" y="6874"/>
                  <a:pt x="13180" y="6874"/>
                </a:cubicBezTo>
                <a:cubicBezTo>
                  <a:pt x="12067" y="6874"/>
                  <a:pt x="11165" y="7762"/>
                  <a:pt x="11165" y="8856"/>
                </a:cubicBezTo>
                <a:cubicBezTo>
                  <a:pt x="11165" y="9012"/>
                  <a:pt x="11183" y="9162"/>
                  <a:pt x="11217" y="9308"/>
                </a:cubicBezTo>
                <a:cubicBezTo>
                  <a:pt x="9543" y="9226"/>
                  <a:pt x="8059" y="8436"/>
                  <a:pt x="7065" y="7236"/>
                </a:cubicBezTo>
                <a:cubicBezTo>
                  <a:pt x="6892" y="7530"/>
                  <a:pt x="6793" y="7870"/>
                  <a:pt x="6793" y="8233"/>
                </a:cubicBezTo>
                <a:cubicBezTo>
                  <a:pt x="6793" y="8921"/>
                  <a:pt x="7148" y="9528"/>
                  <a:pt x="7689" y="9883"/>
                </a:cubicBezTo>
                <a:cubicBezTo>
                  <a:pt x="7359" y="9873"/>
                  <a:pt x="7048" y="9784"/>
                  <a:pt x="6777" y="9635"/>
                </a:cubicBezTo>
                <a:cubicBezTo>
                  <a:pt x="6776" y="9644"/>
                  <a:pt x="6776" y="9652"/>
                  <a:pt x="6776" y="9660"/>
                </a:cubicBezTo>
                <a:cubicBezTo>
                  <a:pt x="6776" y="10621"/>
                  <a:pt x="7471" y="11422"/>
                  <a:pt x="8392" y="11604"/>
                </a:cubicBezTo>
                <a:cubicBezTo>
                  <a:pt x="8223" y="11650"/>
                  <a:pt x="8045" y="11673"/>
                  <a:pt x="7861" y="11673"/>
                </a:cubicBezTo>
                <a:cubicBezTo>
                  <a:pt x="7732" y="11673"/>
                  <a:pt x="7606" y="11662"/>
                  <a:pt x="7483" y="11638"/>
                </a:cubicBezTo>
                <a:cubicBezTo>
                  <a:pt x="7739" y="12426"/>
                  <a:pt x="8483" y="12999"/>
                  <a:pt x="9364" y="13015"/>
                </a:cubicBezTo>
                <a:cubicBezTo>
                  <a:pt x="8674" y="13547"/>
                  <a:pt x="7806" y="13863"/>
                  <a:pt x="6862" y="13863"/>
                </a:cubicBezTo>
                <a:cubicBezTo>
                  <a:pt x="6699" y="13863"/>
                  <a:pt x="6539" y="13855"/>
                  <a:pt x="6382" y="13837"/>
                </a:cubicBezTo>
                <a:cubicBezTo>
                  <a:pt x="7274" y="14398"/>
                  <a:pt x="8332" y="14727"/>
                  <a:pt x="9470" y="14727"/>
                </a:cubicBezTo>
                <a:cubicBezTo>
                  <a:pt x="13174" y="14727"/>
                  <a:pt x="15200" y="11706"/>
                  <a:pt x="15200" y="9086"/>
                </a:cubicBezTo>
                <a:cubicBezTo>
                  <a:pt x="15200" y="9000"/>
                  <a:pt x="15199" y="8914"/>
                  <a:pt x="15195" y="8830"/>
                </a:cubicBezTo>
                <a:cubicBezTo>
                  <a:pt x="15588" y="8550"/>
                  <a:pt x="15930" y="8201"/>
                  <a:pt x="16200" y="7804"/>
                </a:cubicBezTo>
                <a:cubicBezTo>
                  <a:pt x="15839" y="7961"/>
                  <a:pt x="15451" y="8067"/>
                  <a:pt x="15044" y="8115"/>
                </a:cubicBezTo>
                <a:cubicBezTo>
                  <a:pt x="15459" y="7870"/>
                  <a:pt x="15778" y="7482"/>
                  <a:pt x="15929" y="7018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0" name="Shape 3907"/>
          <p:cNvSpPr/>
          <p:nvPr/>
        </p:nvSpPr>
        <p:spPr>
          <a:xfrm>
            <a:off x="6685567" y="3845504"/>
            <a:ext cx="248851" cy="248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76" y="8468"/>
                </a:moveTo>
                <a:cubicBezTo>
                  <a:pt x="11776" y="8071"/>
                  <a:pt x="11817" y="7858"/>
                  <a:pt x="12428" y="7858"/>
                </a:cubicBezTo>
                <a:lnTo>
                  <a:pt x="13245" y="7858"/>
                </a:lnTo>
                <a:lnTo>
                  <a:pt x="13245" y="6381"/>
                </a:lnTo>
                <a:lnTo>
                  <a:pt x="11938" y="6381"/>
                </a:lnTo>
                <a:cubicBezTo>
                  <a:pt x="10369" y="6381"/>
                  <a:pt x="9815" y="7120"/>
                  <a:pt x="9815" y="8363"/>
                </a:cubicBezTo>
                <a:lnTo>
                  <a:pt x="9815" y="9322"/>
                </a:lnTo>
                <a:lnTo>
                  <a:pt x="8837" y="9322"/>
                </a:lnTo>
                <a:lnTo>
                  <a:pt x="8837" y="10800"/>
                </a:lnTo>
                <a:lnTo>
                  <a:pt x="9815" y="10800"/>
                </a:lnTo>
                <a:lnTo>
                  <a:pt x="9815" y="15219"/>
                </a:lnTo>
                <a:lnTo>
                  <a:pt x="11774" y="15219"/>
                </a:lnTo>
                <a:lnTo>
                  <a:pt x="11774" y="10800"/>
                </a:lnTo>
                <a:lnTo>
                  <a:pt x="13081" y="10800"/>
                </a:lnTo>
                <a:lnTo>
                  <a:pt x="13254" y="9322"/>
                </a:lnTo>
                <a:lnTo>
                  <a:pt x="11774" y="9322"/>
                </a:lnTo>
                <a:cubicBezTo>
                  <a:pt x="11774" y="9322"/>
                  <a:pt x="11776" y="8468"/>
                  <a:pt x="11776" y="8468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1" name="Shape 3908"/>
          <p:cNvSpPr/>
          <p:nvPr/>
        </p:nvSpPr>
        <p:spPr>
          <a:xfrm>
            <a:off x="7160646" y="3845504"/>
            <a:ext cx="248851" cy="248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24" y="12090"/>
                </a:moveTo>
                <a:cubicBezTo>
                  <a:pt x="14020" y="12090"/>
                  <a:pt x="14020" y="12429"/>
                  <a:pt x="14020" y="12429"/>
                </a:cubicBezTo>
                <a:lnTo>
                  <a:pt x="14020" y="12863"/>
                </a:lnTo>
                <a:lnTo>
                  <a:pt x="14629" y="12863"/>
                </a:lnTo>
                <a:lnTo>
                  <a:pt x="14629" y="12429"/>
                </a:lnTo>
                <a:cubicBezTo>
                  <a:pt x="14629" y="12429"/>
                  <a:pt x="14629" y="12090"/>
                  <a:pt x="14324" y="12090"/>
                </a:cubicBezTo>
                <a:moveTo>
                  <a:pt x="15287" y="12380"/>
                </a:moveTo>
                <a:lnTo>
                  <a:pt x="15287" y="13348"/>
                </a:lnTo>
                <a:lnTo>
                  <a:pt x="14020" y="13348"/>
                </a:lnTo>
                <a:lnTo>
                  <a:pt x="14020" y="14072"/>
                </a:lnTo>
                <a:cubicBezTo>
                  <a:pt x="14020" y="14072"/>
                  <a:pt x="14020" y="14411"/>
                  <a:pt x="14324" y="14411"/>
                </a:cubicBezTo>
                <a:cubicBezTo>
                  <a:pt x="14629" y="14411"/>
                  <a:pt x="14629" y="14072"/>
                  <a:pt x="14629" y="14072"/>
                </a:cubicBezTo>
                <a:lnTo>
                  <a:pt x="14629" y="13734"/>
                </a:lnTo>
                <a:lnTo>
                  <a:pt x="15287" y="13734"/>
                </a:lnTo>
                <a:lnTo>
                  <a:pt x="15287" y="14266"/>
                </a:lnTo>
                <a:cubicBezTo>
                  <a:pt x="15287" y="14266"/>
                  <a:pt x="15186" y="14943"/>
                  <a:pt x="14374" y="14943"/>
                </a:cubicBezTo>
                <a:cubicBezTo>
                  <a:pt x="13563" y="14943"/>
                  <a:pt x="13412" y="14266"/>
                  <a:pt x="13412" y="14266"/>
                </a:cubicBezTo>
                <a:lnTo>
                  <a:pt x="13412" y="12380"/>
                </a:lnTo>
                <a:cubicBezTo>
                  <a:pt x="13412" y="12380"/>
                  <a:pt x="13412" y="11558"/>
                  <a:pt x="14374" y="11558"/>
                </a:cubicBezTo>
                <a:cubicBezTo>
                  <a:pt x="15338" y="11558"/>
                  <a:pt x="15287" y="12380"/>
                  <a:pt x="15287" y="12380"/>
                </a:cubicBezTo>
                <a:moveTo>
                  <a:pt x="12905" y="14169"/>
                </a:moveTo>
                <a:cubicBezTo>
                  <a:pt x="12905" y="14169"/>
                  <a:pt x="12905" y="14943"/>
                  <a:pt x="12347" y="14943"/>
                </a:cubicBezTo>
                <a:cubicBezTo>
                  <a:pt x="12005" y="14943"/>
                  <a:pt x="11797" y="14762"/>
                  <a:pt x="11687" y="14622"/>
                </a:cubicBezTo>
                <a:lnTo>
                  <a:pt x="11687" y="14895"/>
                </a:lnTo>
                <a:lnTo>
                  <a:pt x="11028" y="14895"/>
                </a:lnTo>
                <a:lnTo>
                  <a:pt x="11028" y="10446"/>
                </a:lnTo>
                <a:lnTo>
                  <a:pt x="11687" y="10446"/>
                </a:lnTo>
                <a:lnTo>
                  <a:pt x="11687" y="11888"/>
                </a:lnTo>
                <a:cubicBezTo>
                  <a:pt x="11788" y="11782"/>
                  <a:pt x="12036" y="11558"/>
                  <a:pt x="12347" y="11558"/>
                </a:cubicBezTo>
                <a:cubicBezTo>
                  <a:pt x="12752" y="11558"/>
                  <a:pt x="12905" y="11897"/>
                  <a:pt x="12905" y="12332"/>
                </a:cubicBezTo>
                <a:cubicBezTo>
                  <a:pt x="12905" y="12332"/>
                  <a:pt x="12905" y="14169"/>
                  <a:pt x="12905" y="14169"/>
                </a:cubicBezTo>
                <a:close/>
                <a:moveTo>
                  <a:pt x="10521" y="14895"/>
                </a:moveTo>
                <a:lnTo>
                  <a:pt x="9913" y="14895"/>
                </a:lnTo>
                <a:lnTo>
                  <a:pt x="9913" y="14605"/>
                </a:lnTo>
                <a:cubicBezTo>
                  <a:pt x="9913" y="14605"/>
                  <a:pt x="9558" y="14943"/>
                  <a:pt x="9152" y="14943"/>
                </a:cubicBezTo>
                <a:cubicBezTo>
                  <a:pt x="8746" y="14943"/>
                  <a:pt x="8696" y="14556"/>
                  <a:pt x="8696" y="14556"/>
                </a:cubicBezTo>
                <a:lnTo>
                  <a:pt x="8696" y="11558"/>
                </a:lnTo>
                <a:lnTo>
                  <a:pt x="9304" y="11558"/>
                </a:lnTo>
                <a:lnTo>
                  <a:pt x="9304" y="14363"/>
                </a:lnTo>
                <a:cubicBezTo>
                  <a:pt x="9304" y="14363"/>
                  <a:pt x="9304" y="14508"/>
                  <a:pt x="9507" y="14508"/>
                </a:cubicBezTo>
                <a:cubicBezTo>
                  <a:pt x="9710" y="14508"/>
                  <a:pt x="9913" y="14266"/>
                  <a:pt x="9913" y="14266"/>
                </a:cubicBezTo>
                <a:lnTo>
                  <a:pt x="9913" y="11558"/>
                </a:lnTo>
                <a:lnTo>
                  <a:pt x="10521" y="11558"/>
                </a:lnTo>
                <a:cubicBezTo>
                  <a:pt x="10521" y="11558"/>
                  <a:pt x="10521" y="14895"/>
                  <a:pt x="10521" y="14895"/>
                </a:cubicBezTo>
                <a:close/>
                <a:moveTo>
                  <a:pt x="8595" y="11074"/>
                </a:moveTo>
                <a:lnTo>
                  <a:pt x="7833" y="11074"/>
                </a:lnTo>
                <a:lnTo>
                  <a:pt x="7833" y="14895"/>
                </a:lnTo>
                <a:lnTo>
                  <a:pt x="7124" y="14895"/>
                </a:lnTo>
                <a:lnTo>
                  <a:pt x="7124" y="11074"/>
                </a:lnTo>
                <a:lnTo>
                  <a:pt x="6364" y="11074"/>
                </a:lnTo>
                <a:lnTo>
                  <a:pt x="6364" y="10446"/>
                </a:lnTo>
                <a:lnTo>
                  <a:pt x="8595" y="10446"/>
                </a:lnTo>
                <a:cubicBezTo>
                  <a:pt x="8595" y="10446"/>
                  <a:pt x="8595" y="11074"/>
                  <a:pt x="8595" y="11074"/>
                </a:cubicBezTo>
                <a:close/>
                <a:moveTo>
                  <a:pt x="14527" y="9431"/>
                </a:moveTo>
                <a:cubicBezTo>
                  <a:pt x="14527" y="9431"/>
                  <a:pt x="12667" y="9334"/>
                  <a:pt x="10800" y="9334"/>
                </a:cubicBezTo>
                <a:cubicBezTo>
                  <a:pt x="8940" y="9334"/>
                  <a:pt x="7073" y="9431"/>
                  <a:pt x="7073" y="9431"/>
                </a:cubicBezTo>
                <a:cubicBezTo>
                  <a:pt x="6233" y="9431"/>
                  <a:pt x="5552" y="10080"/>
                  <a:pt x="5552" y="10881"/>
                </a:cubicBezTo>
                <a:cubicBezTo>
                  <a:pt x="5552" y="10881"/>
                  <a:pt x="5400" y="11822"/>
                  <a:pt x="5400" y="12767"/>
                </a:cubicBezTo>
                <a:cubicBezTo>
                  <a:pt x="5400" y="13708"/>
                  <a:pt x="5552" y="14652"/>
                  <a:pt x="5552" y="14652"/>
                </a:cubicBezTo>
                <a:cubicBezTo>
                  <a:pt x="5552" y="15454"/>
                  <a:pt x="6233" y="16104"/>
                  <a:pt x="7073" y="16104"/>
                </a:cubicBezTo>
                <a:cubicBezTo>
                  <a:pt x="7073" y="16104"/>
                  <a:pt x="8905" y="16200"/>
                  <a:pt x="10800" y="16200"/>
                </a:cubicBezTo>
                <a:cubicBezTo>
                  <a:pt x="12630" y="16200"/>
                  <a:pt x="14527" y="16104"/>
                  <a:pt x="14527" y="16104"/>
                </a:cubicBezTo>
                <a:cubicBezTo>
                  <a:pt x="15367" y="16104"/>
                  <a:pt x="16049" y="15454"/>
                  <a:pt x="16049" y="14652"/>
                </a:cubicBezTo>
                <a:cubicBezTo>
                  <a:pt x="16049" y="14652"/>
                  <a:pt x="16200" y="13700"/>
                  <a:pt x="16200" y="12767"/>
                </a:cubicBezTo>
                <a:cubicBezTo>
                  <a:pt x="16200" y="11814"/>
                  <a:pt x="16049" y="10881"/>
                  <a:pt x="16049" y="10881"/>
                </a:cubicBezTo>
                <a:cubicBezTo>
                  <a:pt x="16049" y="10080"/>
                  <a:pt x="15367" y="9431"/>
                  <a:pt x="14527" y="9431"/>
                </a:cubicBezTo>
                <a:moveTo>
                  <a:pt x="11991" y="12090"/>
                </a:moveTo>
                <a:cubicBezTo>
                  <a:pt x="11859" y="12090"/>
                  <a:pt x="11757" y="12167"/>
                  <a:pt x="11687" y="12243"/>
                </a:cubicBezTo>
                <a:lnTo>
                  <a:pt x="11687" y="14277"/>
                </a:lnTo>
                <a:cubicBezTo>
                  <a:pt x="11751" y="14345"/>
                  <a:pt x="11847" y="14411"/>
                  <a:pt x="11991" y="14411"/>
                </a:cubicBezTo>
                <a:cubicBezTo>
                  <a:pt x="12296" y="14411"/>
                  <a:pt x="12296" y="14072"/>
                  <a:pt x="12296" y="14072"/>
                </a:cubicBezTo>
                <a:lnTo>
                  <a:pt x="12296" y="12429"/>
                </a:lnTo>
                <a:cubicBezTo>
                  <a:pt x="12296" y="12429"/>
                  <a:pt x="12245" y="12090"/>
                  <a:pt x="11991" y="12090"/>
                </a:cubicBezTo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7986" y="8751"/>
                </a:moveTo>
                <a:lnTo>
                  <a:pt x="8696" y="8751"/>
                </a:lnTo>
                <a:lnTo>
                  <a:pt x="8696" y="7188"/>
                </a:lnTo>
                <a:lnTo>
                  <a:pt x="9507" y="4970"/>
                </a:lnTo>
                <a:lnTo>
                  <a:pt x="8848" y="4970"/>
                </a:lnTo>
                <a:lnTo>
                  <a:pt x="8341" y="6433"/>
                </a:lnTo>
                <a:lnTo>
                  <a:pt x="7833" y="4970"/>
                </a:lnTo>
                <a:lnTo>
                  <a:pt x="7124" y="4970"/>
                </a:lnTo>
                <a:lnTo>
                  <a:pt x="7986" y="7188"/>
                </a:lnTo>
                <a:cubicBezTo>
                  <a:pt x="7986" y="7188"/>
                  <a:pt x="7986" y="8751"/>
                  <a:pt x="7986" y="8751"/>
                </a:cubicBezTo>
                <a:close/>
                <a:moveTo>
                  <a:pt x="10166" y="6634"/>
                </a:moveTo>
                <a:cubicBezTo>
                  <a:pt x="10166" y="6467"/>
                  <a:pt x="10302" y="6332"/>
                  <a:pt x="10470" y="6332"/>
                </a:cubicBezTo>
                <a:cubicBezTo>
                  <a:pt x="10638" y="6332"/>
                  <a:pt x="10774" y="6467"/>
                  <a:pt x="10774" y="6634"/>
                </a:cubicBezTo>
                <a:lnTo>
                  <a:pt x="10774" y="8045"/>
                </a:lnTo>
                <a:cubicBezTo>
                  <a:pt x="10774" y="8212"/>
                  <a:pt x="10638" y="8348"/>
                  <a:pt x="10470" y="8348"/>
                </a:cubicBezTo>
                <a:cubicBezTo>
                  <a:pt x="10302" y="8348"/>
                  <a:pt x="10166" y="8212"/>
                  <a:pt x="10166" y="8045"/>
                </a:cubicBezTo>
                <a:cubicBezTo>
                  <a:pt x="10166" y="8045"/>
                  <a:pt x="10166" y="6634"/>
                  <a:pt x="10166" y="6634"/>
                </a:cubicBezTo>
                <a:close/>
                <a:moveTo>
                  <a:pt x="10369" y="8802"/>
                </a:moveTo>
                <a:lnTo>
                  <a:pt x="10572" y="8802"/>
                </a:lnTo>
                <a:cubicBezTo>
                  <a:pt x="11020" y="8802"/>
                  <a:pt x="11383" y="8440"/>
                  <a:pt x="11383" y="7995"/>
                </a:cubicBezTo>
                <a:lnTo>
                  <a:pt x="11383" y="6685"/>
                </a:lnTo>
                <a:cubicBezTo>
                  <a:pt x="11383" y="6239"/>
                  <a:pt x="11020" y="5877"/>
                  <a:pt x="10572" y="5877"/>
                </a:cubicBezTo>
                <a:lnTo>
                  <a:pt x="10369" y="5877"/>
                </a:lnTo>
                <a:cubicBezTo>
                  <a:pt x="9921" y="5877"/>
                  <a:pt x="9558" y="6239"/>
                  <a:pt x="9558" y="6685"/>
                </a:cubicBezTo>
                <a:lnTo>
                  <a:pt x="9558" y="7995"/>
                </a:lnTo>
                <a:cubicBezTo>
                  <a:pt x="9558" y="8440"/>
                  <a:pt x="9921" y="8802"/>
                  <a:pt x="10369" y="8802"/>
                </a:cubicBezTo>
                <a:moveTo>
                  <a:pt x="12397" y="8802"/>
                </a:moveTo>
                <a:cubicBezTo>
                  <a:pt x="12803" y="8802"/>
                  <a:pt x="13158" y="8449"/>
                  <a:pt x="13158" y="8449"/>
                </a:cubicBezTo>
                <a:lnTo>
                  <a:pt x="13158" y="8751"/>
                </a:lnTo>
                <a:lnTo>
                  <a:pt x="13767" y="8751"/>
                </a:lnTo>
                <a:lnTo>
                  <a:pt x="13767" y="5877"/>
                </a:lnTo>
                <a:lnTo>
                  <a:pt x="13158" y="5877"/>
                </a:lnTo>
                <a:lnTo>
                  <a:pt x="13158" y="8096"/>
                </a:lnTo>
                <a:cubicBezTo>
                  <a:pt x="13158" y="8096"/>
                  <a:pt x="12955" y="8348"/>
                  <a:pt x="12752" y="8348"/>
                </a:cubicBezTo>
                <a:cubicBezTo>
                  <a:pt x="12549" y="8348"/>
                  <a:pt x="12549" y="8197"/>
                  <a:pt x="12549" y="8197"/>
                </a:cubicBezTo>
                <a:lnTo>
                  <a:pt x="12549" y="5877"/>
                </a:lnTo>
                <a:lnTo>
                  <a:pt x="11941" y="5877"/>
                </a:lnTo>
                <a:lnTo>
                  <a:pt x="11941" y="8398"/>
                </a:lnTo>
                <a:cubicBezTo>
                  <a:pt x="11941" y="8398"/>
                  <a:pt x="11991" y="8802"/>
                  <a:pt x="12397" y="880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2" name="Shape 3909"/>
          <p:cNvSpPr/>
          <p:nvPr/>
        </p:nvSpPr>
        <p:spPr>
          <a:xfrm>
            <a:off x="7635726" y="3845504"/>
            <a:ext cx="248851" cy="248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0672" y="6383"/>
                </a:moveTo>
                <a:cubicBezTo>
                  <a:pt x="10463" y="6409"/>
                  <a:pt x="10254" y="6435"/>
                  <a:pt x="10045" y="6460"/>
                </a:cubicBezTo>
                <a:cubicBezTo>
                  <a:pt x="9652" y="6558"/>
                  <a:pt x="9223" y="6650"/>
                  <a:pt x="8904" y="6836"/>
                </a:cubicBezTo>
                <a:cubicBezTo>
                  <a:pt x="8055" y="7334"/>
                  <a:pt x="7467" y="7913"/>
                  <a:pt x="7073" y="8856"/>
                </a:cubicBezTo>
                <a:cubicBezTo>
                  <a:pt x="7009" y="9009"/>
                  <a:pt x="7007" y="9157"/>
                  <a:pt x="6960" y="9326"/>
                </a:cubicBezTo>
                <a:cubicBezTo>
                  <a:pt x="6658" y="10425"/>
                  <a:pt x="7194" y="11563"/>
                  <a:pt x="7844" y="11956"/>
                </a:cubicBezTo>
                <a:cubicBezTo>
                  <a:pt x="7969" y="12032"/>
                  <a:pt x="8253" y="12166"/>
                  <a:pt x="8358" y="11988"/>
                </a:cubicBezTo>
                <a:cubicBezTo>
                  <a:pt x="8416" y="11889"/>
                  <a:pt x="8403" y="11758"/>
                  <a:pt x="8438" y="11644"/>
                </a:cubicBezTo>
                <a:cubicBezTo>
                  <a:pt x="8461" y="11568"/>
                  <a:pt x="8536" y="11424"/>
                  <a:pt x="8519" y="11330"/>
                </a:cubicBezTo>
                <a:cubicBezTo>
                  <a:pt x="8490" y="11170"/>
                  <a:pt x="8318" y="11068"/>
                  <a:pt x="8246" y="10939"/>
                </a:cubicBezTo>
                <a:cubicBezTo>
                  <a:pt x="8099" y="10676"/>
                  <a:pt x="8091" y="10444"/>
                  <a:pt x="8020" y="10093"/>
                </a:cubicBezTo>
                <a:cubicBezTo>
                  <a:pt x="8026" y="10046"/>
                  <a:pt x="8031" y="9999"/>
                  <a:pt x="8037" y="9952"/>
                </a:cubicBezTo>
                <a:cubicBezTo>
                  <a:pt x="8058" y="9559"/>
                  <a:pt x="8124" y="9276"/>
                  <a:pt x="8246" y="8997"/>
                </a:cubicBezTo>
                <a:cubicBezTo>
                  <a:pt x="8601" y="8177"/>
                  <a:pt x="9172" y="7720"/>
                  <a:pt x="10093" y="7447"/>
                </a:cubicBezTo>
                <a:cubicBezTo>
                  <a:pt x="10300" y="7386"/>
                  <a:pt x="10882" y="7288"/>
                  <a:pt x="11187" y="7353"/>
                </a:cubicBezTo>
                <a:cubicBezTo>
                  <a:pt x="11369" y="7385"/>
                  <a:pt x="11551" y="7415"/>
                  <a:pt x="11733" y="7447"/>
                </a:cubicBezTo>
                <a:cubicBezTo>
                  <a:pt x="12393" y="7655"/>
                  <a:pt x="12874" y="8039"/>
                  <a:pt x="13131" y="8637"/>
                </a:cubicBezTo>
                <a:cubicBezTo>
                  <a:pt x="13292" y="9010"/>
                  <a:pt x="13339" y="9724"/>
                  <a:pt x="13228" y="10203"/>
                </a:cubicBezTo>
                <a:cubicBezTo>
                  <a:pt x="13174" y="10429"/>
                  <a:pt x="13183" y="10624"/>
                  <a:pt x="13115" y="10829"/>
                </a:cubicBezTo>
                <a:cubicBezTo>
                  <a:pt x="12865" y="11589"/>
                  <a:pt x="12498" y="12293"/>
                  <a:pt x="11669" y="12488"/>
                </a:cubicBezTo>
                <a:cubicBezTo>
                  <a:pt x="11121" y="12618"/>
                  <a:pt x="10711" y="12284"/>
                  <a:pt x="10576" y="11941"/>
                </a:cubicBezTo>
                <a:cubicBezTo>
                  <a:pt x="10538" y="11846"/>
                  <a:pt x="10474" y="11676"/>
                  <a:pt x="10512" y="11518"/>
                </a:cubicBezTo>
                <a:cubicBezTo>
                  <a:pt x="10656" y="10902"/>
                  <a:pt x="10865" y="10349"/>
                  <a:pt x="11026" y="9733"/>
                </a:cubicBezTo>
                <a:cubicBezTo>
                  <a:pt x="11179" y="9146"/>
                  <a:pt x="10888" y="8684"/>
                  <a:pt x="10431" y="8575"/>
                </a:cubicBezTo>
                <a:cubicBezTo>
                  <a:pt x="9863" y="8439"/>
                  <a:pt x="9424" y="8966"/>
                  <a:pt x="9275" y="9310"/>
                </a:cubicBezTo>
                <a:cubicBezTo>
                  <a:pt x="9155" y="9584"/>
                  <a:pt x="9083" y="10089"/>
                  <a:pt x="9178" y="10454"/>
                </a:cubicBezTo>
                <a:cubicBezTo>
                  <a:pt x="9208" y="10569"/>
                  <a:pt x="9347" y="10879"/>
                  <a:pt x="9322" y="10986"/>
                </a:cubicBezTo>
                <a:cubicBezTo>
                  <a:pt x="9213" y="11462"/>
                  <a:pt x="9089" y="11974"/>
                  <a:pt x="8952" y="12441"/>
                </a:cubicBezTo>
                <a:cubicBezTo>
                  <a:pt x="8812" y="12929"/>
                  <a:pt x="8736" y="13427"/>
                  <a:pt x="8600" y="13898"/>
                </a:cubicBezTo>
                <a:cubicBezTo>
                  <a:pt x="8536" y="14115"/>
                  <a:pt x="8539" y="14346"/>
                  <a:pt x="8487" y="14571"/>
                </a:cubicBezTo>
                <a:lnTo>
                  <a:pt x="8487" y="14900"/>
                </a:lnTo>
                <a:cubicBezTo>
                  <a:pt x="8439" y="15109"/>
                  <a:pt x="8475" y="15478"/>
                  <a:pt x="8519" y="15683"/>
                </a:cubicBezTo>
                <a:cubicBezTo>
                  <a:pt x="8548" y="15815"/>
                  <a:pt x="8502" y="15978"/>
                  <a:pt x="8567" y="16074"/>
                </a:cubicBezTo>
                <a:cubicBezTo>
                  <a:pt x="8568" y="16144"/>
                  <a:pt x="8577" y="16160"/>
                  <a:pt x="8600" y="16200"/>
                </a:cubicBezTo>
                <a:cubicBezTo>
                  <a:pt x="8800" y="16194"/>
                  <a:pt x="9078" y="15665"/>
                  <a:pt x="9178" y="15511"/>
                </a:cubicBezTo>
                <a:cubicBezTo>
                  <a:pt x="9369" y="15216"/>
                  <a:pt x="9546" y="14901"/>
                  <a:pt x="9692" y="14556"/>
                </a:cubicBezTo>
                <a:cubicBezTo>
                  <a:pt x="9823" y="14245"/>
                  <a:pt x="9844" y="13901"/>
                  <a:pt x="9950" y="13569"/>
                </a:cubicBezTo>
                <a:cubicBezTo>
                  <a:pt x="10025" y="13329"/>
                  <a:pt x="10133" y="13049"/>
                  <a:pt x="10158" y="12787"/>
                </a:cubicBezTo>
                <a:lnTo>
                  <a:pt x="10174" y="12787"/>
                </a:lnTo>
                <a:cubicBezTo>
                  <a:pt x="10216" y="12930"/>
                  <a:pt x="10367" y="13035"/>
                  <a:pt x="10480" y="13116"/>
                </a:cubicBezTo>
                <a:cubicBezTo>
                  <a:pt x="10833" y="13367"/>
                  <a:pt x="11441" y="13601"/>
                  <a:pt x="12102" y="13444"/>
                </a:cubicBezTo>
                <a:cubicBezTo>
                  <a:pt x="12850" y="13267"/>
                  <a:pt x="13446" y="12916"/>
                  <a:pt x="13838" y="12394"/>
                </a:cubicBezTo>
                <a:cubicBezTo>
                  <a:pt x="14127" y="12011"/>
                  <a:pt x="14346" y="11567"/>
                  <a:pt x="14513" y="11064"/>
                </a:cubicBezTo>
                <a:cubicBezTo>
                  <a:pt x="14596" y="10817"/>
                  <a:pt x="14613" y="10543"/>
                  <a:pt x="14675" y="10281"/>
                </a:cubicBezTo>
                <a:cubicBezTo>
                  <a:pt x="14827" y="9624"/>
                  <a:pt x="14623" y="8833"/>
                  <a:pt x="14433" y="8402"/>
                </a:cubicBezTo>
                <a:cubicBezTo>
                  <a:pt x="13856" y="7098"/>
                  <a:pt x="12630" y="6355"/>
                  <a:pt x="10672" y="6383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3" name="Shape 3910"/>
          <p:cNvSpPr/>
          <p:nvPr/>
        </p:nvSpPr>
        <p:spPr>
          <a:xfrm>
            <a:off x="8110805" y="3845504"/>
            <a:ext cx="248851" cy="248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281" y="6871"/>
                </a:moveTo>
                <a:cubicBezTo>
                  <a:pt x="12915" y="6830"/>
                  <a:pt x="11990" y="7537"/>
                  <a:pt x="11505" y="8992"/>
                </a:cubicBezTo>
                <a:cubicBezTo>
                  <a:pt x="11754" y="8897"/>
                  <a:pt x="11998" y="8850"/>
                  <a:pt x="12232" y="8850"/>
                </a:cubicBezTo>
                <a:cubicBezTo>
                  <a:pt x="12732" y="8850"/>
                  <a:pt x="12952" y="9108"/>
                  <a:pt x="12893" y="9625"/>
                </a:cubicBezTo>
                <a:cubicBezTo>
                  <a:pt x="12863" y="9937"/>
                  <a:pt x="12643" y="10393"/>
                  <a:pt x="12232" y="10991"/>
                </a:cubicBezTo>
                <a:cubicBezTo>
                  <a:pt x="11821" y="11589"/>
                  <a:pt x="11512" y="11888"/>
                  <a:pt x="11307" y="11888"/>
                </a:cubicBezTo>
                <a:cubicBezTo>
                  <a:pt x="11043" y="11888"/>
                  <a:pt x="10800" y="11426"/>
                  <a:pt x="10580" y="10502"/>
                </a:cubicBezTo>
                <a:cubicBezTo>
                  <a:pt x="10506" y="10230"/>
                  <a:pt x="10374" y="9536"/>
                  <a:pt x="10183" y="8421"/>
                </a:cubicBezTo>
                <a:cubicBezTo>
                  <a:pt x="10007" y="7388"/>
                  <a:pt x="9537" y="6904"/>
                  <a:pt x="8773" y="6972"/>
                </a:cubicBezTo>
                <a:cubicBezTo>
                  <a:pt x="8450" y="7000"/>
                  <a:pt x="7966" y="7273"/>
                  <a:pt x="7320" y="7788"/>
                </a:cubicBezTo>
                <a:cubicBezTo>
                  <a:pt x="6849" y="8183"/>
                  <a:pt x="6372" y="8577"/>
                  <a:pt x="5887" y="8972"/>
                </a:cubicBezTo>
                <a:lnTo>
                  <a:pt x="6350" y="9523"/>
                </a:lnTo>
                <a:cubicBezTo>
                  <a:pt x="6790" y="9237"/>
                  <a:pt x="7047" y="9094"/>
                  <a:pt x="7121" y="9094"/>
                </a:cubicBezTo>
                <a:cubicBezTo>
                  <a:pt x="7459" y="9094"/>
                  <a:pt x="7774" y="9583"/>
                  <a:pt x="8068" y="10563"/>
                </a:cubicBezTo>
                <a:cubicBezTo>
                  <a:pt x="8333" y="11461"/>
                  <a:pt x="8597" y="12358"/>
                  <a:pt x="8861" y="13256"/>
                </a:cubicBezTo>
                <a:cubicBezTo>
                  <a:pt x="9258" y="14234"/>
                  <a:pt x="9743" y="14723"/>
                  <a:pt x="10316" y="14723"/>
                </a:cubicBezTo>
                <a:cubicBezTo>
                  <a:pt x="11241" y="14723"/>
                  <a:pt x="12371" y="13922"/>
                  <a:pt x="13709" y="12317"/>
                </a:cubicBezTo>
                <a:cubicBezTo>
                  <a:pt x="15001" y="10781"/>
                  <a:pt x="15669" y="9570"/>
                  <a:pt x="15713" y="8686"/>
                </a:cubicBezTo>
                <a:cubicBezTo>
                  <a:pt x="15772" y="7504"/>
                  <a:pt x="15295" y="6899"/>
                  <a:pt x="14281" y="6871"/>
                </a:cubicBezTo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4" name="Shape 3911"/>
          <p:cNvSpPr/>
          <p:nvPr/>
        </p:nvSpPr>
        <p:spPr>
          <a:xfrm>
            <a:off x="8585885" y="3845504"/>
            <a:ext cx="248851" cy="248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724" y="7360"/>
                </a:moveTo>
                <a:lnTo>
                  <a:pt x="13742" y="7360"/>
                </a:lnTo>
                <a:lnTo>
                  <a:pt x="13742" y="8833"/>
                </a:lnTo>
                <a:lnTo>
                  <a:pt x="12265" y="8833"/>
                </a:lnTo>
                <a:lnTo>
                  <a:pt x="12265" y="9815"/>
                </a:lnTo>
                <a:lnTo>
                  <a:pt x="13742" y="9815"/>
                </a:lnTo>
                <a:lnTo>
                  <a:pt x="13742" y="11283"/>
                </a:lnTo>
                <a:lnTo>
                  <a:pt x="14724" y="11283"/>
                </a:lnTo>
                <a:lnTo>
                  <a:pt x="14724" y="9815"/>
                </a:lnTo>
                <a:lnTo>
                  <a:pt x="16204" y="9815"/>
                </a:lnTo>
                <a:lnTo>
                  <a:pt x="16204" y="8833"/>
                </a:lnTo>
                <a:lnTo>
                  <a:pt x="14724" y="8833"/>
                </a:lnTo>
                <a:cubicBezTo>
                  <a:pt x="14724" y="8833"/>
                  <a:pt x="14724" y="7360"/>
                  <a:pt x="14724" y="7360"/>
                </a:cubicBezTo>
                <a:close/>
                <a:moveTo>
                  <a:pt x="9321" y="13946"/>
                </a:moveTo>
                <a:cubicBezTo>
                  <a:pt x="8620" y="13946"/>
                  <a:pt x="8070" y="13495"/>
                  <a:pt x="8070" y="12920"/>
                </a:cubicBezTo>
                <a:cubicBezTo>
                  <a:pt x="8070" y="12392"/>
                  <a:pt x="8713" y="11929"/>
                  <a:pt x="9446" y="11929"/>
                </a:cubicBezTo>
                <a:lnTo>
                  <a:pt x="9446" y="11723"/>
                </a:lnTo>
                <a:lnTo>
                  <a:pt x="9465" y="11929"/>
                </a:lnTo>
                <a:cubicBezTo>
                  <a:pt x="9623" y="11930"/>
                  <a:pt x="9777" y="11954"/>
                  <a:pt x="9922" y="12000"/>
                </a:cubicBezTo>
                <a:lnTo>
                  <a:pt x="10067" y="12105"/>
                </a:lnTo>
                <a:cubicBezTo>
                  <a:pt x="10439" y="12371"/>
                  <a:pt x="10637" y="12521"/>
                  <a:pt x="10695" y="12764"/>
                </a:cubicBezTo>
                <a:cubicBezTo>
                  <a:pt x="10710" y="12827"/>
                  <a:pt x="10717" y="12891"/>
                  <a:pt x="10717" y="12954"/>
                </a:cubicBezTo>
                <a:cubicBezTo>
                  <a:pt x="10717" y="13612"/>
                  <a:pt x="10247" y="13946"/>
                  <a:pt x="9321" y="13946"/>
                </a:cubicBezTo>
                <a:moveTo>
                  <a:pt x="8542" y="8739"/>
                </a:moveTo>
                <a:cubicBezTo>
                  <a:pt x="8494" y="8363"/>
                  <a:pt x="8574" y="8014"/>
                  <a:pt x="8754" y="7807"/>
                </a:cubicBezTo>
                <a:cubicBezTo>
                  <a:pt x="8864" y="7680"/>
                  <a:pt x="9006" y="7613"/>
                  <a:pt x="9163" y="7613"/>
                </a:cubicBezTo>
                <a:lnTo>
                  <a:pt x="9163" y="7409"/>
                </a:lnTo>
                <a:lnTo>
                  <a:pt x="9164" y="7409"/>
                </a:lnTo>
                <a:lnTo>
                  <a:pt x="9182" y="7613"/>
                </a:lnTo>
                <a:cubicBezTo>
                  <a:pt x="9653" y="7628"/>
                  <a:pt x="10105" y="8185"/>
                  <a:pt x="10189" y="8856"/>
                </a:cubicBezTo>
                <a:cubicBezTo>
                  <a:pt x="10237" y="9239"/>
                  <a:pt x="10154" y="9596"/>
                  <a:pt x="9969" y="9810"/>
                </a:cubicBezTo>
                <a:cubicBezTo>
                  <a:pt x="9860" y="9935"/>
                  <a:pt x="9721" y="10002"/>
                  <a:pt x="9550" y="10001"/>
                </a:cubicBezTo>
                <a:lnTo>
                  <a:pt x="9549" y="10001"/>
                </a:lnTo>
                <a:cubicBezTo>
                  <a:pt x="9087" y="9988"/>
                  <a:pt x="8625" y="9409"/>
                  <a:pt x="8542" y="8739"/>
                </a:cubicBezTo>
                <a:moveTo>
                  <a:pt x="10838" y="11196"/>
                </a:moveTo>
                <a:cubicBezTo>
                  <a:pt x="10586" y="11009"/>
                  <a:pt x="10351" y="10732"/>
                  <a:pt x="10342" y="10647"/>
                </a:cubicBezTo>
                <a:cubicBezTo>
                  <a:pt x="10342" y="10499"/>
                  <a:pt x="10342" y="10432"/>
                  <a:pt x="10689" y="10148"/>
                </a:cubicBezTo>
                <a:cubicBezTo>
                  <a:pt x="11138" y="9780"/>
                  <a:pt x="11386" y="9296"/>
                  <a:pt x="11386" y="8784"/>
                </a:cubicBezTo>
                <a:cubicBezTo>
                  <a:pt x="11386" y="8343"/>
                  <a:pt x="11262" y="7948"/>
                  <a:pt x="11049" y="7660"/>
                </a:cubicBezTo>
                <a:lnTo>
                  <a:pt x="11238" y="7660"/>
                </a:lnTo>
                <a:lnTo>
                  <a:pt x="12276" y="6874"/>
                </a:lnTo>
                <a:lnTo>
                  <a:pt x="9463" y="6874"/>
                </a:lnTo>
                <a:cubicBezTo>
                  <a:pt x="8334" y="6874"/>
                  <a:pt x="7345" y="7760"/>
                  <a:pt x="7345" y="8769"/>
                </a:cubicBezTo>
                <a:cubicBezTo>
                  <a:pt x="7345" y="9812"/>
                  <a:pt x="8109" y="10605"/>
                  <a:pt x="9136" y="10649"/>
                </a:cubicBezTo>
                <a:cubicBezTo>
                  <a:pt x="9121" y="10722"/>
                  <a:pt x="9113" y="10795"/>
                  <a:pt x="9113" y="10867"/>
                </a:cubicBezTo>
                <a:cubicBezTo>
                  <a:pt x="9113" y="11019"/>
                  <a:pt x="9147" y="11162"/>
                  <a:pt x="9216" y="11300"/>
                </a:cubicBezTo>
                <a:cubicBezTo>
                  <a:pt x="7942" y="11309"/>
                  <a:pt x="6869" y="12161"/>
                  <a:pt x="6869" y="13167"/>
                </a:cubicBezTo>
                <a:cubicBezTo>
                  <a:pt x="6869" y="14071"/>
                  <a:pt x="7902" y="14727"/>
                  <a:pt x="9325" y="14727"/>
                </a:cubicBezTo>
                <a:cubicBezTo>
                  <a:pt x="10861" y="14727"/>
                  <a:pt x="11690" y="13766"/>
                  <a:pt x="11690" y="12860"/>
                </a:cubicBezTo>
                <a:cubicBezTo>
                  <a:pt x="11690" y="12108"/>
                  <a:pt x="11459" y="11656"/>
                  <a:pt x="10838" y="11196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5" name="Shape 3912"/>
          <p:cNvSpPr/>
          <p:nvPr/>
        </p:nvSpPr>
        <p:spPr>
          <a:xfrm>
            <a:off x="9060966" y="3845504"/>
            <a:ext cx="248851" cy="248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30" y="9321"/>
                </a:moveTo>
                <a:cubicBezTo>
                  <a:pt x="11975" y="9321"/>
                  <a:pt x="11780" y="10196"/>
                  <a:pt x="11780" y="10196"/>
                </a:cubicBezTo>
                <a:lnTo>
                  <a:pt x="11782" y="9327"/>
                </a:lnTo>
                <a:lnTo>
                  <a:pt x="9818" y="9327"/>
                </a:lnTo>
                <a:lnTo>
                  <a:pt x="9818" y="14727"/>
                </a:lnTo>
                <a:lnTo>
                  <a:pt x="11782" y="14727"/>
                </a:lnTo>
                <a:lnTo>
                  <a:pt x="11782" y="11782"/>
                </a:lnTo>
                <a:cubicBezTo>
                  <a:pt x="11782" y="11782"/>
                  <a:pt x="11782" y="10793"/>
                  <a:pt x="12616" y="10793"/>
                </a:cubicBezTo>
                <a:cubicBezTo>
                  <a:pt x="13086" y="10793"/>
                  <a:pt x="13255" y="11232"/>
                  <a:pt x="13255" y="11782"/>
                </a:cubicBezTo>
                <a:lnTo>
                  <a:pt x="13255" y="14727"/>
                </a:lnTo>
                <a:lnTo>
                  <a:pt x="15218" y="14727"/>
                </a:lnTo>
                <a:lnTo>
                  <a:pt x="15218" y="11782"/>
                </a:lnTo>
                <a:cubicBezTo>
                  <a:pt x="15218" y="10245"/>
                  <a:pt x="14550" y="9321"/>
                  <a:pt x="13430" y="9321"/>
                </a:cubicBezTo>
                <a:moveTo>
                  <a:pt x="6873" y="14727"/>
                </a:moveTo>
                <a:lnTo>
                  <a:pt x="8829" y="14727"/>
                </a:lnTo>
                <a:lnTo>
                  <a:pt x="8829" y="9321"/>
                </a:lnTo>
                <a:lnTo>
                  <a:pt x="6873" y="9321"/>
                </a:lnTo>
                <a:cubicBezTo>
                  <a:pt x="6873" y="9321"/>
                  <a:pt x="6873" y="14727"/>
                  <a:pt x="6873" y="14727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7851" y="6873"/>
                </a:moveTo>
                <a:cubicBezTo>
                  <a:pt x="7311" y="6873"/>
                  <a:pt x="6873" y="7313"/>
                  <a:pt x="6873" y="7856"/>
                </a:cubicBezTo>
                <a:cubicBezTo>
                  <a:pt x="6873" y="8399"/>
                  <a:pt x="7311" y="8839"/>
                  <a:pt x="7851" y="8839"/>
                </a:cubicBezTo>
                <a:cubicBezTo>
                  <a:pt x="8391" y="8839"/>
                  <a:pt x="8829" y="8399"/>
                  <a:pt x="8829" y="7856"/>
                </a:cubicBezTo>
                <a:cubicBezTo>
                  <a:pt x="8829" y="7313"/>
                  <a:pt x="8391" y="6873"/>
                  <a:pt x="7851" y="6873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6" name="Shape 3913"/>
          <p:cNvSpPr/>
          <p:nvPr/>
        </p:nvSpPr>
        <p:spPr>
          <a:xfrm>
            <a:off x="9536045" y="3845504"/>
            <a:ext cx="248851" cy="248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1592" y="13291"/>
                </a:moveTo>
                <a:cubicBezTo>
                  <a:pt x="11452" y="13213"/>
                  <a:pt x="11342" y="13108"/>
                  <a:pt x="11291" y="12978"/>
                </a:cubicBezTo>
                <a:cubicBezTo>
                  <a:pt x="11284" y="12956"/>
                  <a:pt x="11290" y="10299"/>
                  <a:pt x="11290" y="10299"/>
                </a:cubicBezTo>
                <a:lnTo>
                  <a:pt x="13256" y="10299"/>
                </a:lnTo>
                <a:lnTo>
                  <a:pt x="13256" y="8836"/>
                </a:lnTo>
                <a:lnTo>
                  <a:pt x="11292" y="8836"/>
                </a:lnTo>
                <a:lnTo>
                  <a:pt x="11292" y="6873"/>
                </a:lnTo>
                <a:lnTo>
                  <a:pt x="10042" y="6879"/>
                </a:lnTo>
                <a:cubicBezTo>
                  <a:pt x="9988" y="7284"/>
                  <a:pt x="9891" y="7618"/>
                  <a:pt x="9750" y="7879"/>
                </a:cubicBezTo>
                <a:cubicBezTo>
                  <a:pt x="9608" y="8142"/>
                  <a:pt x="9420" y="8367"/>
                  <a:pt x="9187" y="8554"/>
                </a:cubicBezTo>
                <a:cubicBezTo>
                  <a:pt x="8953" y="8740"/>
                  <a:pt x="8672" y="8883"/>
                  <a:pt x="8344" y="8984"/>
                </a:cubicBezTo>
                <a:lnTo>
                  <a:pt x="8345" y="10309"/>
                </a:lnTo>
                <a:lnTo>
                  <a:pt x="9328" y="10299"/>
                </a:lnTo>
                <a:lnTo>
                  <a:pt x="9328" y="12846"/>
                </a:lnTo>
                <a:cubicBezTo>
                  <a:pt x="9328" y="13204"/>
                  <a:pt x="9368" y="13478"/>
                  <a:pt x="9448" y="13667"/>
                </a:cubicBezTo>
                <a:cubicBezTo>
                  <a:pt x="9528" y="13856"/>
                  <a:pt x="9671" y="14034"/>
                  <a:pt x="9879" y="14202"/>
                </a:cubicBezTo>
                <a:cubicBezTo>
                  <a:pt x="10086" y="14370"/>
                  <a:pt x="10336" y="14498"/>
                  <a:pt x="10629" y="14589"/>
                </a:cubicBezTo>
                <a:cubicBezTo>
                  <a:pt x="10922" y="14679"/>
                  <a:pt x="11238" y="14727"/>
                  <a:pt x="11619" y="14727"/>
                </a:cubicBezTo>
                <a:cubicBezTo>
                  <a:pt x="11955" y="14727"/>
                  <a:pt x="12228" y="14693"/>
                  <a:pt x="12517" y="14629"/>
                </a:cubicBezTo>
                <a:cubicBezTo>
                  <a:pt x="12806" y="14565"/>
                  <a:pt x="13221" y="14455"/>
                  <a:pt x="13578" y="14297"/>
                </a:cubicBezTo>
                <a:lnTo>
                  <a:pt x="13583" y="13092"/>
                </a:lnTo>
                <a:cubicBezTo>
                  <a:pt x="13165" y="13349"/>
                  <a:pt x="12648" y="13447"/>
                  <a:pt x="12225" y="13447"/>
                </a:cubicBezTo>
                <a:cubicBezTo>
                  <a:pt x="11987" y="13447"/>
                  <a:pt x="11776" y="13395"/>
                  <a:pt x="11592" y="13291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7" name="Shape 3914"/>
          <p:cNvSpPr/>
          <p:nvPr/>
        </p:nvSpPr>
        <p:spPr>
          <a:xfrm>
            <a:off x="10011125" y="3845504"/>
            <a:ext cx="248851" cy="248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291" y="6987"/>
                </a:moveTo>
                <a:cubicBezTo>
                  <a:pt x="14241" y="6976"/>
                  <a:pt x="14187" y="6971"/>
                  <a:pt x="14134" y="6971"/>
                </a:cubicBezTo>
                <a:cubicBezTo>
                  <a:pt x="13808" y="6971"/>
                  <a:pt x="13598" y="7166"/>
                  <a:pt x="13572" y="7494"/>
                </a:cubicBezTo>
                <a:cubicBezTo>
                  <a:pt x="13242" y="11704"/>
                  <a:pt x="13044" y="12909"/>
                  <a:pt x="13042" y="12922"/>
                </a:cubicBezTo>
                <a:lnTo>
                  <a:pt x="13046" y="13021"/>
                </a:lnTo>
                <a:lnTo>
                  <a:pt x="13142" y="13032"/>
                </a:lnTo>
                <a:lnTo>
                  <a:pt x="13172" y="13031"/>
                </a:lnTo>
                <a:cubicBezTo>
                  <a:pt x="13281" y="13031"/>
                  <a:pt x="13386" y="13050"/>
                  <a:pt x="13473" y="13085"/>
                </a:cubicBezTo>
                <a:lnTo>
                  <a:pt x="13579" y="13126"/>
                </a:lnTo>
                <a:lnTo>
                  <a:pt x="13598" y="13012"/>
                </a:lnTo>
                <a:cubicBezTo>
                  <a:pt x="13837" y="11522"/>
                  <a:pt x="14296" y="9526"/>
                  <a:pt x="14542" y="8453"/>
                </a:cubicBezTo>
                <a:cubicBezTo>
                  <a:pt x="14618" y="8121"/>
                  <a:pt x="14675" y="7877"/>
                  <a:pt x="14698" y="7763"/>
                </a:cubicBezTo>
                <a:cubicBezTo>
                  <a:pt x="14745" y="7530"/>
                  <a:pt x="14724" y="7343"/>
                  <a:pt x="14636" y="7206"/>
                </a:cubicBezTo>
                <a:cubicBezTo>
                  <a:pt x="14563" y="7092"/>
                  <a:pt x="14447" y="7018"/>
                  <a:pt x="14291" y="6987"/>
                </a:cubicBezTo>
                <a:moveTo>
                  <a:pt x="13280" y="13606"/>
                </a:moveTo>
                <a:cubicBezTo>
                  <a:pt x="12921" y="13525"/>
                  <a:pt x="12660" y="13682"/>
                  <a:pt x="12569" y="14030"/>
                </a:cubicBezTo>
                <a:cubicBezTo>
                  <a:pt x="12529" y="14187"/>
                  <a:pt x="12549" y="14335"/>
                  <a:pt x="12630" y="14459"/>
                </a:cubicBezTo>
                <a:cubicBezTo>
                  <a:pt x="12706" y="14575"/>
                  <a:pt x="12831" y="14660"/>
                  <a:pt x="12982" y="14701"/>
                </a:cubicBezTo>
                <a:cubicBezTo>
                  <a:pt x="13045" y="14719"/>
                  <a:pt x="13109" y="14728"/>
                  <a:pt x="13172" y="14728"/>
                </a:cubicBezTo>
                <a:cubicBezTo>
                  <a:pt x="13438" y="14728"/>
                  <a:pt x="13639" y="14579"/>
                  <a:pt x="13698" y="14338"/>
                </a:cubicBezTo>
                <a:cubicBezTo>
                  <a:pt x="13741" y="14156"/>
                  <a:pt x="13722" y="13990"/>
                  <a:pt x="13642" y="13858"/>
                </a:cubicBezTo>
                <a:cubicBezTo>
                  <a:pt x="13567" y="13733"/>
                  <a:pt x="13439" y="13643"/>
                  <a:pt x="13280" y="13606"/>
                </a:cubicBezTo>
                <a:moveTo>
                  <a:pt x="13014" y="7028"/>
                </a:moveTo>
                <a:lnTo>
                  <a:pt x="13098" y="6884"/>
                </a:lnTo>
                <a:lnTo>
                  <a:pt x="12931" y="6884"/>
                </a:lnTo>
                <a:lnTo>
                  <a:pt x="12906" y="6887"/>
                </a:lnTo>
                <a:cubicBezTo>
                  <a:pt x="12646" y="6961"/>
                  <a:pt x="12244" y="6961"/>
                  <a:pt x="11983" y="6887"/>
                </a:cubicBezTo>
                <a:lnTo>
                  <a:pt x="11901" y="6884"/>
                </a:lnTo>
                <a:lnTo>
                  <a:pt x="9988" y="10157"/>
                </a:lnTo>
                <a:lnTo>
                  <a:pt x="8067" y="6873"/>
                </a:lnTo>
                <a:lnTo>
                  <a:pt x="8000" y="6891"/>
                </a:lnTo>
                <a:cubicBezTo>
                  <a:pt x="7739" y="6962"/>
                  <a:pt x="7347" y="6961"/>
                  <a:pt x="7088" y="6887"/>
                </a:cubicBezTo>
                <a:lnTo>
                  <a:pt x="6878" y="6884"/>
                </a:lnTo>
                <a:lnTo>
                  <a:pt x="9482" y="11392"/>
                </a:lnTo>
                <a:lnTo>
                  <a:pt x="9404" y="14626"/>
                </a:lnTo>
                <a:lnTo>
                  <a:pt x="9407" y="14722"/>
                </a:lnTo>
                <a:lnTo>
                  <a:pt x="9502" y="14722"/>
                </a:lnTo>
                <a:lnTo>
                  <a:pt x="9526" y="14719"/>
                </a:lnTo>
                <a:cubicBezTo>
                  <a:pt x="9786" y="14646"/>
                  <a:pt x="10190" y="14646"/>
                  <a:pt x="10449" y="14719"/>
                </a:cubicBezTo>
                <a:lnTo>
                  <a:pt x="10573" y="14722"/>
                </a:lnTo>
                <a:lnTo>
                  <a:pt x="10512" y="11391"/>
                </a:lnTo>
                <a:cubicBezTo>
                  <a:pt x="10600" y="11229"/>
                  <a:pt x="11150" y="10205"/>
                  <a:pt x="11738" y="9181"/>
                </a:cubicBezTo>
                <a:cubicBezTo>
                  <a:pt x="12342" y="8126"/>
                  <a:pt x="13008" y="7040"/>
                  <a:pt x="13014" y="7028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grpSp>
        <p:nvGrpSpPr>
          <p:cNvPr id="200" name="Group 199"/>
          <p:cNvGrpSpPr/>
          <p:nvPr/>
        </p:nvGrpSpPr>
        <p:grpSpPr>
          <a:xfrm>
            <a:off x="5758029" y="1436172"/>
            <a:ext cx="4501947" cy="248851"/>
            <a:chOff x="570088" y="6825707"/>
            <a:chExt cx="5047964" cy="279033"/>
          </a:xfrm>
        </p:grpSpPr>
        <p:sp>
          <p:nvSpPr>
            <p:cNvPr id="118" name="Shape 3915"/>
            <p:cNvSpPr/>
            <p:nvPr/>
          </p:nvSpPr>
          <p:spPr>
            <a:xfrm>
              <a:off x="570088" y="6825707"/>
              <a:ext cx="279033" cy="279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62" y="5890"/>
                  </a:moveTo>
                  <a:lnTo>
                    <a:pt x="10786" y="7777"/>
                  </a:lnTo>
                  <a:lnTo>
                    <a:pt x="13925" y="9725"/>
                  </a:lnTo>
                  <a:lnTo>
                    <a:pt x="16200" y="7926"/>
                  </a:lnTo>
                  <a:cubicBezTo>
                    <a:pt x="16200" y="7926"/>
                    <a:pt x="13062" y="5890"/>
                    <a:pt x="13062" y="5890"/>
                  </a:cubicBezTo>
                  <a:close/>
                  <a:moveTo>
                    <a:pt x="20618" y="19636"/>
                  </a:moveTo>
                  <a:cubicBezTo>
                    <a:pt x="20618" y="20179"/>
                    <a:pt x="20179" y="20618"/>
                    <a:pt x="19636" y="20618"/>
                  </a:cubicBezTo>
                  <a:lnTo>
                    <a:pt x="1964" y="20618"/>
                  </a:lnTo>
                  <a:cubicBezTo>
                    <a:pt x="1422" y="20618"/>
                    <a:pt x="982" y="20179"/>
                    <a:pt x="982" y="19636"/>
                  </a:cubicBezTo>
                  <a:lnTo>
                    <a:pt x="982" y="1964"/>
                  </a:lnTo>
                  <a:cubicBezTo>
                    <a:pt x="982" y="1422"/>
                    <a:pt x="1422" y="982"/>
                    <a:pt x="1964" y="982"/>
                  </a:cubicBezTo>
                  <a:lnTo>
                    <a:pt x="19636" y="982"/>
                  </a:lnTo>
                  <a:cubicBezTo>
                    <a:pt x="20179" y="982"/>
                    <a:pt x="20618" y="1422"/>
                    <a:pt x="20618" y="1964"/>
                  </a:cubicBezTo>
                  <a:cubicBezTo>
                    <a:pt x="20618" y="1964"/>
                    <a:pt x="20618" y="19636"/>
                    <a:pt x="20618" y="19636"/>
                  </a:cubicBezTo>
                  <a:close/>
                  <a:moveTo>
                    <a:pt x="19636" y="0"/>
                  </a:moveTo>
                  <a:lnTo>
                    <a:pt x="1964" y="0"/>
                  </a:lnTo>
                  <a:cubicBezTo>
                    <a:pt x="879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5400" y="8027"/>
                  </a:moveTo>
                  <a:lnTo>
                    <a:pt x="7647" y="9763"/>
                  </a:lnTo>
                  <a:lnTo>
                    <a:pt x="10786" y="7777"/>
                  </a:lnTo>
                  <a:lnTo>
                    <a:pt x="8630" y="5892"/>
                  </a:lnTo>
                  <a:cubicBezTo>
                    <a:pt x="8630" y="5892"/>
                    <a:pt x="5400" y="8027"/>
                    <a:pt x="5400" y="8027"/>
                  </a:cubicBezTo>
                  <a:close/>
                  <a:moveTo>
                    <a:pt x="13925" y="9726"/>
                  </a:moveTo>
                  <a:lnTo>
                    <a:pt x="13925" y="9725"/>
                  </a:lnTo>
                  <a:lnTo>
                    <a:pt x="13925" y="9725"/>
                  </a:lnTo>
                  <a:lnTo>
                    <a:pt x="13924" y="9725"/>
                  </a:lnTo>
                  <a:cubicBezTo>
                    <a:pt x="13924" y="9725"/>
                    <a:pt x="13925" y="9726"/>
                    <a:pt x="13925" y="9726"/>
                  </a:cubicBezTo>
                  <a:close/>
                  <a:moveTo>
                    <a:pt x="12965" y="14699"/>
                  </a:moveTo>
                  <a:lnTo>
                    <a:pt x="12958" y="14707"/>
                  </a:lnTo>
                  <a:lnTo>
                    <a:pt x="10801" y="13101"/>
                  </a:lnTo>
                  <a:lnTo>
                    <a:pt x="8731" y="14685"/>
                  </a:lnTo>
                  <a:lnTo>
                    <a:pt x="8712" y="14715"/>
                  </a:lnTo>
                  <a:lnTo>
                    <a:pt x="7571" y="14025"/>
                  </a:lnTo>
                  <a:lnTo>
                    <a:pt x="7571" y="14628"/>
                  </a:lnTo>
                  <a:lnTo>
                    <a:pt x="10799" y="16692"/>
                  </a:lnTo>
                  <a:lnTo>
                    <a:pt x="14000" y="14628"/>
                  </a:lnTo>
                  <a:lnTo>
                    <a:pt x="14000" y="14067"/>
                  </a:lnTo>
                  <a:lnTo>
                    <a:pt x="12965" y="14699"/>
                  </a:lnTo>
                  <a:cubicBezTo>
                    <a:pt x="12965" y="14699"/>
                    <a:pt x="12965" y="14699"/>
                    <a:pt x="12965" y="14699"/>
                  </a:cubicBezTo>
                  <a:close/>
                  <a:moveTo>
                    <a:pt x="7642" y="9766"/>
                  </a:moveTo>
                  <a:lnTo>
                    <a:pt x="5404" y="11577"/>
                  </a:lnTo>
                  <a:lnTo>
                    <a:pt x="7350" y="12746"/>
                  </a:lnTo>
                  <a:lnTo>
                    <a:pt x="7351" y="12745"/>
                  </a:lnTo>
                  <a:lnTo>
                    <a:pt x="7741" y="12982"/>
                  </a:lnTo>
                  <a:lnTo>
                    <a:pt x="8631" y="13516"/>
                  </a:lnTo>
                  <a:lnTo>
                    <a:pt x="10060" y="12431"/>
                  </a:lnTo>
                  <a:lnTo>
                    <a:pt x="10780" y="11880"/>
                  </a:lnTo>
                  <a:lnTo>
                    <a:pt x="10783" y="11882"/>
                  </a:lnTo>
                  <a:lnTo>
                    <a:pt x="10786" y="11880"/>
                  </a:lnTo>
                  <a:lnTo>
                    <a:pt x="10798" y="11888"/>
                  </a:lnTo>
                  <a:lnTo>
                    <a:pt x="10804" y="11880"/>
                  </a:lnTo>
                  <a:lnTo>
                    <a:pt x="12515" y="13153"/>
                  </a:lnTo>
                  <a:lnTo>
                    <a:pt x="13007" y="13515"/>
                  </a:lnTo>
                  <a:lnTo>
                    <a:pt x="16199" y="11575"/>
                  </a:lnTo>
                  <a:lnTo>
                    <a:pt x="13925" y="9726"/>
                  </a:lnTo>
                  <a:lnTo>
                    <a:pt x="10788" y="11715"/>
                  </a:lnTo>
                  <a:cubicBezTo>
                    <a:pt x="10788" y="11715"/>
                    <a:pt x="7642" y="9766"/>
                    <a:pt x="7642" y="9766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19" name="Shape 3916"/>
            <p:cNvSpPr/>
            <p:nvPr/>
          </p:nvSpPr>
          <p:spPr>
            <a:xfrm>
              <a:off x="1102788" y="6825707"/>
              <a:ext cx="279033" cy="279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727" y="13745"/>
                  </a:moveTo>
                  <a:cubicBezTo>
                    <a:pt x="14727" y="14288"/>
                    <a:pt x="14287" y="14727"/>
                    <a:pt x="13745" y="14727"/>
                  </a:cubicBezTo>
                  <a:lnTo>
                    <a:pt x="7855" y="14727"/>
                  </a:lnTo>
                  <a:cubicBezTo>
                    <a:pt x="7313" y="14727"/>
                    <a:pt x="6873" y="14288"/>
                    <a:pt x="6873" y="13745"/>
                  </a:cubicBezTo>
                  <a:lnTo>
                    <a:pt x="6873" y="10309"/>
                  </a:lnTo>
                  <a:lnTo>
                    <a:pt x="7904" y="10309"/>
                  </a:lnTo>
                  <a:cubicBezTo>
                    <a:pt x="7877" y="10470"/>
                    <a:pt x="7855" y="10632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10632"/>
                    <a:pt x="13723" y="10470"/>
                    <a:pt x="13696" y="10309"/>
                  </a:cubicBezTo>
                  <a:lnTo>
                    <a:pt x="14727" y="10309"/>
                  </a:lnTo>
                  <a:cubicBezTo>
                    <a:pt x="14727" y="10309"/>
                    <a:pt x="14727" y="13745"/>
                    <a:pt x="14727" y="13745"/>
                  </a:cubicBezTo>
                  <a:close/>
                  <a:moveTo>
                    <a:pt x="10800" y="8836"/>
                  </a:move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moveTo>
                    <a:pt x="12764" y="7364"/>
                  </a:moveTo>
                  <a:lnTo>
                    <a:pt x="14236" y="7364"/>
                  </a:lnTo>
                  <a:lnTo>
                    <a:pt x="14236" y="8836"/>
                  </a:lnTo>
                  <a:lnTo>
                    <a:pt x="12764" y="8836"/>
                  </a:lnTo>
                  <a:cubicBezTo>
                    <a:pt x="12764" y="8836"/>
                    <a:pt x="12764" y="7364"/>
                    <a:pt x="12764" y="7364"/>
                  </a:cubicBezTo>
                  <a:close/>
                  <a:moveTo>
                    <a:pt x="13745" y="5891"/>
                  </a:moveTo>
                  <a:lnTo>
                    <a:pt x="7855" y="5891"/>
                  </a:lnTo>
                  <a:cubicBezTo>
                    <a:pt x="6770" y="5891"/>
                    <a:pt x="5891" y="6770"/>
                    <a:pt x="5891" y="7855"/>
                  </a:cubicBezTo>
                  <a:lnTo>
                    <a:pt x="5891" y="13745"/>
                  </a:lnTo>
                  <a:cubicBezTo>
                    <a:pt x="5891" y="14830"/>
                    <a:pt x="6770" y="15709"/>
                    <a:pt x="7855" y="15709"/>
                  </a:cubicBezTo>
                  <a:lnTo>
                    <a:pt x="13745" y="15709"/>
                  </a:lnTo>
                  <a:cubicBezTo>
                    <a:pt x="14830" y="15709"/>
                    <a:pt x="15709" y="14830"/>
                    <a:pt x="15709" y="13745"/>
                  </a:cubicBezTo>
                  <a:lnTo>
                    <a:pt x="15709" y="7855"/>
                  </a:lnTo>
                  <a:cubicBezTo>
                    <a:pt x="15709" y="6770"/>
                    <a:pt x="14830" y="5891"/>
                    <a:pt x="13745" y="5891"/>
                  </a:cubicBezTo>
                  <a:moveTo>
                    <a:pt x="20618" y="19636"/>
                  </a:moveTo>
                  <a:cubicBezTo>
                    <a:pt x="20618" y="20178"/>
                    <a:pt x="20178" y="20618"/>
                    <a:pt x="19636" y="20618"/>
                  </a:cubicBez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964"/>
                  </a:lnTo>
                  <a:cubicBezTo>
                    <a:pt x="982" y="1422"/>
                    <a:pt x="1422" y="982"/>
                    <a:pt x="1964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cubicBezTo>
                    <a:pt x="20618" y="1964"/>
                    <a:pt x="20618" y="19636"/>
                    <a:pt x="20618" y="19636"/>
                  </a:cubicBezTo>
                  <a:close/>
                  <a:moveTo>
                    <a:pt x="19636" y="0"/>
                  </a:moveTo>
                  <a:lnTo>
                    <a:pt x="1964" y="0"/>
                  </a:lnTo>
                  <a:cubicBezTo>
                    <a:pt x="879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20" name="Shape 3917"/>
            <p:cNvSpPr/>
            <p:nvPr/>
          </p:nvSpPr>
          <p:spPr>
            <a:xfrm>
              <a:off x="1635488" y="6825707"/>
              <a:ext cx="279033" cy="279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0800"/>
                  </a:moveTo>
                  <a:cubicBezTo>
                    <a:pt x="15709" y="12575"/>
                    <a:pt x="14764" y="14125"/>
                    <a:pt x="13353" y="14987"/>
                  </a:cubicBezTo>
                  <a:lnTo>
                    <a:pt x="14834" y="10706"/>
                  </a:lnTo>
                  <a:cubicBezTo>
                    <a:pt x="15118" y="9995"/>
                    <a:pt x="15213" y="9425"/>
                    <a:pt x="15213" y="8919"/>
                  </a:cubicBezTo>
                  <a:cubicBezTo>
                    <a:pt x="15213" y="8811"/>
                    <a:pt x="15201" y="8718"/>
                    <a:pt x="15194" y="8620"/>
                  </a:cubicBezTo>
                  <a:cubicBezTo>
                    <a:pt x="15521" y="9277"/>
                    <a:pt x="15709" y="10016"/>
                    <a:pt x="15709" y="10800"/>
                  </a:cubicBezTo>
                  <a:moveTo>
                    <a:pt x="11487" y="8461"/>
                  </a:moveTo>
                  <a:cubicBezTo>
                    <a:pt x="11789" y="8444"/>
                    <a:pt x="12059" y="8413"/>
                    <a:pt x="12059" y="8413"/>
                  </a:cubicBezTo>
                  <a:cubicBezTo>
                    <a:pt x="12327" y="8381"/>
                    <a:pt x="12296" y="7986"/>
                    <a:pt x="12027" y="8001"/>
                  </a:cubicBezTo>
                  <a:cubicBezTo>
                    <a:pt x="12027" y="8001"/>
                    <a:pt x="11219" y="8065"/>
                    <a:pt x="10697" y="8065"/>
                  </a:cubicBezTo>
                  <a:cubicBezTo>
                    <a:pt x="10206" y="8065"/>
                    <a:pt x="9382" y="8001"/>
                    <a:pt x="9382" y="8001"/>
                  </a:cubicBezTo>
                  <a:cubicBezTo>
                    <a:pt x="9113" y="7986"/>
                    <a:pt x="9082" y="8396"/>
                    <a:pt x="9350" y="8413"/>
                  </a:cubicBezTo>
                  <a:cubicBezTo>
                    <a:pt x="9350" y="8413"/>
                    <a:pt x="9605" y="8444"/>
                    <a:pt x="9874" y="8461"/>
                  </a:cubicBezTo>
                  <a:lnTo>
                    <a:pt x="10652" y="10591"/>
                  </a:lnTo>
                  <a:lnTo>
                    <a:pt x="9559" y="13866"/>
                  </a:lnTo>
                  <a:lnTo>
                    <a:pt x="7741" y="8461"/>
                  </a:lnTo>
                  <a:cubicBezTo>
                    <a:pt x="8042" y="8444"/>
                    <a:pt x="8313" y="8413"/>
                    <a:pt x="8313" y="8413"/>
                  </a:cubicBezTo>
                  <a:cubicBezTo>
                    <a:pt x="8581" y="8381"/>
                    <a:pt x="8550" y="7986"/>
                    <a:pt x="8281" y="8001"/>
                  </a:cubicBezTo>
                  <a:cubicBezTo>
                    <a:pt x="8281" y="8001"/>
                    <a:pt x="7473" y="8065"/>
                    <a:pt x="6951" y="8065"/>
                  </a:cubicBezTo>
                  <a:cubicBezTo>
                    <a:pt x="6885" y="8065"/>
                    <a:pt x="6805" y="8063"/>
                    <a:pt x="6727" y="8061"/>
                  </a:cubicBezTo>
                  <a:cubicBezTo>
                    <a:pt x="7608" y="6752"/>
                    <a:pt x="9103" y="5891"/>
                    <a:pt x="10800" y="5891"/>
                  </a:cubicBezTo>
                  <a:cubicBezTo>
                    <a:pt x="12045" y="5891"/>
                    <a:pt x="13178" y="6359"/>
                    <a:pt x="14044" y="7122"/>
                  </a:cubicBezTo>
                  <a:cubicBezTo>
                    <a:pt x="13590" y="7157"/>
                    <a:pt x="13299" y="7563"/>
                    <a:pt x="13299" y="8001"/>
                  </a:cubicBezTo>
                  <a:cubicBezTo>
                    <a:pt x="13299" y="8413"/>
                    <a:pt x="13505" y="8761"/>
                    <a:pt x="13758" y="9172"/>
                  </a:cubicBezTo>
                  <a:cubicBezTo>
                    <a:pt x="13948" y="9504"/>
                    <a:pt x="14169" y="9931"/>
                    <a:pt x="14169" y="10548"/>
                  </a:cubicBezTo>
                  <a:cubicBezTo>
                    <a:pt x="14169" y="10975"/>
                    <a:pt x="14005" y="11471"/>
                    <a:pt x="13789" y="12162"/>
                  </a:cubicBezTo>
                  <a:lnTo>
                    <a:pt x="13291" y="13825"/>
                  </a:lnTo>
                  <a:cubicBezTo>
                    <a:pt x="13291" y="13825"/>
                    <a:pt x="11487" y="8461"/>
                    <a:pt x="11487" y="8461"/>
                  </a:cubicBezTo>
                  <a:close/>
                  <a:moveTo>
                    <a:pt x="10800" y="15709"/>
                  </a:moveTo>
                  <a:cubicBezTo>
                    <a:pt x="10320" y="15709"/>
                    <a:pt x="9857" y="15637"/>
                    <a:pt x="9417" y="15509"/>
                  </a:cubicBezTo>
                  <a:lnTo>
                    <a:pt x="10887" y="11236"/>
                  </a:lnTo>
                  <a:cubicBezTo>
                    <a:pt x="10887" y="11236"/>
                    <a:pt x="12211" y="14865"/>
                    <a:pt x="12425" y="15428"/>
                  </a:cubicBezTo>
                  <a:cubicBezTo>
                    <a:pt x="11916" y="15607"/>
                    <a:pt x="11371" y="15709"/>
                    <a:pt x="10800" y="15709"/>
                  </a:cubicBezTo>
                  <a:moveTo>
                    <a:pt x="5891" y="10800"/>
                  </a:moveTo>
                  <a:cubicBezTo>
                    <a:pt x="5891" y="10118"/>
                    <a:pt x="6030" y="9470"/>
                    <a:pt x="6281" y="8880"/>
                  </a:cubicBezTo>
                  <a:lnTo>
                    <a:pt x="8578" y="15174"/>
                  </a:lnTo>
                  <a:cubicBezTo>
                    <a:pt x="6985" y="14363"/>
                    <a:pt x="5891" y="12711"/>
                    <a:pt x="5891" y="10800"/>
                  </a:cubicBezTo>
                  <a:moveTo>
                    <a:pt x="10800" y="4909"/>
                  </a:moveTo>
                  <a:cubicBezTo>
                    <a:pt x="7547" y="4909"/>
                    <a:pt x="4909" y="7547"/>
                    <a:pt x="4909" y="10800"/>
                  </a:cubicBezTo>
                  <a:cubicBezTo>
                    <a:pt x="4909" y="14054"/>
                    <a:pt x="7547" y="16691"/>
                    <a:pt x="10800" y="16691"/>
                  </a:cubicBezTo>
                  <a:cubicBezTo>
                    <a:pt x="14053" y="16691"/>
                    <a:pt x="16691" y="14054"/>
                    <a:pt x="16691" y="10800"/>
                  </a:cubicBezTo>
                  <a:cubicBezTo>
                    <a:pt x="16691" y="7547"/>
                    <a:pt x="14053" y="4909"/>
                    <a:pt x="10800" y="4909"/>
                  </a:cubicBezTo>
                  <a:moveTo>
                    <a:pt x="20618" y="19636"/>
                  </a:moveTo>
                  <a:cubicBezTo>
                    <a:pt x="20618" y="20178"/>
                    <a:pt x="20178" y="20618"/>
                    <a:pt x="19636" y="20618"/>
                  </a:cubicBez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964"/>
                  </a:lnTo>
                  <a:cubicBezTo>
                    <a:pt x="982" y="1422"/>
                    <a:pt x="1422" y="982"/>
                    <a:pt x="1964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cubicBezTo>
                    <a:pt x="20618" y="1964"/>
                    <a:pt x="20618" y="19636"/>
                    <a:pt x="20618" y="19636"/>
                  </a:cubicBezTo>
                  <a:close/>
                  <a:moveTo>
                    <a:pt x="19636" y="0"/>
                  </a:moveTo>
                  <a:lnTo>
                    <a:pt x="1964" y="0"/>
                  </a:lnTo>
                  <a:cubicBezTo>
                    <a:pt x="879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21" name="Shape 3918"/>
            <p:cNvSpPr/>
            <p:nvPr/>
          </p:nvSpPr>
          <p:spPr>
            <a:xfrm>
              <a:off x="2168187" y="6825707"/>
              <a:ext cx="279033" cy="279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236" y="10309"/>
                  </a:moveTo>
                  <a:cubicBezTo>
                    <a:pt x="13551" y="10309"/>
                    <a:pt x="12889" y="10401"/>
                    <a:pt x="12252" y="10556"/>
                  </a:cubicBezTo>
                  <a:cubicBezTo>
                    <a:pt x="12104" y="10191"/>
                    <a:pt x="11941" y="9834"/>
                    <a:pt x="11763" y="9485"/>
                  </a:cubicBezTo>
                  <a:cubicBezTo>
                    <a:pt x="12783" y="9001"/>
                    <a:pt x="13728" y="8391"/>
                    <a:pt x="14592" y="7683"/>
                  </a:cubicBezTo>
                  <a:cubicBezTo>
                    <a:pt x="15222" y="8448"/>
                    <a:pt x="15619" y="9408"/>
                    <a:pt x="15692" y="10458"/>
                  </a:cubicBezTo>
                  <a:cubicBezTo>
                    <a:pt x="15218" y="10370"/>
                    <a:pt x="14736" y="10309"/>
                    <a:pt x="14236" y="10309"/>
                  </a:cubicBezTo>
                  <a:moveTo>
                    <a:pt x="13226" y="15066"/>
                  </a:moveTo>
                  <a:cubicBezTo>
                    <a:pt x="13168" y="13821"/>
                    <a:pt x="12956" y="12619"/>
                    <a:pt x="12590" y="11483"/>
                  </a:cubicBezTo>
                  <a:cubicBezTo>
                    <a:pt x="13120" y="11361"/>
                    <a:pt x="13669" y="11291"/>
                    <a:pt x="14236" y="11291"/>
                  </a:cubicBezTo>
                  <a:cubicBezTo>
                    <a:pt x="14726" y="11291"/>
                    <a:pt x="15199" y="11358"/>
                    <a:pt x="15661" y="11451"/>
                  </a:cubicBezTo>
                  <a:cubicBezTo>
                    <a:pt x="15455" y="13001"/>
                    <a:pt x="14528" y="14322"/>
                    <a:pt x="13226" y="15066"/>
                  </a:cubicBezTo>
                  <a:moveTo>
                    <a:pt x="10800" y="15709"/>
                  </a:moveTo>
                  <a:cubicBezTo>
                    <a:pt x="9745" y="15709"/>
                    <a:pt x="8772" y="15374"/>
                    <a:pt x="7972" y="14808"/>
                  </a:cubicBezTo>
                  <a:cubicBezTo>
                    <a:pt x="8822" y="13429"/>
                    <a:pt x="10108" y="12348"/>
                    <a:pt x="11646" y="11768"/>
                  </a:cubicBezTo>
                  <a:cubicBezTo>
                    <a:pt x="12027" y="12943"/>
                    <a:pt x="12241" y="14191"/>
                    <a:pt x="12264" y="15488"/>
                  </a:cubicBezTo>
                  <a:cubicBezTo>
                    <a:pt x="11801" y="15631"/>
                    <a:pt x="11310" y="15709"/>
                    <a:pt x="10800" y="15709"/>
                  </a:cubicBezTo>
                  <a:moveTo>
                    <a:pt x="5891" y="10800"/>
                  </a:moveTo>
                  <a:cubicBezTo>
                    <a:pt x="7641" y="10800"/>
                    <a:pt x="9312" y="10469"/>
                    <a:pt x="10852" y="9874"/>
                  </a:cubicBezTo>
                  <a:cubicBezTo>
                    <a:pt x="11016" y="10192"/>
                    <a:pt x="11171" y="10515"/>
                    <a:pt x="11309" y="10848"/>
                  </a:cubicBezTo>
                  <a:cubicBezTo>
                    <a:pt x="9614" y="11484"/>
                    <a:pt x="8190" y="12658"/>
                    <a:pt x="7225" y="14157"/>
                  </a:cubicBezTo>
                  <a:cubicBezTo>
                    <a:pt x="6400" y="13279"/>
                    <a:pt x="5891" y="12100"/>
                    <a:pt x="5891" y="10800"/>
                  </a:cubicBezTo>
                  <a:moveTo>
                    <a:pt x="8358" y="6546"/>
                  </a:moveTo>
                  <a:cubicBezTo>
                    <a:pt x="9116" y="7279"/>
                    <a:pt x="9793" y="8098"/>
                    <a:pt x="10353" y="9001"/>
                  </a:cubicBezTo>
                  <a:cubicBezTo>
                    <a:pt x="8992" y="9509"/>
                    <a:pt x="7526" y="9801"/>
                    <a:pt x="5990" y="9813"/>
                  </a:cubicBezTo>
                  <a:cubicBezTo>
                    <a:pt x="6276" y="8414"/>
                    <a:pt x="7158" y="7236"/>
                    <a:pt x="8358" y="6546"/>
                  </a:cubicBezTo>
                  <a:moveTo>
                    <a:pt x="10800" y="5891"/>
                  </a:moveTo>
                  <a:cubicBezTo>
                    <a:pt x="11968" y="5891"/>
                    <a:pt x="13040" y="6300"/>
                    <a:pt x="13883" y="6982"/>
                  </a:cubicBezTo>
                  <a:cubicBezTo>
                    <a:pt x="13087" y="7622"/>
                    <a:pt x="12217" y="8175"/>
                    <a:pt x="11281" y="8612"/>
                  </a:cubicBezTo>
                  <a:cubicBezTo>
                    <a:pt x="10732" y="7702"/>
                    <a:pt x="10072" y="6870"/>
                    <a:pt x="9333" y="6114"/>
                  </a:cubicBezTo>
                  <a:cubicBezTo>
                    <a:pt x="9797" y="5970"/>
                    <a:pt x="10289" y="5891"/>
                    <a:pt x="10800" y="5891"/>
                  </a:cubicBezTo>
                  <a:moveTo>
                    <a:pt x="10800" y="4909"/>
                  </a:moveTo>
                  <a:cubicBezTo>
                    <a:pt x="7547" y="4909"/>
                    <a:pt x="4909" y="7547"/>
                    <a:pt x="4909" y="10800"/>
                  </a:cubicBezTo>
                  <a:cubicBezTo>
                    <a:pt x="4909" y="14054"/>
                    <a:pt x="7547" y="16691"/>
                    <a:pt x="10800" y="16691"/>
                  </a:cubicBezTo>
                  <a:cubicBezTo>
                    <a:pt x="14053" y="16691"/>
                    <a:pt x="16691" y="14054"/>
                    <a:pt x="16691" y="10800"/>
                  </a:cubicBezTo>
                  <a:cubicBezTo>
                    <a:pt x="16691" y="7547"/>
                    <a:pt x="14053" y="4909"/>
                    <a:pt x="10800" y="4909"/>
                  </a:cubicBezTo>
                  <a:moveTo>
                    <a:pt x="20618" y="19636"/>
                  </a:moveTo>
                  <a:cubicBezTo>
                    <a:pt x="20618" y="20178"/>
                    <a:pt x="20178" y="20618"/>
                    <a:pt x="19636" y="20618"/>
                  </a:cubicBez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964"/>
                  </a:lnTo>
                  <a:cubicBezTo>
                    <a:pt x="982" y="1422"/>
                    <a:pt x="1422" y="982"/>
                    <a:pt x="1964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cubicBezTo>
                    <a:pt x="20618" y="1964"/>
                    <a:pt x="20618" y="19636"/>
                    <a:pt x="20618" y="19636"/>
                  </a:cubicBezTo>
                  <a:close/>
                  <a:moveTo>
                    <a:pt x="19636" y="0"/>
                  </a:moveTo>
                  <a:lnTo>
                    <a:pt x="1964" y="0"/>
                  </a:lnTo>
                  <a:cubicBezTo>
                    <a:pt x="879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22" name="Shape 3919"/>
            <p:cNvSpPr/>
            <p:nvPr/>
          </p:nvSpPr>
          <p:spPr>
            <a:xfrm>
              <a:off x="2726253" y="6825707"/>
              <a:ext cx="228300" cy="279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500" y="13698"/>
                  </a:moveTo>
                  <a:cubicBezTo>
                    <a:pt x="15500" y="14629"/>
                    <a:pt x="14906" y="15068"/>
                    <a:pt x="13996" y="15062"/>
                  </a:cubicBezTo>
                  <a:cubicBezTo>
                    <a:pt x="13870" y="15062"/>
                    <a:pt x="13731" y="15062"/>
                    <a:pt x="13646" y="15045"/>
                  </a:cubicBezTo>
                  <a:lnTo>
                    <a:pt x="13646" y="12497"/>
                  </a:lnTo>
                  <a:cubicBezTo>
                    <a:pt x="13731" y="12480"/>
                    <a:pt x="13877" y="12463"/>
                    <a:pt x="14101" y="12463"/>
                  </a:cubicBezTo>
                  <a:cubicBezTo>
                    <a:pt x="14966" y="12463"/>
                    <a:pt x="15507" y="12890"/>
                    <a:pt x="15500" y="13698"/>
                  </a:cubicBezTo>
                  <a:moveTo>
                    <a:pt x="12636" y="11868"/>
                  </a:moveTo>
                  <a:lnTo>
                    <a:pt x="12636" y="15691"/>
                  </a:lnTo>
                  <a:cubicBezTo>
                    <a:pt x="12886" y="15720"/>
                    <a:pt x="13256" y="15748"/>
                    <a:pt x="13778" y="15748"/>
                  </a:cubicBezTo>
                  <a:cubicBezTo>
                    <a:pt x="14649" y="15748"/>
                    <a:pt x="15362" y="15587"/>
                    <a:pt x="15830" y="15246"/>
                  </a:cubicBezTo>
                  <a:cubicBezTo>
                    <a:pt x="16260" y="14929"/>
                    <a:pt x="16570" y="14415"/>
                    <a:pt x="16570" y="13670"/>
                  </a:cubicBezTo>
                  <a:cubicBezTo>
                    <a:pt x="16570" y="12982"/>
                    <a:pt x="16279" y="12503"/>
                    <a:pt x="15817" y="12203"/>
                  </a:cubicBezTo>
                  <a:cubicBezTo>
                    <a:pt x="15388" y="11920"/>
                    <a:pt x="14841" y="11787"/>
                    <a:pt x="13996" y="11787"/>
                  </a:cubicBezTo>
                  <a:cubicBezTo>
                    <a:pt x="13487" y="11787"/>
                    <a:pt x="13005" y="11815"/>
                    <a:pt x="12636" y="11868"/>
                  </a:cubicBezTo>
                  <a:moveTo>
                    <a:pt x="14400" y="5891"/>
                  </a:moveTo>
                  <a:lnTo>
                    <a:pt x="14400" y="982"/>
                  </a:lnTo>
                  <a:lnTo>
                    <a:pt x="15000" y="982"/>
                  </a:lnTo>
                  <a:lnTo>
                    <a:pt x="20400" y="5891"/>
                  </a:lnTo>
                  <a:cubicBezTo>
                    <a:pt x="20400" y="5891"/>
                    <a:pt x="14400" y="5891"/>
                    <a:pt x="14400" y="5891"/>
                  </a:cubicBezTo>
                  <a:close/>
                  <a:moveTo>
                    <a:pt x="20400" y="19635"/>
                  </a:moveTo>
                  <a:cubicBezTo>
                    <a:pt x="20400" y="20178"/>
                    <a:pt x="19863" y="20617"/>
                    <a:pt x="19200" y="20617"/>
                  </a:cubicBezTo>
                  <a:lnTo>
                    <a:pt x="2400" y="20617"/>
                  </a:lnTo>
                  <a:cubicBezTo>
                    <a:pt x="1738" y="20617"/>
                    <a:pt x="1200" y="20178"/>
                    <a:pt x="1200" y="19635"/>
                  </a:cubicBezTo>
                  <a:lnTo>
                    <a:pt x="1200" y="1964"/>
                  </a:lnTo>
                  <a:cubicBezTo>
                    <a:pt x="1200" y="1421"/>
                    <a:pt x="1738" y="982"/>
                    <a:pt x="2400" y="982"/>
                  </a:cubicBezTo>
                  <a:lnTo>
                    <a:pt x="13200" y="982"/>
                  </a:lnTo>
                  <a:lnTo>
                    <a:pt x="13200" y="5891"/>
                  </a:lnTo>
                  <a:cubicBezTo>
                    <a:pt x="13200" y="6433"/>
                    <a:pt x="13738" y="6872"/>
                    <a:pt x="14400" y="6872"/>
                  </a:cubicBezTo>
                  <a:lnTo>
                    <a:pt x="20400" y="6872"/>
                  </a:lnTo>
                  <a:cubicBezTo>
                    <a:pt x="20400" y="6872"/>
                    <a:pt x="20400" y="19635"/>
                    <a:pt x="20400" y="19635"/>
                  </a:cubicBezTo>
                  <a:close/>
                  <a:moveTo>
                    <a:pt x="15600" y="0"/>
                  </a:moveTo>
                  <a:lnTo>
                    <a:pt x="2400" y="0"/>
                  </a:lnTo>
                  <a:cubicBezTo>
                    <a:pt x="1075" y="0"/>
                    <a:pt x="0" y="878"/>
                    <a:pt x="0" y="1964"/>
                  </a:cubicBezTo>
                  <a:lnTo>
                    <a:pt x="0" y="19635"/>
                  </a:lnTo>
                  <a:cubicBezTo>
                    <a:pt x="0" y="20721"/>
                    <a:pt x="1075" y="21600"/>
                    <a:pt x="2400" y="21600"/>
                  </a:cubicBezTo>
                  <a:lnTo>
                    <a:pt x="19200" y="21600"/>
                  </a:lnTo>
                  <a:cubicBezTo>
                    <a:pt x="20525" y="21600"/>
                    <a:pt x="21600" y="20721"/>
                    <a:pt x="21600" y="19635"/>
                  </a:cubicBezTo>
                  <a:lnTo>
                    <a:pt x="21600" y="5400"/>
                  </a:lnTo>
                  <a:cubicBezTo>
                    <a:pt x="21600" y="5400"/>
                    <a:pt x="15600" y="0"/>
                    <a:pt x="15600" y="0"/>
                  </a:cubicBezTo>
                  <a:close/>
                  <a:moveTo>
                    <a:pt x="6769" y="13658"/>
                  </a:moveTo>
                  <a:cubicBezTo>
                    <a:pt x="6624" y="13658"/>
                    <a:pt x="6519" y="13652"/>
                    <a:pt x="6432" y="13635"/>
                  </a:cubicBezTo>
                  <a:lnTo>
                    <a:pt x="6432" y="12486"/>
                  </a:lnTo>
                  <a:cubicBezTo>
                    <a:pt x="6505" y="12468"/>
                    <a:pt x="6644" y="12451"/>
                    <a:pt x="6848" y="12451"/>
                  </a:cubicBezTo>
                  <a:cubicBezTo>
                    <a:pt x="7350" y="12451"/>
                    <a:pt x="7634" y="12665"/>
                    <a:pt x="7634" y="13023"/>
                  </a:cubicBezTo>
                  <a:cubicBezTo>
                    <a:pt x="7634" y="13421"/>
                    <a:pt x="7304" y="13658"/>
                    <a:pt x="6769" y="13658"/>
                  </a:cubicBezTo>
                  <a:moveTo>
                    <a:pt x="6796" y="11787"/>
                  </a:moveTo>
                  <a:cubicBezTo>
                    <a:pt x="6182" y="11787"/>
                    <a:pt x="5746" y="11821"/>
                    <a:pt x="5436" y="11868"/>
                  </a:cubicBezTo>
                  <a:lnTo>
                    <a:pt x="5436" y="15708"/>
                  </a:lnTo>
                  <a:lnTo>
                    <a:pt x="6432" y="15708"/>
                  </a:lnTo>
                  <a:lnTo>
                    <a:pt x="6432" y="14317"/>
                  </a:lnTo>
                  <a:cubicBezTo>
                    <a:pt x="6524" y="14328"/>
                    <a:pt x="6644" y="14334"/>
                    <a:pt x="6776" y="14334"/>
                  </a:cubicBezTo>
                  <a:cubicBezTo>
                    <a:pt x="7370" y="14334"/>
                    <a:pt x="7878" y="14207"/>
                    <a:pt x="8221" y="13924"/>
                  </a:cubicBezTo>
                  <a:cubicBezTo>
                    <a:pt x="8486" y="13704"/>
                    <a:pt x="8630" y="13381"/>
                    <a:pt x="8630" y="13000"/>
                  </a:cubicBezTo>
                  <a:cubicBezTo>
                    <a:pt x="8630" y="12619"/>
                    <a:pt x="8439" y="12296"/>
                    <a:pt x="8155" y="12099"/>
                  </a:cubicBezTo>
                  <a:cubicBezTo>
                    <a:pt x="7859" y="11891"/>
                    <a:pt x="7416" y="11787"/>
                    <a:pt x="6796" y="11787"/>
                  </a:cubicBezTo>
                  <a:moveTo>
                    <a:pt x="10765" y="13398"/>
                  </a:moveTo>
                  <a:cubicBezTo>
                    <a:pt x="10191" y="13208"/>
                    <a:pt x="9940" y="13098"/>
                    <a:pt x="9940" y="12850"/>
                  </a:cubicBezTo>
                  <a:cubicBezTo>
                    <a:pt x="9940" y="12648"/>
                    <a:pt x="10151" y="12474"/>
                    <a:pt x="10587" y="12474"/>
                  </a:cubicBezTo>
                  <a:cubicBezTo>
                    <a:pt x="11023" y="12474"/>
                    <a:pt x="11339" y="12583"/>
                    <a:pt x="11517" y="12659"/>
                  </a:cubicBezTo>
                  <a:lnTo>
                    <a:pt x="11742" y="11949"/>
                  </a:lnTo>
                  <a:cubicBezTo>
                    <a:pt x="11478" y="11845"/>
                    <a:pt x="11108" y="11752"/>
                    <a:pt x="10607" y="11752"/>
                  </a:cubicBezTo>
                  <a:cubicBezTo>
                    <a:pt x="9558" y="11752"/>
                    <a:pt x="8924" y="12260"/>
                    <a:pt x="8924" y="12925"/>
                  </a:cubicBezTo>
                  <a:cubicBezTo>
                    <a:pt x="8924" y="13490"/>
                    <a:pt x="9405" y="13849"/>
                    <a:pt x="10145" y="14074"/>
                  </a:cubicBezTo>
                  <a:cubicBezTo>
                    <a:pt x="10679" y="14241"/>
                    <a:pt x="10890" y="14380"/>
                    <a:pt x="10890" y="14623"/>
                  </a:cubicBezTo>
                  <a:cubicBezTo>
                    <a:pt x="10890" y="14877"/>
                    <a:pt x="10646" y="15045"/>
                    <a:pt x="10185" y="15045"/>
                  </a:cubicBezTo>
                  <a:cubicBezTo>
                    <a:pt x="9755" y="15045"/>
                    <a:pt x="9339" y="14923"/>
                    <a:pt x="9069" y="14802"/>
                  </a:cubicBezTo>
                  <a:lnTo>
                    <a:pt x="8864" y="15529"/>
                  </a:lnTo>
                  <a:cubicBezTo>
                    <a:pt x="9115" y="15651"/>
                    <a:pt x="9616" y="15767"/>
                    <a:pt x="10124" y="15767"/>
                  </a:cubicBezTo>
                  <a:cubicBezTo>
                    <a:pt x="11346" y="15767"/>
                    <a:pt x="11920" y="15211"/>
                    <a:pt x="11920" y="14559"/>
                  </a:cubicBezTo>
                  <a:cubicBezTo>
                    <a:pt x="11920" y="14010"/>
                    <a:pt x="11551" y="13652"/>
                    <a:pt x="10765" y="13398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23" name="Shape 3920"/>
            <p:cNvSpPr/>
            <p:nvPr/>
          </p:nvSpPr>
          <p:spPr>
            <a:xfrm>
              <a:off x="3258953" y="6825707"/>
              <a:ext cx="228300" cy="279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636" y="15708"/>
                  </a:moveTo>
                  <a:lnTo>
                    <a:pt x="13646" y="15708"/>
                  </a:lnTo>
                  <a:lnTo>
                    <a:pt x="13646" y="11815"/>
                  </a:lnTo>
                  <a:lnTo>
                    <a:pt x="12636" y="11815"/>
                  </a:lnTo>
                  <a:cubicBezTo>
                    <a:pt x="12636" y="11815"/>
                    <a:pt x="12636" y="15708"/>
                    <a:pt x="12636" y="15708"/>
                  </a:cubicBezTo>
                  <a:close/>
                  <a:moveTo>
                    <a:pt x="14400" y="5891"/>
                  </a:moveTo>
                  <a:lnTo>
                    <a:pt x="14400" y="982"/>
                  </a:lnTo>
                  <a:lnTo>
                    <a:pt x="15000" y="982"/>
                  </a:lnTo>
                  <a:lnTo>
                    <a:pt x="20400" y="5891"/>
                  </a:lnTo>
                  <a:cubicBezTo>
                    <a:pt x="20400" y="5891"/>
                    <a:pt x="14400" y="5891"/>
                    <a:pt x="14400" y="5891"/>
                  </a:cubicBezTo>
                  <a:close/>
                  <a:moveTo>
                    <a:pt x="20400" y="19635"/>
                  </a:moveTo>
                  <a:cubicBezTo>
                    <a:pt x="20400" y="20178"/>
                    <a:pt x="19862" y="20617"/>
                    <a:pt x="19200" y="20617"/>
                  </a:cubicBezTo>
                  <a:lnTo>
                    <a:pt x="2400" y="20617"/>
                  </a:lnTo>
                  <a:cubicBezTo>
                    <a:pt x="1738" y="20617"/>
                    <a:pt x="1200" y="20178"/>
                    <a:pt x="1200" y="19635"/>
                  </a:cubicBezTo>
                  <a:lnTo>
                    <a:pt x="1200" y="1964"/>
                  </a:lnTo>
                  <a:cubicBezTo>
                    <a:pt x="1200" y="1421"/>
                    <a:pt x="1738" y="982"/>
                    <a:pt x="2400" y="982"/>
                  </a:cubicBezTo>
                  <a:lnTo>
                    <a:pt x="13200" y="982"/>
                  </a:lnTo>
                  <a:lnTo>
                    <a:pt x="13200" y="5891"/>
                  </a:lnTo>
                  <a:cubicBezTo>
                    <a:pt x="13200" y="6433"/>
                    <a:pt x="13738" y="6872"/>
                    <a:pt x="14400" y="6872"/>
                  </a:cubicBezTo>
                  <a:lnTo>
                    <a:pt x="20400" y="6872"/>
                  </a:lnTo>
                  <a:cubicBezTo>
                    <a:pt x="20400" y="6872"/>
                    <a:pt x="20400" y="19635"/>
                    <a:pt x="20400" y="19635"/>
                  </a:cubicBezTo>
                  <a:close/>
                  <a:moveTo>
                    <a:pt x="15600" y="0"/>
                  </a:moveTo>
                  <a:lnTo>
                    <a:pt x="2400" y="0"/>
                  </a:lnTo>
                  <a:cubicBezTo>
                    <a:pt x="1075" y="0"/>
                    <a:pt x="0" y="878"/>
                    <a:pt x="0" y="1964"/>
                  </a:cubicBezTo>
                  <a:lnTo>
                    <a:pt x="0" y="19635"/>
                  </a:lnTo>
                  <a:cubicBezTo>
                    <a:pt x="0" y="20721"/>
                    <a:pt x="1075" y="21600"/>
                    <a:pt x="2400" y="21600"/>
                  </a:cubicBezTo>
                  <a:lnTo>
                    <a:pt x="19200" y="21600"/>
                  </a:lnTo>
                  <a:cubicBezTo>
                    <a:pt x="20525" y="21600"/>
                    <a:pt x="21600" y="20721"/>
                    <a:pt x="21600" y="19635"/>
                  </a:cubicBezTo>
                  <a:lnTo>
                    <a:pt x="21600" y="5400"/>
                  </a:lnTo>
                  <a:cubicBezTo>
                    <a:pt x="21600" y="5400"/>
                    <a:pt x="15600" y="0"/>
                    <a:pt x="15600" y="0"/>
                  </a:cubicBezTo>
                  <a:close/>
                  <a:moveTo>
                    <a:pt x="9618" y="14051"/>
                  </a:moveTo>
                  <a:lnTo>
                    <a:pt x="9881" y="13225"/>
                  </a:lnTo>
                  <a:cubicBezTo>
                    <a:pt x="9954" y="13000"/>
                    <a:pt x="10020" y="12705"/>
                    <a:pt x="10086" y="12474"/>
                  </a:cubicBezTo>
                  <a:lnTo>
                    <a:pt x="10099" y="12474"/>
                  </a:lnTo>
                  <a:cubicBezTo>
                    <a:pt x="10165" y="12705"/>
                    <a:pt x="10245" y="12994"/>
                    <a:pt x="10324" y="13225"/>
                  </a:cubicBezTo>
                  <a:lnTo>
                    <a:pt x="10601" y="14051"/>
                  </a:lnTo>
                  <a:cubicBezTo>
                    <a:pt x="10601" y="14051"/>
                    <a:pt x="9618" y="14051"/>
                    <a:pt x="9618" y="14051"/>
                  </a:cubicBezTo>
                  <a:close/>
                  <a:moveTo>
                    <a:pt x="9472" y="11815"/>
                  </a:moveTo>
                  <a:lnTo>
                    <a:pt x="8113" y="15708"/>
                  </a:lnTo>
                  <a:lnTo>
                    <a:pt x="9155" y="15708"/>
                  </a:lnTo>
                  <a:lnTo>
                    <a:pt x="9472" y="14709"/>
                  </a:lnTo>
                  <a:lnTo>
                    <a:pt x="10746" y="14709"/>
                  </a:lnTo>
                  <a:lnTo>
                    <a:pt x="11089" y="15708"/>
                  </a:lnTo>
                  <a:lnTo>
                    <a:pt x="12172" y="15708"/>
                  </a:lnTo>
                  <a:lnTo>
                    <a:pt x="10792" y="11815"/>
                  </a:lnTo>
                  <a:cubicBezTo>
                    <a:pt x="10792" y="11815"/>
                    <a:pt x="9472" y="11815"/>
                    <a:pt x="9472" y="11815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24" name="Shape 3921"/>
            <p:cNvSpPr/>
            <p:nvPr/>
          </p:nvSpPr>
          <p:spPr>
            <a:xfrm>
              <a:off x="3791653" y="6825707"/>
              <a:ext cx="228300" cy="279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36" y="15708"/>
                  </a:moveTo>
                  <a:lnTo>
                    <a:pt x="14845" y="15708"/>
                  </a:lnTo>
                  <a:lnTo>
                    <a:pt x="14845" y="14143"/>
                  </a:lnTo>
                  <a:lnTo>
                    <a:pt x="16443" y="14143"/>
                  </a:lnTo>
                  <a:lnTo>
                    <a:pt x="16443" y="13427"/>
                  </a:lnTo>
                  <a:lnTo>
                    <a:pt x="14845" y="13427"/>
                  </a:lnTo>
                  <a:lnTo>
                    <a:pt x="14845" y="12537"/>
                  </a:lnTo>
                  <a:lnTo>
                    <a:pt x="16555" y="12537"/>
                  </a:lnTo>
                  <a:lnTo>
                    <a:pt x="16555" y="11815"/>
                  </a:lnTo>
                  <a:lnTo>
                    <a:pt x="13836" y="11815"/>
                  </a:lnTo>
                  <a:cubicBezTo>
                    <a:pt x="13836" y="11815"/>
                    <a:pt x="13836" y="15708"/>
                    <a:pt x="13836" y="15708"/>
                  </a:cubicBezTo>
                  <a:close/>
                  <a:moveTo>
                    <a:pt x="14400" y="5891"/>
                  </a:moveTo>
                  <a:lnTo>
                    <a:pt x="14400" y="982"/>
                  </a:lnTo>
                  <a:lnTo>
                    <a:pt x="15000" y="982"/>
                  </a:lnTo>
                  <a:lnTo>
                    <a:pt x="20400" y="5891"/>
                  </a:lnTo>
                  <a:cubicBezTo>
                    <a:pt x="20400" y="5891"/>
                    <a:pt x="14400" y="5891"/>
                    <a:pt x="14400" y="5891"/>
                  </a:cubicBezTo>
                  <a:close/>
                  <a:moveTo>
                    <a:pt x="20400" y="19635"/>
                  </a:moveTo>
                  <a:cubicBezTo>
                    <a:pt x="20400" y="20178"/>
                    <a:pt x="19863" y="20617"/>
                    <a:pt x="19200" y="20617"/>
                  </a:cubicBezTo>
                  <a:lnTo>
                    <a:pt x="2400" y="20617"/>
                  </a:lnTo>
                  <a:cubicBezTo>
                    <a:pt x="1737" y="20617"/>
                    <a:pt x="1200" y="20178"/>
                    <a:pt x="1200" y="19635"/>
                  </a:cubicBezTo>
                  <a:lnTo>
                    <a:pt x="1200" y="1964"/>
                  </a:lnTo>
                  <a:cubicBezTo>
                    <a:pt x="1200" y="1421"/>
                    <a:pt x="1737" y="982"/>
                    <a:pt x="2400" y="982"/>
                  </a:cubicBezTo>
                  <a:lnTo>
                    <a:pt x="13200" y="982"/>
                  </a:lnTo>
                  <a:lnTo>
                    <a:pt x="13200" y="5891"/>
                  </a:lnTo>
                  <a:cubicBezTo>
                    <a:pt x="13200" y="6433"/>
                    <a:pt x="13737" y="6872"/>
                    <a:pt x="14400" y="6872"/>
                  </a:cubicBezTo>
                  <a:lnTo>
                    <a:pt x="20400" y="6872"/>
                  </a:lnTo>
                  <a:cubicBezTo>
                    <a:pt x="20400" y="6872"/>
                    <a:pt x="20400" y="19635"/>
                    <a:pt x="20400" y="19635"/>
                  </a:cubicBezTo>
                  <a:close/>
                  <a:moveTo>
                    <a:pt x="15600" y="0"/>
                  </a:moveTo>
                  <a:lnTo>
                    <a:pt x="2400" y="0"/>
                  </a:lnTo>
                  <a:cubicBezTo>
                    <a:pt x="1075" y="0"/>
                    <a:pt x="0" y="878"/>
                    <a:pt x="0" y="1964"/>
                  </a:cubicBezTo>
                  <a:lnTo>
                    <a:pt x="0" y="19635"/>
                  </a:lnTo>
                  <a:cubicBezTo>
                    <a:pt x="0" y="20721"/>
                    <a:pt x="1075" y="21600"/>
                    <a:pt x="2400" y="21600"/>
                  </a:cubicBezTo>
                  <a:lnTo>
                    <a:pt x="19200" y="21600"/>
                  </a:lnTo>
                  <a:cubicBezTo>
                    <a:pt x="20525" y="21600"/>
                    <a:pt x="21600" y="20721"/>
                    <a:pt x="21600" y="19635"/>
                  </a:cubicBezTo>
                  <a:lnTo>
                    <a:pt x="21600" y="5400"/>
                  </a:lnTo>
                  <a:cubicBezTo>
                    <a:pt x="21600" y="5400"/>
                    <a:pt x="15600" y="0"/>
                    <a:pt x="15600" y="0"/>
                  </a:cubicBezTo>
                  <a:close/>
                  <a:moveTo>
                    <a:pt x="10396" y="15062"/>
                  </a:moveTo>
                  <a:cubicBezTo>
                    <a:pt x="10270" y="15062"/>
                    <a:pt x="10131" y="15062"/>
                    <a:pt x="10045" y="15045"/>
                  </a:cubicBezTo>
                  <a:lnTo>
                    <a:pt x="10045" y="12497"/>
                  </a:lnTo>
                  <a:cubicBezTo>
                    <a:pt x="10131" y="12480"/>
                    <a:pt x="10277" y="12463"/>
                    <a:pt x="10501" y="12463"/>
                  </a:cubicBezTo>
                  <a:cubicBezTo>
                    <a:pt x="11366" y="12463"/>
                    <a:pt x="11907" y="12890"/>
                    <a:pt x="11900" y="13698"/>
                  </a:cubicBezTo>
                  <a:cubicBezTo>
                    <a:pt x="11900" y="14629"/>
                    <a:pt x="11306" y="15068"/>
                    <a:pt x="10396" y="15062"/>
                  </a:cubicBezTo>
                  <a:moveTo>
                    <a:pt x="10396" y="11787"/>
                  </a:moveTo>
                  <a:cubicBezTo>
                    <a:pt x="9887" y="11787"/>
                    <a:pt x="9405" y="11815"/>
                    <a:pt x="9036" y="11868"/>
                  </a:cubicBezTo>
                  <a:lnTo>
                    <a:pt x="9036" y="15691"/>
                  </a:lnTo>
                  <a:cubicBezTo>
                    <a:pt x="9287" y="15720"/>
                    <a:pt x="9656" y="15748"/>
                    <a:pt x="10178" y="15748"/>
                  </a:cubicBezTo>
                  <a:cubicBezTo>
                    <a:pt x="11048" y="15748"/>
                    <a:pt x="11762" y="15587"/>
                    <a:pt x="12231" y="15246"/>
                  </a:cubicBezTo>
                  <a:cubicBezTo>
                    <a:pt x="12660" y="14929"/>
                    <a:pt x="12970" y="14415"/>
                    <a:pt x="12970" y="13670"/>
                  </a:cubicBezTo>
                  <a:cubicBezTo>
                    <a:pt x="12970" y="12982"/>
                    <a:pt x="12680" y="12503"/>
                    <a:pt x="12217" y="12203"/>
                  </a:cubicBezTo>
                  <a:cubicBezTo>
                    <a:pt x="11788" y="11920"/>
                    <a:pt x="11241" y="11787"/>
                    <a:pt x="10396" y="11787"/>
                  </a:cubicBezTo>
                  <a:moveTo>
                    <a:pt x="6769" y="13658"/>
                  </a:moveTo>
                  <a:cubicBezTo>
                    <a:pt x="6623" y="13658"/>
                    <a:pt x="6518" y="13653"/>
                    <a:pt x="6432" y="13635"/>
                  </a:cubicBezTo>
                  <a:lnTo>
                    <a:pt x="6432" y="12486"/>
                  </a:lnTo>
                  <a:cubicBezTo>
                    <a:pt x="6505" y="12468"/>
                    <a:pt x="6643" y="12451"/>
                    <a:pt x="6848" y="12451"/>
                  </a:cubicBezTo>
                  <a:cubicBezTo>
                    <a:pt x="7350" y="12451"/>
                    <a:pt x="7634" y="12665"/>
                    <a:pt x="7634" y="13023"/>
                  </a:cubicBezTo>
                  <a:cubicBezTo>
                    <a:pt x="7634" y="13421"/>
                    <a:pt x="7304" y="13658"/>
                    <a:pt x="6769" y="13658"/>
                  </a:cubicBezTo>
                  <a:moveTo>
                    <a:pt x="6796" y="11787"/>
                  </a:moveTo>
                  <a:cubicBezTo>
                    <a:pt x="6182" y="11787"/>
                    <a:pt x="5746" y="11821"/>
                    <a:pt x="5436" y="11868"/>
                  </a:cubicBezTo>
                  <a:lnTo>
                    <a:pt x="5436" y="15708"/>
                  </a:lnTo>
                  <a:lnTo>
                    <a:pt x="6432" y="15708"/>
                  </a:lnTo>
                  <a:lnTo>
                    <a:pt x="6432" y="14317"/>
                  </a:lnTo>
                  <a:cubicBezTo>
                    <a:pt x="6525" y="14328"/>
                    <a:pt x="6643" y="14334"/>
                    <a:pt x="6776" y="14334"/>
                  </a:cubicBezTo>
                  <a:cubicBezTo>
                    <a:pt x="7370" y="14334"/>
                    <a:pt x="7878" y="14207"/>
                    <a:pt x="8221" y="13924"/>
                  </a:cubicBezTo>
                  <a:cubicBezTo>
                    <a:pt x="8486" y="13704"/>
                    <a:pt x="8631" y="13381"/>
                    <a:pt x="8631" y="13000"/>
                  </a:cubicBezTo>
                  <a:cubicBezTo>
                    <a:pt x="8631" y="12619"/>
                    <a:pt x="8439" y="12296"/>
                    <a:pt x="8155" y="12099"/>
                  </a:cubicBezTo>
                  <a:cubicBezTo>
                    <a:pt x="7859" y="11891"/>
                    <a:pt x="7416" y="11787"/>
                    <a:pt x="6796" y="11787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25" name="Shape 3922"/>
            <p:cNvSpPr/>
            <p:nvPr/>
          </p:nvSpPr>
          <p:spPr>
            <a:xfrm>
              <a:off x="4324352" y="6825707"/>
              <a:ext cx="228300" cy="279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36" y="15708"/>
                  </a:moveTo>
                  <a:lnTo>
                    <a:pt x="13945" y="15708"/>
                  </a:lnTo>
                  <a:lnTo>
                    <a:pt x="13945" y="14143"/>
                  </a:lnTo>
                  <a:lnTo>
                    <a:pt x="15543" y="14143"/>
                  </a:lnTo>
                  <a:lnTo>
                    <a:pt x="15543" y="13427"/>
                  </a:lnTo>
                  <a:lnTo>
                    <a:pt x="13945" y="13427"/>
                  </a:lnTo>
                  <a:lnTo>
                    <a:pt x="13945" y="12537"/>
                  </a:lnTo>
                  <a:lnTo>
                    <a:pt x="15655" y="12537"/>
                  </a:lnTo>
                  <a:lnTo>
                    <a:pt x="15655" y="11815"/>
                  </a:lnTo>
                  <a:lnTo>
                    <a:pt x="12936" y="11815"/>
                  </a:lnTo>
                  <a:cubicBezTo>
                    <a:pt x="12936" y="11815"/>
                    <a:pt x="12936" y="15708"/>
                    <a:pt x="12936" y="15708"/>
                  </a:cubicBezTo>
                  <a:close/>
                  <a:moveTo>
                    <a:pt x="14400" y="5891"/>
                  </a:moveTo>
                  <a:lnTo>
                    <a:pt x="14400" y="982"/>
                  </a:lnTo>
                  <a:lnTo>
                    <a:pt x="15000" y="982"/>
                  </a:lnTo>
                  <a:lnTo>
                    <a:pt x="20400" y="5891"/>
                  </a:lnTo>
                  <a:cubicBezTo>
                    <a:pt x="20400" y="5891"/>
                    <a:pt x="14400" y="5891"/>
                    <a:pt x="14400" y="5891"/>
                  </a:cubicBezTo>
                  <a:close/>
                  <a:moveTo>
                    <a:pt x="20400" y="19635"/>
                  </a:moveTo>
                  <a:cubicBezTo>
                    <a:pt x="20400" y="20178"/>
                    <a:pt x="19863" y="20617"/>
                    <a:pt x="19200" y="20617"/>
                  </a:cubicBezTo>
                  <a:lnTo>
                    <a:pt x="2400" y="20617"/>
                  </a:lnTo>
                  <a:cubicBezTo>
                    <a:pt x="1737" y="20617"/>
                    <a:pt x="1200" y="20178"/>
                    <a:pt x="1200" y="19635"/>
                  </a:cubicBezTo>
                  <a:lnTo>
                    <a:pt x="1200" y="1964"/>
                  </a:lnTo>
                  <a:cubicBezTo>
                    <a:pt x="1200" y="1421"/>
                    <a:pt x="1737" y="982"/>
                    <a:pt x="2400" y="982"/>
                  </a:cubicBezTo>
                  <a:lnTo>
                    <a:pt x="13200" y="982"/>
                  </a:lnTo>
                  <a:lnTo>
                    <a:pt x="13200" y="5891"/>
                  </a:lnTo>
                  <a:cubicBezTo>
                    <a:pt x="13200" y="6433"/>
                    <a:pt x="13737" y="6872"/>
                    <a:pt x="14400" y="6872"/>
                  </a:cubicBezTo>
                  <a:lnTo>
                    <a:pt x="20400" y="6872"/>
                  </a:lnTo>
                  <a:cubicBezTo>
                    <a:pt x="20400" y="6872"/>
                    <a:pt x="20400" y="19635"/>
                    <a:pt x="20400" y="19635"/>
                  </a:cubicBezTo>
                  <a:close/>
                  <a:moveTo>
                    <a:pt x="15600" y="0"/>
                  </a:moveTo>
                  <a:lnTo>
                    <a:pt x="2400" y="0"/>
                  </a:lnTo>
                  <a:cubicBezTo>
                    <a:pt x="1075" y="0"/>
                    <a:pt x="0" y="878"/>
                    <a:pt x="0" y="1964"/>
                  </a:cubicBezTo>
                  <a:lnTo>
                    <a:pt x="0" y="19635"/>
                  </a:lnTo>
                  <a:cubicBezTo>
                    <a:pt x="0" y="20721"/>
                    <a:pt x="1075" y="21600"/>
                    <a:pt x="2400" y="21600"/>
                  </a:cubicBezTo>
                  <a:lnTo>
                    <a:pt x="19200" y="21600"/>
                  </a:lnTo>
                  <a:cubicBezTo>
                    <a:pt x="20525" y="21600"/>
                    <a:pt x="21600" y="20721"/>
                    <a:pt x="21600" y="19635"/>
                  </a:cubicBezTo>
                  <a:lnTo>
                    <a:pt x="21600" y="5400"/>
                  </a:lnTo>
                  <a:cubicBezTo>
                    <a:pt x="21600" y="5400"/>
                    <a:pt x="15600" y="0"/>
                    <a:pt x="15600" y="0"/>
                  </a:cubicBezTo>
                  <a:close/>
                  <a:moveTo>
                    <a:pt x="11136" y="15708"/>
                  </a:moveTo>
                  <a:lnTo>
                    <a:pt x="12145" y="15708"/>
                  </a:lnTo>
                  <a:lnTo>
                    <a:pt x="12145" y="11815"/>
                  </a:lnTo>
                  <a:lnTo>
                    <a:pt x="11136" y="11815"/>
                  </a:lnTo>
                  <a:cubicBezTo>
                    <a:pt x="11136" y="11815"/>
                    <a:pt x="11136" y="15708"/>
                    <a:pt x="11136" y="15708"/>
                  </a:cubicBezTo>
                  <a:close/>
                  <a:moveTo>
                    <a:pt x="8395" y="14166"/>
                  </a:moveTo>
                  <a:lnTo>
                    <a:pt x="9082" y="14166"/>
                  </a:lnTo>
                  <a:lnTo>
                    <a:pt x="9082" y="14980"/>
                  </a:lnTo>
                  <a:cubicBezTo>
                    <a:pt x="9002" y="15015"/>
                    <a:pt x="8818" y="15039"/>
                    <a:pt x="8586" y="15039"/>
                  </a:cubicBezTo>
                  <a:cubicBezTo>
                    <a:pt x="7761" y="15039"/>
                    <a:pt x="7187" y="14565"/>
                    <a:pt x="7187" y="13762"/>
                  </a:cubicBezTo>
                  <a:cubicBezTo>
                    <a:pt x="7187" y="12919"/>
                    <a:pt x="7821" y="12503"/>
                    <a:pt x="8659" y="12503"/>
                  </a:cubicBezTo>
                  <a:cubicBezTo>
                    <a:pt x="9148" y="12503"/>
                    <a:pt x="9451" y="12579"/>
                    <a:pt x="9696" y="12672"/>
                  </a:cubicBezTo>
                  <a:lnTo>
                    <a:pt x="9907" y="11966"/>
                  </a:lnTo>
                  <a:cubicBezTo>
                    <a:pt x="9689" y="11874"/>
                    <a:pt x="9247" y="11775"/>
                    <a:pt x="8672" y="11775"/>
                  </a:cubicBezTo>
                  <a:cubicBezTo>
                    <a:pt x="7213" y="11775"/>
                    <a:pt x="6138" y="12514"/>
                    <a:pt x="6131" y="13809"/>
                  </a:cubicBezTo>
                  <a:cubicBezTo>
                    <a:pt x="6124" y="14380"/>
                    <a:pt x="6349" y="14888"/>
                    <a:pt x="6758" y="15223"/>
                  </a:cubicBezTo>
                  <a:cubicBezTo>
                    <a:pt x="7167" y="15570"/>
                    <a:pt x="7755" y="15748"/>
                    <a:pt x="8566" y="15748"/>
                  </a:cubicBezTo>
                  <a:cubicBezTo>
                    <a:pt x="9155" y="15748"/>
                    <a:pt x="9742" y="15622"/>
                    <a:pt x="10052" y="15530"/>
                  </a:cubicBezTo>
                  <a:lnTo>
                    <a:pt x="10052" y="13479"/>
                  </a:lnTo>
                  <a:lnTo>
                    <a:pt x="8395" y="13479"/>
                  </a:lnTo>
                  <a:cubicBezTo>
                    <a:pt x="8395" y="13479"/>
                    <a:pt x="8395" y="14166"/>
                    <a:pt x="8395" y="14166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26" name="Shape 3923"/>
            <p:cNvSpPr/>
            <p:nvPr/>
          </p:nvSpPr>
          <p:spPr>
            <a:xfrm>
              <a:off x="4857052" y="6825707"/>
              <a:ext cx="228300" cy="279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069" y="13658"/>
                  </a:moveTo>
                  <a:cubicBezTo>
                    <a:pt x="9923" y="13658"/>
                    <a:pt x="9818" y="13652"/>
                    <a:pt x="9732" y="13635"/>
                  </a:cubicBezTo>
                  <a:lnTo>
                    <a:pt x="9732" y="12486"/>
                  </a:lnTo>
                  <a:cubicBezTo>
                    <a:pt x="9805" y="12468"/>
                    <a:pt x="9943" y="12451"/>
                    <a:pt x="10148" y="12451"/>
                  </a:cubicBezTo>
                  <a:cubicBezTo>
                    <a:pt x="10650" y="12451"/>
                    <a:pt x="10934" y="12665"/>
                    <a:pt x="10934" y="13023"/>
                  </a:cubicBezTo>
                  <a:cubicBezTo>
                    <a:pt x="10934" y="13421"/>
                    <a:pt x="10604" y="13658"/>
                    <a:pt x="10069" y="13658"/>
                  </a:cubicBezTo>
                  <a:moveTo>
                    <a:pt x="10096" y="11787"/>
                  </a:moveTo>
                  <a:cubicBezTo>
                    <a:pt x="9481" y="11787"/>
                    <a:pt x="9046" y="11821"/>
                    <a:pt x="8736" y="11868"/>
                  </a:cubicBezTo>
                  <a:lnTo>
                    <a:pt x="8736" y="15708"/>
                  </a:lnTo>
                  <a:lnTo>
                    <a:pt x="9732" y="15708"/>
                  </a:lnTo>
                  <a:lnTo>
                    <a:pt x="9732" y="14317"/>
                  </a:lnTo>
                  <a:cubicBezTo>
                    <a:pt x="9825" y="14328"/>
                    <a:pt x="9943" y="14334"/>
                    <a:pt x="10076" y="14334"/>
                  </a:cubicBezTo>
                  <a:cubicBezTo>
                    <a:pt x="10670" y="14334"/>
                    <a:pt x="11178" y="14207"/>
                    <a:pt x="11521" y="13924"/>
                  </a:cubicBezTo>
                  <a:cubicBezTo>
                    <a:pt x="11786" y="13704"/>
                    <a:pt x="11931" y="13381"/>
                    <a:pt x="11931" y="13000"/>
                  </a:cubicBezTo>
                  <a:cubicBezTo>
                    <a:pt x="11931" y="12619"/>
                    <a:pt x="11739" y="12296"/>
                    <a:pt x="11455" y="12099"/>
                  </a:cubicBezTo>
                  <a:cubicBezTo>
                    <a:pt x="11159" y="11891"/>
                    <a:pt x="10716" y="11787"/>
                    <a:pt x="10096" y="11787"/>
                  </a:cubicBezTo>
                  <a:moveTo>
                    <a:pt x="12131" y="13809"/>
                  </a:moveTo>
                  <a:cubicBezTo>
                    <a:pt x="12124" y="14380"/>
                    <a:pt x="12349" y="14888"/>
                    <a:pt x="12758" y="15224"/>
                  </a:cubicBezTo>
                  <a:cubicBezTo>
                    <a:pt x="13167" y="15570"/>
                    <a:pt x="13755" y="15748"/>
                    <a:pt x="14566" y="15748"/>
                  </a:cubicBezTo>
                  <a:cubicBezTo>
                    <a:pt x="15155" y="15748"/>
                    <a:pt x="15742" y="15622"/>
                    <a:pt x="16052" y="15530"/>
                  </a:cubicBezTo>
                  <a:lnTo>
                    <a:pt x="16052" y="13479"/>
                  </a:lnTo>
                  <a:lnTo>
                    <a:pt x="14395" y="13479"/>
                  </a:lnTo>
                  <a:lnTo>
                    <a:pt x="14395" y="14166"/>
                  </a:lnTo>
                  <a:lnTo>
                    <a:pt x="15081" y="14166"/>
                  </a:lnTo>
                  <a:lnTo>
                    <a:pt x="15081" y="14980"/>
                  </a:lnTo>
                  <a:cubicBezTo>
                    <a:pt x="15002" y="15015"/>
                    <a:pt x="14818" y="15039"/>
                    <a:pt x="14586" y="15039"/>
                  </a:cubicBezTo>
                  <a:cubicBezTo>
                    <a:pt x="13761" y="15039"/>
                    <a:pt x="13187" y="14565"/>
                    <a:pt x="13187" y="13762"/>
                  </a:cubicBezTo>
                  <a:cubicBezTo>
                    <a:pt x="13187" y="12919"/>
                    <a:pt x="13821" y="12503"/>
                    <a:pt x="14659" y="12503"/>
                  </a:cubicBezTo>
                  <a:cubicBezTo>
                    <a:pt x="15148" y="12503"/>
                    <a:pt x="15451" y="12579"/>
                    <a:pt x="15696" y="12671"/>
                  </a:cubicBezTo>
                  <a:lnTo>
                    <a:pt x="15906" y="11966"/>
                  </a:lnTo>
                  <a:cubicBezTo>
                    <a:pt x="15689" y="11874"/>
                    <a:pt x="15247" y="11775"/>
                    <a:pt x="14672" y="11775"/>
                  </a:cubicBezTo>
                  <a:cubicBezTo>
                    <a:pt x="13213" y="11775"/>
                    <a:pt x="12138" y="12514"/>
                    <a:pt x="12131" y="13809"/>
                  </a:cubicBezTo>
                  <a:moveTo>
                    <a:pt x="14400" y="5891"/>
                  </a:moveTo>
                  <a:lnTo>
                    <a:pt x="14400" y="982"/>
                  </a:lnTo>
                  <a:lnTo>
                    <a:pt x="15000" y="982"/>
                  </a:lnTo>
                  <a:lnTo>
                    <a:pt x="20400" y="5891"/>
                  </a:lnTo>
                  <a:cubicBezTo>
                    <a:pt x="20400" y="5891"/>
                    <a:pt x="14400" y="5891"/>
                    <a:pt x="14400" y="5891"/>
                  </a:cubicBezTo>
                  <a:close/>
                  <a:moveTo>
                    <a:pt x="20400" y="19635"/>
                  </a:moveTo>
                  <a:cubicBezTo>
                    <a:pt x="20400" y="20178"/>
                    <a:pt x="19863" y="20617"/>
                    <a:pt x="19200" y="20617"/>
                  </a:cubicBezTo>
                  <a:lnTo>
                    <a:pt x="2400" y="20617"/>
                  </a:lnTo>
                  <a:cubicBezTo>
                    <a:pt x="1737" y="20617"/>
                    <a:pt x="1200" y="20178"/>
                    <a:pt x="1200" y="19635"/>
                  </a:cubicBezTo>
                  <a:lnTo>
                    <a:pt x="1200" y="1964"/>
                  </a:lnTo>
                  <a:cubicBezTo>
                    <a:pt x="1200" y="1421"/>
                    <a:pt x="1737" y="982"/>
                    <a:pt x="2400" y="982"/>
                  </a:cubicBezTo>
                  <a:lnTo>
                    <a:pt x="13200" y="982"/>
                  </a:lnTo>
                  <a:lnTo>
                    <a:pt x="13200" y="5891"/>
                  </a:lnTo>
                  <a:cubicBezTo>
                    <a:pt x="13200" y="6433"/>
                    <a:pt x="13737" y="6872"/>
                    <a:pt x="14400" y="6872"/>
                  </a:cubicBezTo>
                  <a:lnTo>
                    <a:pt x="20400" y="6872"/>
                  </a:lnTo>
                  <a:cubicBezTo>
                    <a:pt x="20400" y="6872"/>
                    <a:pt x="20400" y="19635"/>
                    <a:pt x="20400" y="19635"/>
                  </a:cubicBezTo>
                  <a:close/>
                  <a:moveTo>
                    <a:pt x="15600" y="0"/>
                  </a:moveTo>
                  <a:lnTo>
                    <a:pt x="2400" y="0"/>
                  </a:lnTo>
                  <a:cubicBezTo>
                    <a:pt x="1075" y="0"/>
                    <a:pt x="0" y="878"/>
                    <a:pt x="0" y="1964"/>
                  </a:cubicBezTo>
                  <a:lnTo>
                    <a:pt x="0" y="19635"/>
                  </a:lnTo>
                  <a:cubicBezTo>
                    <a:pt x="0" y="20721"/>
                    <a:pt x="1075" y="21600"/>
                    <a:pt x="2400" y="21600"/>
                  </a:cubicBezTo>
                  <a:lnTo>
                    <a:pt x="19200" y="21600"/>
                  </a:lnTo>
                  <a:cubicBezTo>
                    <a:pt x="20525" y="21600"/>
                    <a:pt x="21600" y="20721"/>
                    <a:pt x="21600" y="19635"/>
                  </a:cubicBezTo>
                  <a:lnTo>
                    <a:pt x="21600" y="5400"/>
                  </a:lnTo>
                  <a:cubicBezTo>
                    <a:pt x="21600" y="5400"/>
                    <a:pt x="15600" y="0"/>
                    <a:pt x="15600" y="0"/>
                  </a:cubicBezTo>
                  <a:close/>
                  <a:moveTo>
                    <a:pt x="6606" y="14265"/>
                  </a:moveTo>
                  <a:cubicBezTo>
                    <a:pt x="6606" y="14871"/>
                    <a:pt x="6343" y="15039"/>
                    <a:pt x="5920" y="15039"/>
                  </a:cubicBezTo>
                  <a:cubicBezTo>
                    <a:pt x="5722" y="15039"/>
                    <a:pt x="5544" y="15010"/>
                    <a:pt x="5406" y="14969"/>
                  </a:cubicBezTo>
                  <a:lnTo>
                    <a:pt x="5293" y="15679"/>
                  </a:lnTo>
                  <a:cubicBezTo>
                    <a:pt x="5491" y="15738"/>
                    <a:pt x="5795" y="15772"/>
                    <a:pt x="6026" y="15772"/>
                  </a:cubicBezTo>
                  <a:cubicBezTo>
                    <a:pt x="7003" y="15772"/>
                    <a:pt x="7610" y="15385"/>
                    <a:pt x="7610" y="14276"/>
                  </a:cubicBezTo>
                  <a:lnTo>
                    <a:pt x="7610" y="11815"/>
                  </a:lnTo>
                  <a:lnTo>
                    <a:pt x="6606" y="11815"/>
                  </a:lnTo>
                  <a:cubicBezTo>
                    <a:pt x="6606" y="11815"/>
                    <a:pt x="6606" y="14265"/>
                    <a:pt x="6606" y="14265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27" name="Shape 3924"/>
            <p:cNvSpPr/>
            <p:nvPr/>
          </p:nvSpPr>
          <p:spPr>
            <a:xfrm>
              <a:off x="5389752" y="6825707"/>
              <a:ext cx="228300" cy="279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0" y="5891"/>
                  </a:moveTo>
                  <a:lnTo>
                    <a:pt x="14400" y="982"/>
                  </a:lnTo>
                  <a:lnTo>
                    <a:pt x="15000" y="982"/>
                  </a:lnTo>
                  <a:lnTo>
                    <a:pt x="20400" y="5891"/>
                  </a:lnTo>
                  <a:cubicBezTo>
                    <a:pt x="20400" y="5891"/>
                    <a:pt x="14400" y="5891"/>
                    <a:pt x="14400" y="5891"/>
                  </a:cubicBezTo>
                  <a:close/>
                  <a:moveTo>
                    <a:pt x="20400" y="19635"/>
                  </a:moveTo>
                  <a:cubicBezTo>
                    <a:pt x="20400" y="20178"/>
                    <a:pt x="19862" y="20617"/>
                    <a:pt x="19200" y="20617"/>
                  </a:cubicBezTo>
                  <a:lnTo>
                    <a:pt x="2400" y="20617"/>
                  </a:lnTo>
                  <a:cubicBezTo>
                    <a:pt x="1738" y="20617"/>
                    <a:pt x="1200" y="20178"/>
                    <a:pt x="1200" y="19635"/>
                  </a:cubicBezTo>
                  <a:lnTo>
                    <a:pt x="1200" y="1964"/>
                  </a:lnTo>
                  <a:cubicBezTo>
                    <a:pt x="1200" y="1422"/>
                    <a:pt x="1738" y="982"/>
                    <a:pt x="2400" y="982"/>
                  </a:cubicBezTo>
                  <a:lnTo>
                    <a:pt x="13200" y="982"/>
                  </a:lnTo>
                  <a:lnTo>
                    <a:pt x="13200" y="5891"/>
                  </a:lnTo>
                  <a:cubicBezTo>
                    <a:pt x="13200" y="6433"/>
                    <a:pt x="13738" y="6872"/>
                    <a:pt x="14400" y="6872"/>
                  </a:cubicBezTo>
                  <a:lnTo>
                    <a:pt x="20400" y="6872"/>
                  </a:lnTo>
                  <a:cubicBezTo>
                    <a:pt x="20400" y="6872"/>
                    <a:pt x="20400" y="19635"/>
                    <a:pt x="20400" y="19635"/>
                  </a:cubicBezTo>
                  <a:close/>
                  <a:moveTo>
                    <a:pt x="15600" y="0"/>
                  </a:moveTo>
                  <a:lnTo>
                    <a:pt x="2400" y="0"/>
                  </a:lnTo>
                  <a:cubicBezTo>
                    <a:pt x="1075" y="0"/>
                    <a:pt x="0" y="878"/>
                    <a:pt x="0" y="1964"/>
                  </a:cubicBezTo>
                  <a:lnTo>
                    <a:pt x="0" y="19635"/>
                  </a:lnTo>
                  <a:cubicBezTo>
                    <a:pt x="0" y="20721"/>
                    <a:pt x="1075" y="21600"/>
                    <a:pt x="2400" y="21600"/>
                  </a:cubicBezTo>
                  <a:lnTo>
                    <a:pt x="19200" y="21600"/>
                  </a:lnTo>
                  <a:cubicBezTo>
                    <a:pt x="20525" y="21600"/>
                    <a:pt x="21600" y="20721"/>
                    <a:pt x="21600" y="19635"/>
                  </a:cubicBezTo>
                  <a:lnTo>
                    <a:pt x="21600" y="5400"/>
                  </a:lnTo>
                  <a:cubicBezTo>
                    <a:pt x="21600" y="5400"/>
                    <a:pt x="15600" y="0"/>
                    <a:pt x="15600" y="0"/>
                  </a:cubicBezTo>
                  <a:close/>
                  <a:moveTo>
                    <a:pt x="13031" y="13809"/>
                  </a:moveTo>
                  <a:cubicBezTo>
                    <a:pt x="13024" y="14380"/>
                    <a:pt x="13249" y="14888"/>
                    <a:pt x="13658" y="15223"/>
                  </a:cubicBezTo>
                  <a:cubicBezTo>
                    <a:pt x="14067" y="15570"/>
                    <a:pt x="14655" y="15748"/>
                    <a:pt x="15467" y="15748"/>
                  </a:cubicBezTo>
                  <a:cubicBezTo>
                    <a:pt x="16054" y="15748"/>
                    <a:pt x="16642" y="15622"/>
                    <a:pt x="16952" y="15530"/>
                  </a:cubicBezTo>
                  <a:lnTo>
                    <a:pt x="16952" y="13479"/>
                  </a:lnTo>
                  <a:lnTo>
                    <a:pt x="15295" y="13479"/>
                  </a:lnTo>
                  <a:lnTo>
                    <a:pt x="15295" y="14166"/>
                  </a:lnTo>
                  <a:lnTo>
                    <a:pt x="15981" y="14166"/>
                  </a:lnTo>
                  <a:lnTo>
                    <a:pt x="15981" y="14980"/>
                  </a:lnTo>
                  <a:cubicBezTo>
                    <a:pt x="15902" y="15015"/>
                    <a:pt x="15718" y="15039"/>
                    <a:pt x="15486" y="15039"/>
                  </a:cubicBezTo>
                  <a:cubicBezTo>
                    <a:pt x="14661" y="15039"/>
                    <a:pt x="14087" y="14565"/>
                    <a:pt x="14087" y="13762"/>
                  </a:cubicBezTo>
                  <a:cubicBezTo>
                    <a:pt x="14087" y="12919"/>
                    <a:pt x="14721" y="12503"/>
                    <a:pt x="15559" y="12503"/>
                  </a:cubicBezTo>
                  <a:cubicBezTo>
                    <a:pt x="16048" y="12503"/>
                    <a:pt x="16351" y="12579"/>
                    <a:pt x="16596" y="12671"/>
                  </a:cubicBezTo>
                  <a:lnTo>
                    <a:pt x="16807" y="11966"/>
                  </a:lnTo>
                  <a:cubicBezTo>
                    <a:pt x="16589" y="11874"/>
                    <a:pt x="16147" y="11775"/>
                    <a:pt x="15572" y="11775"/>
                  </a:cubicBezTo>
                  <a:cubicBezTo>
                    <a:pt x="14113" y="11775"/>
                    <a:pt x="13037" y="12514"/>
                    <a:pt x="13031" y="13809"/>
                  </a:cubicBezTo>
                  <a:moveTo>
                    <a:pt x="6169" y="13658"/>
                  </a:moveTo>
                  <a:cubicBezTo>
                    <a:pt x="6023" y="13658"/>
                    <a:pt x="5918" y="13652"/>
                    <a:pt x="5832" y="13635"/>
                  </a:cubicBezTo>
                  <a:lnTo>
                    <a:pt x="5832" y="12486"/>
                  </a:lnTo>
                  <a:cubicBezTo>
                    <a:pt x="5905" y="12468"/>
                    <a:pt x="6043" y="12451"/>
                    <a:pt x="6248" y="12451"/>
                  </a:cubicBezTo>
                  <a:cubicBezTo>
                    <a:pt x="6750" y="12451"/>
                    <a:pt x="7034" y="12665"/>
                    <a:pt x="7034" y="13023"/>
                  </a:cubicBezTo>
                  <a:cubicBezTo>
                    <a:pt x="7034" y="13421"/>
                    <a:pt x="6704" y="13658"/>
                    <a:pt x="6169" y="13658"/>
                  </a:cubicBezTo>
                  <a:moveTo>
                    <a:pt x="6196" y="11787"/>
                  </a:moveTo>
                  <a:cubicBezTo>
                    <a:pt x="5582" y="11787"/>
                    <a:pt x="5146" y="11821"/>
                    <a:pt x="4836" y="11868"/>
                  </a:cubicBezTo>
                  <a:lnTo>
                    <a:pt x="4836" y="15708"/>
                  </a:lnTo>
                  <a:lnTo>
                    <a:pt x="5832" y="15708"/>
                  </a:lnTo>
                  <a:lnTo>
                    <a:pt x="5832" y="14317"/>
                  </a:lnTo>
                  <a:cubicBezTo>
                    <a:pt x="5925" y="14327"/>
                    <a:pt x="6043" y="14334"/>
                    <a:pt x="6176" y="14334"/>
                  </a:cubicBezTo>
                  <a:cubicBezTo>
                    <a:pt x="6770" y="14334"/>
                    <a:pt x="7278" y="14207"/>
                    <a:pt x="7621" y="13924"/>
                  </a:cubicBezTo>
                  <a:cubicBezTo>
                    <a:pt x="7886" y="13704"/>
                    <a:pt x="8031" y="13381"/>
                    <a:pt x="8031" y="13000"/>
                  </a:cubicBezTo>
                  <a:cubicBezTo>
                    <a:pt x="8031" y="12619"/>
                    <a:pt x="7839" y="12296"/>
                    <a:pt x="7555" y="12099"/>
                  </a:cubicBezTo>
                  <a:cubicBezTo>
                    <a:pt x="7259" y="11891"/>
                    <a:pt x="6816" y="11787"/>
                    <a:pt x="6196" y="11787"/>
                  </a:cubicBezTo>
                  <a:moveTo>
                    <a:pt x="11195" y="12953"/>
                  </a:moveTo>
                  <a:cubicBezTo>
                    <a:pt x="11195" y="13536"/>
                    <a:pt x="11215" y="14063"/>
                    <a:pt x="11280" y="14577"/>
                  </a:cubicBezTo>
                  <a:lnTo>
                    <a:pt x="11261" y="14577"/>
                  </a:lnTo>
                  <a:cubicBezTo>
                    <a:pt x="11062" y="14138"/>
                    <a:pt x="10799" y="13652"/>
                    <a:pt x="10535" y="13242"/>
                  </a:cubicBezTo>
                  <a:lnTo>
                    <a:pt x="9611" y="11815"/>
                  </a:lnTo>
                  <a:lnTo>
                    <a:pt x="8436" y="11815"/>
                  </a:lnTo>
                  <a:lnTo>
                    <a:pt x="8436" y="15708"/>
                  </a:lnTo>
                  <a:lnTo>
                    <a:pt x="9360" y="15708"/>
                  </a:lnTo>
                  <a:lnTo>
                    <a:pt x="9360" y="14536"/>
                  </a:lnTo>
                  <a:cubicBezTo>
                    <a:pt x="9360" y="13901"/>
                    <a:pt x="9347" y="13352"/>
                    <a:pt x="9320" y="12838"/>
                  </a:cubicBezTo>
                  <a:lnTo>
                    <a:pt x="9340" y="12833"/>
                  </a:lnTo>
                  <a:cubicBezTo>
                    <a:pt x="9558" y="13289"/>
                    <a:pt x="9848" y="13791"/>
                    <a:pt x="10112" y="14207"/>
                  </a:cubicBezTo>
                  <a:lnTo>
                    <a:pt x="11062" y="15708"/>
                  </a:lnTo>
                  <a:lnTo>
                    <a:pt x="12119" y="15708"/>
                  </a:lnTo>
                  <a:lnTo>
                    <a:pt x="12119" y="11815"/>
                  </a:lnTo>
                  <a:lnTo>
                    <a:pt x="11195" y="11815"/>
                  </a:lnTo>
                  <a:cubicBezTo>
                    <a:pt x="11195" y="11815"/>
                    <a:pt x="11195" y="12953"/>
                    <a:pt x="11195" y="12953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565894" y="2386573"/>
            <a:ext cx="4524569" cy="1674090"/>
            <a:chOff x="632658" y="3900844"/>
            <a:chExt cx="5073330" cy="1877132"/>
          </a:xfrm>
        </p:grpSpPr>
        <p:sp>
          <p:nvSpPr>
            <p:cNvPr id="128" name="Shape 3925"/>
            <p:cNvSpPr/>
            <p:nvPr/>
          </p:nvSpPr>
          <p:spPr>
            <a:xfrm>
              <a:off x="632658" y="3900844"/>
              <a:ext cx="279033" cy="279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07" y="14380"/>
                  </a:moveTo>
                  <a:cubicBezTo>
                    <a:pt x="12818" y="14469"/>
                    <a:pt x="12764" y="14592"/>
                    <a:pt x="12764" y="14727"/>
                  </a:cubicBezTo>
                  <a:cubicBezTo>
                    <a:pt x="12764" y="14999"/>
                    <a:pt x="12984" y="15218"/>
                    <a:pt x="13255" y="15218"/>
                  </a:cubicBezTo>
                  <a:cubicBezTo>
                    <a:pt x="13390" y="15218"/>
                    <a:pt x="13512" y="15164"/>
                    <a:pt x="13602" y="15074"/>
                  </a:cubicBezTo>
                  <a:lnTo>
                    <a:pt x="17529" y="11147"/>
                  </a:lnTo>
                  <a:cubicBezTo>
                    <a:pt x="17618" y="11059"/>
                    <a:pt x="17673" y="10936"/>
                    <a:pt x="17673" y="10800"/>
                  </a:cubicBezTo>
                  <a:cubicBezTo>
                    <a:pt x="17673" y="10665"/>
                    <a:pt x="17618" y="10542"/>
                    <a:pt x="17529" y="10453"/>
                  </a:cubicBezTo>
                  <a:lnTo>
                    <a:pt x="13602" y="6526"/>
                  </a:lnTo>
                  <a:cubicBezTo>
                    <a:pt x="13512" y="6437"/>
                    <a:pt x="13390" y="6382"/>
                    <a:pt x="13255" y="6382"/>
                  </a:cubicBezTo>
                  <a:cubicBezTo>
                    <a:pt x="12984" y="6382"/>
                    <a:pt x="12764" y="6601"/>
                    <a:pt x="12764" y="6873"/>
                  </a:cubicBezTo>
                  <a:cubicBezTo>
                    <a:pt x="12764" y="7009"/>
                    <a:pt x="12818" y="7132"/>
                    <a:pt x="12907" y="7220"/>
                  </a:cubicBezTo>
                  <a:lnTo>
                    <a:pt x="15997" y="10309"/>
                  </a:lnTo>
                  <a:lnTo>
                    <a:pt x="491" y="10309"/>
                  </a:lnTo>
                  <a:cubicBezTo>
                    <a:pt x="220" y="10309"/>
                    <a:pt x="0" y="10529"/>
                    <a:pt x="0" y="10800"/>
                  </a:cubicBezTo>
                  <a:cubicBezTo>
                    <a:pt x="0" y="11071"/>
                    <a:pt x="220" y="11291"/>
                    <a:pt x="491" y="11291"/>
                  </a:cubicBezTo>
                  <a:lnTo>
                    <a:pt x="15997" y="11291"/>
                  </a:lnTo>
                  <a:cubicBezTo>
                    <a:pt x="15997" y="11291"/>
                    <a:pt x="12907" y="14380"/>
                    <a:pt x="12907" y="14380"/>
                  </a:cubicBezTo>
                  <a:close/>
                  <a:moveTo>
                    <a:pt x="21109" y="0"/>
                  </a:moveTo>
                  <a:lnTo>
                    <a:pt x="3436" y="0"/>
                  </a:lnTo>
                  <a:cubicBezTo>
                    <a:pt x="3166" y="0"/>
                    <a:pt x="2945" y="220"/>
                    <a:pt x="2945" y="491"/>
                  </a:cubicBezTo>
                  <a:lnTo>
                    <a:pt x="2945" y="7855"/>
                  </a:lnTo>
                  <a:cubicBezTo>
                    <a:pt x="2945" y="8126"/>
                    <a:pt x="3166" y="8345"/>
                    <a:pt x="3436" y="8345"/>
                  </a:cubicBezTo>
                  <a:cubicBezTo>
                    <a:pt x="3707" y="8345"/>
                    <a:pt x="3927" y="8126"/>
                    <a:pt x="3927" y="7855"/>
                  </a:cubicBezTo>
                  <a:lnTo>
                    <a:pt x="3927" y="982"/>
                  </a:lnTo>
                  <a:lnTo>
                    <a:pt x="20618" y="982"/>
                  </a:lnTo>
                  <a:lnTo>
                    <a:pt x="20618" y="20618"/>
                  </a:lnTo>
                  <a:lnTo>
                    <a:pt x="3927" y="20618"/>
                  </a:lnTo>
                  <a:lnTo>
                    <a:pt x="3927" y="13745"/>
                  </a:lnTo>
                  <a:cubicBezTo>
                    <a:pt x="3927" y="13475"/>
                    <a:pt x="3707" y="13255"/>
                    <a:pt x="3436" y="13255"/>
                  </a:cubicBezTo>
                  <a:cubicBezTo>
                    <a:pt x="3166" y="13255"/>
                    <a:pt x="2945" y="13475"/>
                    <a:pt x="2945" y="13745"/>
                  </a:cubicBezTo>
                  <a:lnTo>
                    <a:pt x="2945" y="21109"/>
                  </a:lnTo>
                  <a:cubicBezTo>
                    <a:pt x="2945" y="21380"/>
                    <a:pt x="3166" y="21600"/>
                    <a:pt x="3436" y="21600"/>
                  </a:cubicBezTo>
                  <a:lnTo>
                    <a:pt x="21109" y="21600"/>
                  </a:lnTo>
                  <a:cubicBezTo>
                    <a:pt x="21380" y="21600"/>
                    <a:pt x="21600" y="21380"/>
                    <a:pt x="21600" y="21109"/>
                  </a:cubicBezTo>
                  <a:lnTo>
                    <a:pt x="21600" y="491"/>
                  </a:lnTo>
                  <a:cubicBezTo>
                    <a:pt x="21600" y="220"/>
                    <a:pt x="21380" y="0"/>
                    <a:pt x="21109" y="0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29" name="Shape 3926"/>
            <p:cNvSpPr/>
            <p:nvPr/>
          </p:nvSpPr>
          <p:spPr>
            <a:xfrm>
              <a:off x="1165358" y="3900844"/>
              <a:ext cx="279033" cy="279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09" y="10309"/>
                  </a:moveTo>
                  <a:lnTo>
                    <a:pt x="5604" y="10309"/>
                  </a:lnTo>
                  <a:lnTo>
                    <a:pt x="8693" y="7220"/>
                  </a:lnTo>
                  <a:cubicBezTo>
                    <a:pt x="8782" y="7132"/>
                    <a:pt x="8836" y="7009"/>
                    <a:pt x="8836" y="6873"/>
                  </a:cubicBezTo>
                  <a:cubicBezTo>
                    <a:pt x="8836" y="6601"/>
                    <a:pt x="8616" y="6382"/>
                    <a:pt x="8345" y="6382"/>
                  </a:cubicBezTo>
                  <a:cubicBezTo>
                    <a:pt x="8210" y="6382"/>
                    <a:pt x="8088" y="6437"/>
                    <a:pt x="7998" y="6526"/>
                  </a:cubicBezTo>
                  <a:lnTo>
                    <a:pt x="4071" y="10453"/>
                  </a:lnTo>
                  <a:cubicBezTo>
                    <a:pt x="3982" y="10542"/>
                    <a:pt x="3927" y="10665"/>
                    <a:pt x="3927" y="10800"/>
                  </a:cubicBezTo>
                  <a:cubicBezTo>
                    <a:pt x="3927" y="10936"/>
                    <a:pt x="3982" y="11059"/>
                    <a:pt x="4071" y="11147"/>
                  </a:cubicBezTo>
                  <a:lnTo>
                    <a:pt x="7998" y="15074"/>
                  </a:lnTo>
                  <a:cubicBezTo>
                    <a:pt x="8088" y="15164"/>
                    <a:pt x="8210" y="15218"/>
                    <a:pt x="8345" y="15218"/>
                  </a:cubicBezTo>
                  <a:cubicBezTo>
                    <a:pt x="8616" y="15218"/>
                    <a:pt x="8836" y="14999"/>
                    <a:pt x="8836" y="14727"/>
                  </a:cubicBezTo>
                  <a:cubicBezTo>
                    <a:pt x="8836" y="14592"/>
                    <a:pt x="8782" y="14469"/>
                    <a:pt x="8693" y="14380"/>
                  </a:cubicBezTo>
                  <a:lnTo>
                    <a:pt x="5604" y="11291"/>
                  </a:lnTo>
                  <a:lnTo>
                    <a:pt x="21109" y="11291"/>
                  </a:lnTo>
                  <a:cubicBezTo>
                    <a:pt x="21380" y="11291"/>
                    <a:pt x="21600" y="11071"/>
                    <a:pt x="21600" y="10800"/>
                  </a:cubicBezTo>
                  <a:cubicBezTo>
                    <a:pt x="21600" y="10529"/>
                    <a:pt x="21380" y="10309"/>
                    <a:pt x="21109" y="10309"/>
                  </a:cubicBezTo>
                  <a:moveTo>
                    <a:pt x="18164" y="13255"/>
                  </a:moveTo>
                  <a:cubicBezTo>
                    <a:pt x="17893" y="13255"/>
                    <a:pt x="17673" y="13475"/>
                    <a:pt x="17673" y="13745"/>
                  </a:cubicBezTo>
                  <a:lnTo>
                    <a:pt x="17673" y="20618"/>
                  </a:lnTo>
                  <a:lnTo>
                    <a:pt x="982" y="20618"/>
                  </a:lnTo>
                  <a:lnTo>
                    <a:pt x="982" y="982"/>
                  </a:lnTo>
                  <a:lnTo>
                    <a:pt x="17673" y="982"/>
                  </a:lnTo>
                  <a:lnTo>
                    <a:pt x="17673" y="7855"/>
                  </a:lnTo>
                  <a:cubicBezTo>
                    <a:pt x="17673" y="8126"/>
                    <a:pt x="17893" y="8345"/>
                    <a:pt x="18164" y="8345"/>
                  </a:cubicBezTo>
                  <a:cubicBezTo>
                    <a:pt x="18434" y="8345"/>
                    <a:pt x="18655" y="8126"/>
                    <a:pt x="18655" y="7855"/>
                  </a:cubicBezTo>
                  <a:lnTo>
                    <a:pt x="18655" y="491"/>
                  </a:lnTo>
                  <a:cubicBezTo>
                    <a:pt x="18655" y="220"/>
                    <a:pt x="18434" y="0"/>
                    <a:pt x="18164" y="0"/>
                  </a:cubicBezTo>
                  <a:lnTo>
                    <a:pt x="491" y="0"/>
                  </a:lnTo>
                  <a:cubicBezTo>
                    <a:pt x="220" y="0"/>
                    <a:pt x="0" y="220"/>
                    <a:pt x="0" y="491"/>
                  </a:cubicBezTo>
                  <a:lnTo>
                    <a:pt x="0" y="21109"/>
                  </a:lnTo>
                  <a:cubicBezTo>
                    <a:pt x="0" y="21380"/>
                    <a:pt x="220" y="21600"/>
                    <a:pt x="491" y="21600"/>
                  </a:cubicBezTo>
                  <a:lnTo>
                    <a:pt x="18164" y="21600"/>
                  </a:lnTo>
                  <a:cubicBezTo>
                    <a:pt x="18434" y="21600"/>
                    <a:pt x="18655" y="21380"/>
                    <a:pt x="18655" y="21109"/>
                  </a:cubicBezTo>
                  <a:lnTo>
                    <a:pt x="18655" y="13745"/>
                  </a:lnTo>
                  <a:cubicBezTo>
                    <a:pt x="18655" y="13475"/>
                    <a:pt x="18434" y="13255"/>
                    <a:pt x="18164" y="13255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30" name="Shape 3927"/>
            <p:cNvSpPr/>
            <p:nvPr/>
          </p:nvSpPr>
          <p:spPr>
            <a:xfrm>
              <a:off x="1767816" y="3900844"/>
              <a:ext cx="139517" cy="279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15709"/>
                  </a:moveTo>
                  <a:cubicBezTo>
                    <a:pt x="20348" y="15709"/>
                    <a:pt x="20102" y="15765"/>
                    <a:pt x="19924" y="15853"/>
                  </a:cubicBezTo>
                  <a:lnTo>
                    <a:pt x="11782" y="19924"/>
                  </a:lnTo>
                  <a:lnTo>
                    <a:pt x="11782" y="491"/>
                  </a:lnTo>
                  <a:cubicBezTo>
                    <a:pt x="11782" y="220"/>
                    <a:pt x="11342" y="0"/>
                    <a:pt x="10800" y="0"/>
                  </a:cubicBezTo>
                  <a:cubicBezTo>
                    <a:pt x="10258" y="0"/>
                    <a:pt x="9818" y="220"/>
                    <a:pt x="9818" y="491"/>
                  </a:cubicBezTo>
                  <a:lnTo>
                    <a:pt x="9818" y="19924"/>
                  </a:lnTo>
                  <a:lnTo>
                    <a:pt x="1676" y="15853"/>
                  </a:lnTo>
                  <a:cubicBezTo>
                    <a:pt x="1498" y="15765"/>
                    <a:pt x="1252" y="15709"/>
                    <a:pt x="982" y="15709"/>
                  </a:cubicBezTo>
                  <a:cubicBezTo>
                    <a:pt x="440" y="15709"/>
                    <a:pt x="0" y="15929"/>
                    <a:pt x="0" y="16200"/>
                  </a:cubicBezTo>
                  <a:cubicBezTo>
                    <a:pt x="0" y="16336"/>
                    <a:pt x="109" y="16459"/>
                    <a:pt x="288" y="16547"/>
                  </a:cubicBezTo>
                  <a:lnTo>
                    <a:pt x="10106" y="21456"/>
                  </a:lnTo>
                  <a:cubicBezTo>
                    <a:pt x="10284" y="21545"/>
                    <a:pt x="10530" y="21600"/>
                    <a:pt x="10800" y="21600"/>
                  </a:cubicBezTo>
                  <a:cubicBezTo>
                    <a:pt x="11070" y="21600"/>
                    <a:pt x="11316" y="21545"/>
                    <a:pt x="11494" y="21456"/>
                  </a:cubicBezTo>
                  <a:lnTo>
                    <a:pt x="21312" y="16547"/>
                  </a:lnTo>
                  <a:cubicBezTo>
                    <a:pt x="21491" y="16459"/>
                    <a:pt x="21600" y="16336"/>
                    <a:pt x="21600" y="16200"/>
                  </a:cubicBezTo>
                  <a:cubicBezTo>
                    <a:pt x="21600" y="15929"/>
                    <a:pt x="21160" y="15709"/>
                    <a:pt x="20618" y="15709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31" name="Shape 3928"/>
            <p:cNvSpPr/>
            <p:nvPr/>
          </p:nvSpPr>
          <p:spPr>
            <a:xfrm>
              <a:off x="2300515" y="3900844"/>
              <a:ext cx="139517" cy="279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12" y="5053"/>
                  </a:moveTo>
                  <a:lnTo>
                    <a:pt x="11494" y="144"/>
                  </a:lnTo>
                  <a:cubicBezTo>
                    <a:pt x="11316" y="56"/>
                    <a:pt x="11070" y="0"/>
                    <a:pt x="10800" y="0"/>
                  </a:cubicBezTo>
                  <a:cubicBezTo>
                    <a:pt x="10530" y="0"/>
                    <a:pt x="10284" y="56"/>
                    <a:pt x="10106" y="144"/>
                  </a:cubicBezTo>
                  <a:lnTo>
                    <a:pt x="288" y="5053"/>
                  </a:lnTo>
                  <a:cubicBezTo>
                    <a:pt x="109" y="5142"/>
                    <a:pt x="0" y="5265"/>
                    <a:pt x="0" y="5400"/>
                  </a:cubicBezTo>
                  <a:cubicBezTo>
                    <a:pt x="0" y="5671"/>
                    <a:pt x="440" y="5891"/>
                    <a:pt x="982" y="5891"/>
                  </a:cubicBezTo>
                  <a:cubicBezTo>
                    <a:pt x="1252" y="5891"/>
                    <a:pt x="1498" y="5836"/>
                    <a:pt x="1676" y="5747"/>
                  </a:cubicBezTo>
                  <a:lnTo>
                    <a:pt x="9818" y="1676"/>
                  </a:lnTo>
                  <a:lnTo>
                    <a:pt x="9818" y="21109"/>
                  </a:lnTo>
                  <a:cubicBezTo>
                    <a:pt x="9818" y="21380"/>
                    <a:pt x="10258" y="21600"/>
                    <a:pt x="10800" y="21600"/>
                  </a:cubicBezTo>
                  <a:cubicBezTo>
                    <a:pt x="11342" y="21600"/>
                    <a:pt x="11782" y="21380"/>
                    <a:pt x="11782" y="21109"/>
                  </a:cubicBezTo>
                  <a:lnTo>
                    <a:pt x="11782" y="1676"/>
                  </a:lnTo>
                  <a:lnTo>
                    <a:pt x="19924" y="5747"/>
                  </a:lnTo>
                  <a:cubicBezTo>
                    <a:pt x="20102" y="5836"/>
                    <a:pt x="20348" y="5891"/>
                    <a:pt x="20618" y="5891"/>
                  </a:cubicBezTo>
                  <a:cubicBezTo>
                    <a:pt x="21160" y="5891"/>
                    <a:pt x="21600" y="5671"/>
                    <a:pt x="21600" y="5400"/>
                  </a:cubicBezTo>
                  <a:cubicBezTo>
                    <a:pt x="21600" y="5265"/>
                    <a:pt x="21491" y="5142"/>
                    <a:pt x="21312" y="5053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32" name="Shape 3929"/>
            <p:cNvSpPr/>
            <p:nvPr/>
          </p:nvSpPr>
          <p:spPr>
            <a:xfrm>
              <a:off x="2763457" y="3970603"/>
              <a:ext cx="279033" cy="1395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09" y="9818"/>
                  </a:moveTo>
                  <a:lnTo>
                    <a:pt x="1676" y="9818"/>
                  </a:lnTo>
                  <a:lnTo>
                    <a:pt x="5747" y="1676"/>
                  </a:lnTo>
                  <a:cubicBezTo>
                    <a:pt x="5836" y="1500"/>
                    <a:pt x="5891" y="1254"/>
                    <a:pt x="5891" y="982"/>
                  </a:cubicBezTo>
                  <a:cubicBezTo>
                    <a:pt x="5891" y="439"/>
                    <a:pt x="5671" y="0"/>
                    <a:pt x="5400" y="0"/>
                  </a:cubicBezTo>
                  <a:cubicBezTo>
                    <a:pt x="5265" y="0"/>
                    <a:pt x="5142" y="111"/>
                    <a:pt x="5053" y="288"/>
                  </a:cubicBezTo>
                  <a:lnTo>
                    <a:pt x="144" y="10106"/>
                  </a:lnTo>
                  <a:cubicBezTo>
                    <a:pt x="55" y="10284"/>
                    <a:pt x="0" y="10530"/>
                    <a:pt x="0" y="10800"/>
                  </a:cubicBezTo>
                  <a:cubicBezTo>
                    <a:pt x="0" y="11072"/>
                    <a:pt x="55" y="11318"/>
                    <a:pt x="144" y="11494"/>
                  </a:cubicBezTo>
                  <a:lnTo>
                    <a:pt x="5053" y="21312"/>
                  </a:lnTo>
                  <a:cubicBezTo>
                    <a:pt x="5142" y="21491"/>
                    <a:pt x="5265" y="21600"/>
                    <a:pt x="5400" y="21600"/>
                  </a:cubicBezTo>
                  <a:cubicBezTo>
                    <a:pt x="5671" y="21600"/>
                    <a:pt x="5891" y="21161"/>
                    <a:pt x="5891" y="20618"/>
                  </a:cubicBezTo>
                  <a:cubicBezTo>
                    <a:pt x="5891" y="20348"/>
                    <a:pt x="5836" y="20102"/>
                    <a:pt x="5747" y="19924"/>
                  </a:cubicBezTo>
                  <a:lnTo>
                    <a:pt x="1676" y="11782"/>
                  </a:lnTo>
                  <a:lnTo>
                    <a:pt x="21109" y="11782"/>
                  </a:lnTo>
                  <a:cubicBezTo>
                    <a:pt x="21380" y="11782"/>
                    <a:pt x="21600" y="11343"/>
                    <a:pt x="21600" y="10800"/>
                  </a:cubicBezTo>
                  <a:cubicBezTo>
                    <a:pt x="21600" y="10257"/>
                    <a:pt x="21380" y="9818"/>
                    <a:pt x="21109" y="9818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33" name="Shape 3930"/>
            <p:cNvSpPr/>
            <p:nvPr/>
          </p:nvSpPr>
          <p:spPr>
            <a:xfrm>
              <a:off x="3296156" y="3970603"/>
              <a:ext cx="279033" cy="1395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56" y="10106"/>
                  </a:moveTo>
                  <a:lnTo>
                    <a:pt x="16547" y="288"/>
                  </a:lnTo>
                  <a:cubicBezTo>
                    <a:pt x="16458" y="111"/>
                    <a:pt x="16336" y="0"/>
                    <a:pt x="16200" y="0"/>
                  </a:cubicBezTo>
                  <a:cubicBezTo>
                    <a:pt x="15929" y="0"/>
                    <a:pt x="15709" y="439"/>
                    <a:pt x="15709" y="982"/>
                  </a:cubicBezTo>
                  <a:cubicBezTo>
                    <a:pt x="15709" y="1254"/>
                    <a:pt x="15764" y="1500"/>
                    <a:pt x="15853" y="1676"/>
                  </a:cubicBezTo>
                  <a:lnTo>
                    <a:pt x="19924" y="9818"/>
                  </a:lnTo>
                  <a:lnTo>
                    <a:pt x="491" y="9818"/>
                  </a:lnTo>
                  <a:cubicBezTo>
                    <a:pt x="220" y="9818"/>
                    <a:pt x="0" y="10257"/>
                    <a:pt x="0" y="10800"/>
                  </a:cubicBezTo>
                  <a:cubicBezTo>
                    <a:pt x="0" y="11343"/>
                    <a:pt x="220" y="11782"/>
                    <a:pt x="491" y="11782"/>
                  </a:cubicBezTo>
                  <a:lnTo>
                    <a:pt x="19924" y="11782"/>
                  </a:lnTo>
                  <a:lnTo>
                    <a:pt x="15853" y="19924"/>
                  </a:lnTo>
                  <a:cubicBezTo>
                    <a:pt x="15764" y="20102"/>
                    <a:pt x="15709" y="20348"/>
                    <a:pt x="15709" y="20618"/>
                  </a:cubicBezTo>
                  <a:cubicBezTo>
                    <a:pt x="15709" y="21161"/>
                    <a:pt x="15929" y="21600"/>
                    <a:pt x="16200" y="21600"/>
                  </a:cubicBezTo>
                  <a:cubicBezTo>
                    <a:pt x="16336" y="21600"/>
                    <a:pt x="16458" y="21491"/>
                    <a:pt x="16547" y="21312"/>
                  </a:cubicBezTo>
                  <a:lnTo>
                    <a:pt x="21456" y="11494"/>
                  </a:lnTo>
                  <a:cubicBezTo>
                    <a:pt x="21545" y="11318"/>
                    <a:pt x="21600" y="11072"/>
                    <a:pt x="21600" y="10800"/>
                  </a:cubicBezTo>
                  <a:cubicBezTo>
                    <a:pt x="21600" y="10530"/>
                    <a:pt x="21545" y="10284"/>
                    <a:pt x="21456" y="10106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34" name="Shape 3931"/>
            <p:cNvSpPr/>
            <p:nvPr/>
          </p:nvSpPr>
          <p:spPr>
            <a:xfrm>
              <a:off x="3841539" y="3976944"/>
              <a:ext cx="253666" cy="126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60" y="0"/>
                  </a:moveTo>
                  <a:cubicBezTo>
                    <a:pt x="20911" y="0"/>
                    <a:pt x="20776" y="122"/>
                    <a:pt x="20678" y="316"/>
                  </a:cubicBezTo>
                  <a:lnTo>
                    <a:pt x="10800" y="19033"/>
                  </a:lnTo>
                  <a:lnTo>
                    <a:pt x="922" y="316"/>
                  </a:lnTo>
                  <a:cubicBezTo>
                    <a:pt x="824" y="122"/>
                    <a:pt x="689" y="0"/>
                    <a:pt x="540" y="0"/>
                  </a:cubicBezTo>
                  <a:cubicBezTo>
                    <a:pt x="242" y="0"/>
                    <a:pt x="0" y="483"/>
                    <a:pt x="0" y="1080"/>
                  </a:cubicBezTo>
                  <a:cubicBezTo>
                    <a:pt x="0" y="1380"/>
                    <a:pt x="60" y="1650"/>
                    <a:pt x="158" y="1844"/>
                  </a:cubicBezTo>
                  <a:lnTo>
                    <a:pt x="10418" y="21284"/>
                  </a:lnTo>
                  <a:cubicBezTo>
                    <a:pt x="10516" y="21480"/>
                    <a:pt x="10651" y="21600"/>
                    <a:pt x="10800" y="21600"/>
                  </a:cubicBezTo>
                  <a:cubicBezTo>
                    <a:pt x="10949" y="21600"/>
                    <a:pt x="11084" y="21480"/>
                    <a:pt x="11182" y="21284"/>
                  </a:cubicBezTo>
                  <a:lnTo>
                    <a:pt x="21442" y="1844"/>
                  </a:lnTo>
                  <a:cubicBezTo>
                    <a:pt x="21540" y="1650"/>
                    <a:pt x="21600" y="1380"/>
                    <a:pt x="21600" y="1080"/>
                  </a:cubicBezTo>
                  <a:cubicBezTo>
                    <a:pt x="21600" y="483"/>
                    <a:pt x="21358" y="0"/>
                    <a:pt x="21060" y="0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35" name="Shape 3932"/>
            <p:cNvSpPr/>
            <p:nvPr/>
          </p:nvSpPr>
          <p:spPr>
            <a:xfrm>
              <a:off x="4374239" y="3976944"/>
              <a:ext cx="253666" cy="126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42" y="19756"/>
                  </a:moveTo>
                  <a:lnTo>
                    <a:pt x="11182" y="316"/>
                  </a:lnTo>
                  <a:cubicBezTo>
                    <a:pt x="11084" y="122"/>
                    <a:pt x="10949" y="0"/>
                    <a:pt x="10800" y="0"/>
                  </a:cubicBezTo>
                  <a:cubicBezTo>
                    <a:pt x="10651" y="0"/>
                    <a:pt x="10516" y="122"/>
                    <a:pt x="10418" y="316"/>
                  </a:cubicBezTo>
                  <a:lnTo>
                    <a:pt x="158" y="19756"/>
                  </a:lnTo>
                  <a:cubicBezTo>
                    <a:pt x="60" y="19953"/>
                    <a:pt x="0" y="20223"/>
                    <a:pt x="0" y="20520"/>
                  </a:cubicBezTo>
                  <a:cubicBezTo>
                    <a:pt x="0" y="21117"/>
                    <a:pt x="242" y="21600"/>
                    <a:pt x="540" y="21600"/>
                  </a:cubicBezTo>
                  <a:cubicBezTo>
                    <a:pt x="689" y="21600"/>
                    <a:pt x="824" y="21480"/>
                    <a:pt x="922" y="21284"/>
                  </a:cubicBezTo>
                  <a:lnTo>
                    <a:pt x="10800" y="2567"/>
                  </a:lnTo>
                  <a:lnTo>
                    <a:pt x="20678" y="21284"/>
                  </a:lnTo>
                  <a:cubicBezTo>
                    <a:pt x="20776" y="21480"/>
                    <a:pt x="20911" y="21600"/>
                    <a:pt x="21060" y="21600"/>
                  </a:cubicBezTo>
                  <a:cubicBezTo>
                    <a:pt x="21358" y="21600"/>
                    <a:pt x="21600" y="21117"/>
                    <a:pt x="21600" y="20520"/>
                  </a:cubicBezTo>
                  <a:cubicBezTo>
                    <a:pt x="21600" y="20223"/>
                    <a:pt x="21540" y="19953"/>
                    <a:pt x="21442" y="19756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36" name="Shape 3933"/>
            <p:cNvSpPr/>
            <p:nvPr/>
          </p:nvSpPr>
          <p:spPr>
            <a:xfrm>
              <a:off x="4970355" y="3913528"/>
              <a:ext cx="126833" cy="253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67" y="10800"/>
                  </a:moveTo>
                  <a:lnTo>
                    <a:pt x="21284" y="922"/>
                  </a:lnTo>
                  <a:cubicBezTo>
                    <a:pt x="21480" y="825"/>
                    <a:pt x="21600" y="690"/>
                    <a:pt x="21600" y="540"/>
                  </a:cubicBezTo>
                  <a:cubicBezTo>
                    <a:pt x="21600" y="242"/>
                    <a:pt x="21117" y="0"/>
                    <a:pt x="20520" y="0"/>
                  </a:cubicBezTo>
                  <a:cubicBezTo>
                    <a:pt x="20222" y="0"/>
                    <a:pt x="19953" y="61"/>
                    <a:pt x="19756" y="158"/>
                  </a:cubicBezTo>
                  <a:lnTo>
                    <a:pt x="316" y="10418"/>
                  </a:lnTo>
                  <a:cubicBezTo>
                    <a:pt x="121" y="10516"/>
                    <a:pt x="0" y="10651"/>
                    <a:pt x="0" y="10800"/>
                  </a:cubicBezTo>
                  <a:cubicBezTo>
                    <a:pt x="0" y="10950"/>
                    <a:pt x="120" y="11085"/>
                    <a:pt x="316" y="11182"/>
                  </a:cubicBezTo>
                  <a:lnTo>
                    <a:pt x="19756" y="21442"/>
                  </a:lnTo>
                  <a:cubicBezTo>
                    <a:pt x="19953" y="21540"/>
                    <a:pt x="20222" y="21600"/>
                    <a:pt x="20520" y="21600"/>
                  </a:cubicBezTo>
                  <a:cubicBezTo>
                    <a:pt x="21117" y="21600"/>
                    <a:pt x="21600" y="21358"/>
                    <a:pt x="21600" y="21060"/>
                  </a:cubicBezTo>
                  <a:cubicBezTo>
                    <a:pt x="21600" y="20911"/>
                    <a:pt x="21480" y="20776"/>
                    <a:pt x="21284" y="20678"/>
                  </a:cubicBezTo>
                  <a:cubicBezTo>
                    <a:pt x="21284" y="20678"/>
                    <a:pt x="2567" y="10800"/>
                    <a:pt x="2567" y="10800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37" name="Shape 3934"/>
            <p:cNvSpPr/>
            <p:nvPr/>
          </p:nvSpPr>
          <p:spPr>
            <a:xfrm>
              <a:off x="5503055" y="3913528"/>
              <a:ext cx="126833" cy="253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84" y="10418"/>
                  </a:moveTo>
                  <a:lnTo>
                    <a:pt x="1844" y="158"/>
                  </a:lnTo>
                  <a:cubicBezTo>
                    <a:pt x="1648" y="61"/>
                    <a:pt x="1378" y="0"/>
                    <a:pt x="1080" y="0"/>
                  </a:cubicBezTo>
                  <a:cubicBezTo>
                    <a:pt x="483" y="0"/>
                    <a:pt x="0" y="242"/>
                    <a:pt x="0" y="540"/>
                  </a:cubicBezTo>
                  <a:cubicBezTo>
                    <a:pt x="0" y="690"/>
                    <a:pt x="121" y="825"/>
                    <a:pt x="316" y="922"/>
                  </a:cubicBezTo>
                  <a:lnTo>
                    <a:pt x="19033" y="10800"/>
                  </a:lnTo>
                  <a:lnTo>
                    <a:pt x="316" y="20678"/>
                  </a:lnTo>
                  <a:cubicBezTo>
                    <a:pt x="121" y="20776"/>
                    <a:pt x="0" y="20911"/>
                    <a:pt x="0" y="21060"/>
                  </a:cubicBezTo>
                  <a:cubicBezTo>
                    <a:pt x="0" y="21358"/>
                    <a:pt x="483" y="21600"/>
                    <a:pt x="1080" y="21600"/>
                  </a:cubicBezTo>
                  <a:cubicBezTo>
                    <a:pt x="1378" y="21600"/>
                    <a:pt x="1648" y="21540"/>
                    <a:pt x="1844" y="21442"/>
                  </a:cubicBezTo>
                  <a:lnTo>
                    <a:pt x="21284" y="11182"/>
                  </a:lnTo>
                  <a:cubicBezTo>
                    <a:pt x="21479" y="11085"/>
                    <a:pt x="21600" y="10950"/>
                    <a:pt x="21600" y="10800"/>
                  </a:cubicBezTo>
                  <a:cubicBezTo>
                    <a:pt x="21600" y="10651"/>
                    <a:pt x="21479" y="10516"/>
                    <a:pt x="21284" y="10418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38" name="Shape 3935"/>
            <p:cNvSpPr/>
            <p:nvPr/>
          </p:nvSpPr>
          <p:spPr>
            <a:xfrm>
              <a:off x="632658" y="4433544"/>
              <a:ext cx="279033" cy="279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2" y="982"/>
                    <a:pt x="20618" y="5378"/>
                    <a:pt x="20618" y="10800"/>
                  </a:cubicBezTo>
                  <a:cubicBezTo>
                    <a:pt x="20618" y="16223"/>
                    <a:pt x="16222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moveTo>
                    <a:pt x="16200" y="8836"/>
                  </a:moveTo>
                  <a:cubicBezTo>
                    <a:pt x="16065" y="8836"/>
                    <a:pt x="15942" y="8892"/>
                    <a:pt x="15852" y="8980"/>
                  </a:cubicBezTo>
                  <a:lnTo>
                    <a:pt x="10800" y="13574"/>
                  </a:lnTo>
                  <a:lnTo>
                    <a:pt x="5747" y="8980"/>
                  </a:lnTo>
                  <a:cubicBezTo>
                    <a:pt x="5658" y="8892"/>
                    <a:pt x="5535" y="8836"/>
                    <a:pt x="5400" y="8836"/>
                  </a:cubicBezTo>
                  <a:cubicBezTo>
                    <a:pt x="5129" y="8836"/>
                    <a:pt x="4909" y="9056"/>
                    <a:pt x="4909" y="9327"/>
                  </a:cubicBezTo>
                  <a:cubicBezTo>
                    <a:pt x="4909" y="9463"/>
                    <a:pt x="4964" y="9586"/>
                    <a:pt x="5053" y="9674"/>
                  </a:cubicBezTo>
                  <a:lnTo>
                    <a:pt x="10453" y="14583"/>
                  </a:lnTo>
                  <a:cubicBezTo>
                    <a:pt x="10542" y="14673"/>
                    <a:pt x="10665" y="14727"/>
                    <a:pt x="10800" y="14727"/>
                  </a:cubicBezTo>
                  <a:cubicBezTo>
                    <a:pt x="10935" y="14727"/>
                    <a:pt x="11058" y="14673"/>
                    <a:pt x="11147" y="14583"/>
                  </a:cubicBezTo>
                  <a:lnTo>
                    <a:pt x="16547" y="9674"/>
                  </a:lnTo>
                  <a:cubicBezTo>
                    <a:pt x="16636" y="9586"/>
                    <a:pt x="16691" y="9463"/>
                    <a:pt x="16691" y="9327"/>
                  </a:cubicBezTo>
                  <a:cubicBezTo>
                    <a:pt x="16691" y="9056"/>
                    <a:pt x="16471" y="8836"/>
                    <a:pt x="16200" y="8836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39" name="Shape 3936"/>
            <p:cNvSpPr/>
            <p:nvPr/>
          </p:nvSpPr>
          <p:spPr>
            <a:xfrm>
              <a:off x="1165358" y="4433544"/>
              <a:ext cx="279033" cy="279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147" y="7017"/>
                  </a:moveTo>
                  <a:cubicBezTo>
                    <a:pt x="11058" y="6927"/>
                    <a:pt x="10935" y="6873"/>
                    <a:pt x="10800" y="6873"/>
                  </a:cubicBezTo>
                  <a:cubicBezTo>
                    <a:pt x="10665" y="6873"/>
                    <a:pt x="10542" y="6927"/>
                    <a:pt x="10453" y="7017"/>
                  </a:cubicBezTo>
                  <a:lnTo>
                    <a:pt x="5053" y="11926"/>
                  </a:lnTo>
                  <a:cubicBezTo>
                    <a:pt x="4964" y="12015"/>
                    <a:pt x="4909" y="12138"/>
                    <a:pt x="4909" y="12273"/>
                  </a:cubicBezTo>
                  <a:cubicBezTo>
                    <a:pt x="4909" y="12544"/>
                    <a:pt x="5129" y="12764"/>
                    <a:pt x="5400" y="12764"/>
                  </a:cubicBezTo>
                  <a:cubicBezTo>
                    <a:pt x="5535" y="12764"/>
                    <a:pt x="5658" y="12709"/>
                    <a:pt x="5747" y="12620"/>
                  </a:cubicBezTo>
                  <a:lnTo>
                    <a:pt x="10800" y="8026"/>
                  </a:lnTo>
                  <a:lnTo>
                    <a:pt x="15853" y="12620"/>
                  </a:lnTo>
                  <a:cubicBezTo>
                    <a:pt x="15942" y="12709"/>
                    <a:pt x="16065" y="12764"/>
                    <a:pt x="16200" y="12764"/>
                  </a:cubicBezTo>
                  <a:cubicBezTo>
                    <a:pt x="16471" y="12764"/>
                    <a:pt x="16691" y="12544"/>
                    <a:pt x="16691" y="12273"/>
                  </a:cubicBezTo>
                  <a:cubicBezTo>
                    <a:pt x="16691" y="12138"/>
                    <a:pt x="16636" y="12015"/>
                    <a:pt x="16547" y="11926"/>
                  </a:cubicBezTo>
                  <a:cubicBezTo>
                    <a:pt x="16547" y="11926"/>
                    <a:pt x="11147" y="7017"/>
                    <a:pt x="11147" y="7017"/>
                  </a:cubicBezTo>
                  <a:close/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2" y="982"/>
                    <a:pt x="20618" y="5378"/>
                    <a:pt x="20618" y="10800"/>
                  </a:cubicBezTo>
                  <a:cubicBezTo>
                    <a:pt x="20618" y="16223"/>
                    <a:pt x="16222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40" name="Shape 3937"/>
            <p:cNvSpPr/>
            <p:nvPr/>
          </p:nvSpPr>
          <p:spPr>
            <a:xfrm>
              <a:off x="1698057" y="4433544"/>
              <a:ext cx="279033" cy="279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moveTo>
                    <a:pt x="12764" y="5400"/>
                  </a:moveTo>
                  <a:cubicBezTo>
                    <a:pt x="12764" y="5130"/>
                    <a:pt x="12544" y="4909"/>
                    <a:pt x="12273" y="4909"/>
                  </a:cubicBezTo>
                  <a:cubicBezTo>
                    <a:pt x="12138" y="4909"/>
                    <a:pt x="12015" y="4965"/>
                    <a:pt x="11926" y="5053"/>
                  </a:cubicBezTo>
                  <a:lnTo>
                    <a:pt x="7017" y="10453"/>
                  </a:lnTo>
                  <a:cubicBezTo>
                    <a:pt x="6927" y="10542"/>
                    <a:pt x="6873" y="10665"/>
                    <a:pt x="6873" y="10800"/>
                  </a:cubicBezTo>
                  <a:cubicBezTo>
                    <a:pt x="6873" y="10936"/>
                    <a:pt x="6927" y="11059"/>
                    <a:pt x="7017" y="11147"/>
                  </a:cubicBezTo>
                  <a:lnTo>
                    <a:pt x="11926" y="16547"/>
                  </a:lnTo>
                  <a:cubicBezTo>
                    <a:pt x="12015" y="16636"/>
                    <a:pt x="12138" y="16691"/>
                    <a:pt x="12273" y="16691"/>
                  </a:cubicBezTo>
                  <a:cubicBezTo>
                    <a:pt x="12544" y="16691"/>
                    <a:pt x="12764" y="16471"/>
                    <a:pt x="12764" y="16200"/>
                  </a:cubicBezTo>
                  <a:cubicBezTo>
                    <a:pt x="12764" y="16065"/>
                    <a:pt x="12709" y="15942"/>
                    <a:pt x="12620" y="15853"/>
                  </a:cubicBezTo>
                  <a:lnTo>
                    <a:pt x="8026" y="10800"/>
                  </a:lnTo>
                  <a:lnTo>
                    <a:pt x="12620" y="5747"/>
                  </a:lnTo>
                  <a:cubicBezTo>
                    <a:pt x="12709" y="5659"/>
                    <a:pt x="12764" y="5536"/>
                    <a:pt x="12764" y="5400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41" name="Shape 3938"/>
            <p:cNvSpPr/>
            <p:nvPr/>
          </p:nvSpPr>
          <p:spPr>
            <a:xfrm>
              <a:off x="2230757" y="4433544"/>
              <a:ext cx="279033" cy="279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moveTo>
                    <a:pt x="9674" y="5053"/>
                  </a:moveTo>
                  <a:cubicBezTo>
                    <a:pt x="9585" y="4965"/>
                    <a:pt x="9462" y="4909"/>
                    <a:pt x="9327" y="4909"/>
                  </a:cubicBezTo>
                  <a:cubicBezTo>
                    <a:pt x="9056" y="4909"/>
                    <a:pt x="8836" y="5130"/>
                    <a:pt x="8836" y="5400"/>
                  </a:cubicBezTo>
                  <a:cubicBezTo>
                    <a:pt x="8836" y="5536"/>
                    <a:pt x="8891" y="5659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2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3" y="11059"/>
                    <a:pt x="14727" y="10936"/>
                    <a:pt x="14727" y="10800"/>
                  </a:cubicBezTo>
                  <a:cubicBezTo>
                    <a:pt x="14727" y="10665"/>
                    <a:pt x="14673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42" name="Shape 3939"/>
            <p:cNvSpPr/>
            <p:nvPr/>
          </p:nvSpPr>
          <p:spPr>
            <a:xfrm>
              <a:off x="2763457" y="4433544"/>
              <a:ext cx="279033" cy="279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73" y="235"/>
                  </a:moveTo>
                  <a:cubicBezTo>
                    <a:pt x="12909" y="205"/>
                    <a:pt x="12839" y="184"/>
                    <a:pt x="12764" y="184"/>
                  </a:cubicBezTo>
                  <a:cubicBezTo>
                    <a:pt x="12492" y="184"/>
                    <a:pt x="12273" y="405"/>
                    <a:pt x="12273" y="675"/>
                  </a:cubicBezTo>
                  <a:cubicBezTo>
                    <a:pt x="12273" y="946"/>
                    <a:pt x="12492" y="1166"/>
                    <a:pt x="12764" y="1166"/>
                  </a:cubicBezTo>
                  <a:lnTo>
                    <a:pt x="12764" y="1179"/>
                  </a:lnTo>
                  <a:cubicBezTo>
                    <a:pt x="17245" y="2089"/>
                    <a:pt x="20618" y="6050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6050"/>
                    <a:pt x="4355" y="2089"/>
                    <a:pt x="8836" y="1179"/>
                  </a:cubicBezTo>
                  <a:lnTo>
                    <a:pt x="8836" y="1166"/>
                  </a:lnTo>
                  <a:cubicBezTo>
                    <a:pt x="9107" y="1166"/>
                    <a:pt x="9327" y="946"/>
                    <a:pt x="9327" y="675"/>
                  </a:cubicBezTo>
                  <a:cubicBezTo>
                    <a:pt x="9327" y="405"/>
                    <a:pt x="9107" y="184"/>
                    <a:pt x="8836" y="184"/>
                  </a:cubicBezTo>
                  <a:cubicBezTo>
                    <a:pt x="8761" y="184"/>
                    <a:pt x="8691" y="205"/>
                    <a:pt x="8626" y="235"/>
                  </a:cubicBezTo>
                  <a:cubicBezTo>
                    <a:pt x="3706" y="1243"/>
                    <a:pt x="0" y="5582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5582"/>
                    <a:pt x="17893" y="1243"/>
                    <a:pt x="12973" y="235"/>
                  </a:cubicBezTo>
                  <a:moveTo>
                    <a:pt x="6873" y="9818"/>
                  </a:moveTo>
                  <a:cubicBezTo>
                    <a:pt x="6601" y="9818"/>
                    <a:pt x="6382" y="10038"/>
                    <a:pt x="6382" y="10309"/>
                  </a:cubicBezTo>
                  <a:cubicBezTo>
                    <a:pt x="6382" y="10445"/>
                    <a:pt x="6436" y="10568"/>
                    <a:pt x="6526" y="10656"/>
                  </a:cubicBezTo>
                  <a:lnTo>
                    <a:pt x="10453" y="14583"/>
                  </a:lnTo>
                  <a:cubicBezTo>
                    <a:pt x="10542" y="14673"/>
                    <a:pt x="10664" y="14727"/>
                    <a:pt x="10800" y="14727"/>
                  </a:cubicBezTo>
                  <a:cubicBezTo>
                    <a:pt x="10936" y="14727"/>
                    <a:pt x="11059" y="14673"/>
                    <a:pt x="11147" y="14583"/>
                  </a:cubicBezTo>
                  <a:lnTo>
                    <a:pt x="15074" y="10656"/>
                  </a:lnTo>
                  <a:cubicBezTo>
                    <a:pt x="15163" y="10568"/>
                    <a:pt x="15218" y="10445"/>
                    <a:pt x="15218" y="10309"/>
                  </a:cubicBezTo>
                  <a:cubicBezTo>
                    <a:pt x="15218" y="10038"/>
                    <a:pt x="14998" y="9818"/>
                    <a:pt x="14727" y="9818"/>
                  </a:cubicBezTo>
                  <a:cubicBezTo>
                    <a:pt x="14592" y="9818"/>
                    <a:pt x="14469" y="9874"/>
                    <a:pt x="14380" y="9962"/>
                  </a:cubicBezTo>
                  <a:lnTo>
                    <a:pt x="11291" y="13051"/>
                  </a:lnTo>
                  <a:lnTo>
                    <a:pt x="11291" y="491"/>
                  </a:lnTo>
                  <a:cubicBezTo>
                    <a:pt x="11291" y="220"/>
                    <a:pt x="11071" y="0"/>
                    <a:pt x="10800" y="0"/>
                  </a:cubicBezTo>
                  <a:cubicBezTo>
                    <a:pt x="10529" y="0"/>
                    <a:pt x="10309" y="220"/>
                    <a:pt x="10309" y="491"/>
                  </a:cubicBezTo>
                  <a:lnTo>
                    <a:pt x="10309" y="13051"/>
                  </a:lnTo>
                  <a:lnTo>
                    <a:pt x="7220" y="9962"/>
                  </a:lnTo>
                  <a:cubicBezTo>
                    <a:pt x="7132" y="9874"/>
                    <a:pt x="7009" y="9818"/>
                    <a:pt x="6873" y="9818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43" name="Shape 3940"/>
            <p:cNvSpPr/>
            <p:nvPr/>
          </p:nvSpPr>
          <p:spPr>
            <a:xfrm>
              <a:off x="3296156" y="4496961"/>
              <a:ext cx="279033" cy="152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9397"/>
                  </a:moveTo>
                  <a:lnTo>
                    <a:pt x="1638" y="1800"/>
                  </a:lnTo>
                  <a:lnTo>
                    <a:pt x="19962" y="1800"/>
                  </a:lnTo>
                  <a:cubicBezTo>
                    <a:pt x="19962" y="1800"/>
                    <a:pt x="10800" y="19397"/>
                    <a:pt x="10800" y="19397"/>
                  </a:cubicBezTo>
                  <a:close/>
                  <a:moveTo>
                    <a:pt x="21600" y="900"/>
                  </a:moveTo>
                  <a:cubicBezTo>
                    <a:pt x="21600" y="404"/>
                    <a:pt x="21380" y="0"/>
                    <a:pt x="21109" y="0"/>
                  </a:cubicBezTo>
                  <a:lnTo>
                    <a:pt x="491" y="0"/>
                  </a:lnTo>
                  <a:cubicBezTo>
                    <a:pt x="220" y="0"/>
                    <a:pt x="0" y="404"/>
                    <a:pt x="0" y="900"/>
                  </a:cubicBezTo>
                  <a:cubicBezTo>
                    <a:pt x="0" y="1141"/>
                    <a:pt x="53" y="1357"/>
                    <a:pt x="137" y="1519"/>
                  </a:cubicBezTo>
                  <a:lnTo>
                    <a:pt x="136" y="1522"/>
                  </a:lnTo>
                  <a:lnTo>
                    <a:pt x="10445" y="21322"/>
                  </a:lnTo>
                  <a:lnTo>
                    <a:pt x="10446" y="21319"/>
                  </a:lnTo>
                  <a:cubicBezTo>
                    <a:pt x="10536" y="21491"/>
                    <a:pt x="10660" y="21600"/>
                    <a:pt x="10800" y="21600"/>
                  </a:cubicBezTo>
                  <a:cubicBezTo>
                    <a:pt x="10940" y="21600"/>
                    <a:pt x="11064" y="21491"/>
                    <a:pt x="11154" y="21319"/>
                  </a:cubicBezTo>
                  <a:lnTo>
                    <a:pt x="11155" y="21322"/>
                  </a:lnTo>
                  <a:lnTo>
                    <a:pt x="21464" y="1522"/>
                  </a:lnTo>
                  <a:lnTo>
                    <a:pt x="21463" y="1519"/>
                  </a:lnTo>
                  <a:cubicBezTo>
                    <a:pt x="21547" y="1357"/>
                    <a:pt x="21600" y="1141"/>
                    <a:pt x="21600" y="900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44" name="Shape 3941"/>
            <p:cNvSpPr/>
            <p:nvPr/>
          </p:nvSpPr>
          <p:spPr>
            <a:xfrm>
              <a:off x="3828856" y="4496961"/>
              <a:ext cx="279033" cy="152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8" y="19800"/>
                  </a:moveTo>
                  <a:lnTo>
                    <a:pt x="10800" y="2204"/>
                  </a:lnTo>
                  <a:lnTo>
                    <a:pt x="19962" y="19800"/>
                  </a:lnTo>
                  <a:cubicBezTo>
                    <a:pt x="19962" y="19800"/>
                    <a:pt x="1638" y="19800"/>
                    <a:pt x="1638" y="19800"/>
                  </a:cubicBezTo>
                  <a:close/>
                  <a:moveTo>
                    <a:pt x="21463" y="20081"/>
                  </a:moveTo>
                  <a:lnTo>
                    <a:pt x="21464" y="20079"/>
                  </a:lnTo>
                  <a:lnTo>
                    <a:pt x="11155" y="279"/>
                  </a:lnTo>
                  <a:lnTo>
                    <a:pt x="11154" y="283"/>
                  </a:lnTo>
                  <a:cubicBezTo>
                    <a:pt x="11064" y="109"/>
                    <a:pt x="10940" y="0"/>
                    <a:pt x="10800" y="0"/>
                  </a:cubicBezTo>
                  <a:cubicBezTo>
                    <a:pt x="10660" y="0"/>
                    <a:pt x="10536" y="109"/>
                    <a:pt x="10446" y="283"/>
                  </a:cubicBezTo>
                  <a:lnTo>
                    <a:pt x="10445" y="279"/>
                  </a:lnTo>
                  <a:lnTo>
                    <a:pt x="136" y="20079"/>
                  </a:lnTo>
                  <a:lnTo>
                    <a:pt x="137" y="20081"/>
                  </a:lnTo>
                  <a:cubicBezTo>
                    <a:pt x="54" y="20243"/>
                    <a:pt x="0" y="20459"/>
                    <a:pt x="0" y="20700"/>
                  </a:cubicBezTo>
                  <a:cubicBezTo>
                    <a:pt x="0" y="21197"/>
                    <a:pt x="220" y="21600"/>
                    <a:pt x="491" y="21600"/>
                  </a:cubicBezTo>
                  <a:lnTo>
                    <a:pt x="21109" y="21600"/>
                  </a:lnTo>
                  <a:cubicBezTo>
                    <a:pt x="21380" y="21600"/>
                    <a:pt x="21600" y="21197"/>
                    <a:pt x="21600" y="20700"/>
                  </a:cubicBezTo>
                  <a:cubicBezTo>
                    <a:pt x="21600" y="20459"/>
                    <a:pt x="21547" y="20243"/>
                    <a:pt x="21463" y="20081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45" name="Shape 3942"/>
            <p:cNvSpPr/>
            <p:nvPr/>
          </p:nvSpPr>
          <p:spPr>
            <a:xfrm>
              <a:off x="4424972" y="4433544"/>
              <a:ext cx="152200" cy="279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00" y="19962"/>
                  </a:moveTo>
                  <a:lnTo>
                    <a:pt x="2203" y="10800"/>
                  </a:lnTo>
                  <a:lnTo>
                    <a:pt x="19800" y="1639"/>
                  </a:lnTo>
                  <a:cubicBezTo>
                    <a:pt x="19800" y="1639"/>
                    <a:pt x="19800" y="19962"/>
                    <a:pt x="19800" y="19962"/>
                  </a:cubicBezTo>
                  <a:close/>
                  <a:moveTo>
                    <a:pt x="20700" y="0"/>
                  </a:moveTo>
                  <a:cubicBezTo>
                    <a:pt x="20459" y="0"/>
                    <a:pt x="20243" y="54"/>
                    <a:pt x="20080" y="137"/>
                  </a:cubicBezTo>
                  <a:lnTo>
                    <a:pt x="20079" y="136"/>
                  </a:lnTo>
                  <a:lnTo>
                    <a:pt x="279" y="10445"/>
                  </a:lnTo>
                  <a:lnTo>
                    <a:pt x="281" y="10446"/>
                  </a:lnTo>
                  <a:cubicBezTo>
                    <a:pt x="109" y="10536"/>
                    <a:pt x="0" y="10660"/>
                    <a:pt x="0" y="10800"/>
                  </a:cubicBezTo>
                  <a:cubicBezTo>
                    <a:pt x="0" y="10940"/>
                    <a:pt x="109" y="11065"/>
                    <a:pt x="281" y="11154"/>
                  </a:cubicBezTo>
                  <a:lnTo>
                    <a:pt x="279" y="11155"/>
                  </a:lnTo>
                  <a:lnTo>
                    <a:pt x="20079" y="21465"/>
                  </a:lnTo>
                  <a:lnTo>
                    <a:pt x="20080" y="21463"/>
                  </a:lnTo>
                  <a:cubicBezTo>
                    <a:pt x="20243" y="21547"/>
                    <a:pt x="20459" y="21600"/>
                    <a:pt x="20700" y="21600"/>
                  </a:cubicBezTo>
                  <a:cubicBezTo>
                    <a:pt x="21197" y="21600"/>
                    <a:pt x="21600" y="21380"/>
                    <a:pt x="21600" y="21109"/>
                  </a:cubicBezTo>
                  <a:lnTo>
                    <a:pt x="21600" y="491"/>
                  </a:lnTo>
                  <a:cubicBezTo>
                    <a:pt x="21600" y="220"/>
                    <a:pt x="21197" y="0"/>
                    <a:pt x="20700" y="0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46" name="Shape 3943"/>
            <p:cNvSpPr/>
            <p:nvPr/>
          </p:nvSpPr>
          <p:spPr>
            <a:xfrm>
              <a:off x="4957672" y="4433544"/>
              <a:ext cx="152200" cy="279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0" y="19962"/>
                  </a:moveTo>
                  <a:lnTo>
                    <a:pt x="1800" y="1639"/>
                  </a:lnTo>
                  <a:lnTo>
                    <a:pt x="19397" y="10800"/>
                  </a:lnTo>
                  <a:cubicBezTo>
                    <a:pt x="19397" y="10800"/>
                    <a:pt x="1800" y="19962"/>
                    <a:pt x="1800" y="19962"/>
                  </a:cubicBezTo>
                  <a:close/>
                  <a:moveTo>
                    <a:pt x="21600" y="10800"/>
                  </a:moveTo>
                  <a:cubicBezTo>
                    <a:pt x="21600" y="10660"/>
                    <a:pt x="21491" y="10536"/>
                    <a:pt x="21318" y="10446"/>
                  </a:cubicBezTo>
                  <a:lnTo>
                    <a:pt x="21321" y="10445"/>
                  </a:lnTo>
                  <a:lnTo>
                    <a:pt x="1521" y="136"/>
                  </a:lnTo>
                  <a:lnTo>
                    <a:pt x="1519" y="137"/>
                  </a:lnTo>
                  <a:cubicBezTo>
                    <a:pt x="1357" y="54"/>
                    <a:pt x="1141" y="0"/>
                    <a:pt x="900" y="0"/>
                  </a:cubicBezTo>
                  <a:cubicBezTo>
                    <a:pt x="403" y="0"/>
                    <a:pt x="0" y="220"/>
                    <a:pt x="0" y="491"/>
                  </a:cubicBezTo>
                  <a:lnTo>
                    <a:pt x="0" y="21109"/>
                  </a:lnTo>
                  <a:cubicBezTo>
                    <a:pt x="0" y="21380"/>
                    <a:pt x="403" y="21600"/>
                    <a:pt x="900" y="21600"/>
                  </a:cubicBezTo>
                  <a:cubicBezTo>
                    <a:pt x="1141" y="21600"/>
                    <a:pt x="1357" y="21547"/>
                    <a:pt x="1519" y="21463"/>
                  </a:cubicBezTo>
                  <a:lnTo>
                    <a:pt x="1521" y="21465"/>
                  </a:lnTo>
                  <a:lnTo>
                    <a:pt x="21321" y="11155"/>
                  </a:lnTo>
                  <a:lnTo>
                    <a:pt x="21318" y="11154"/>
                  </a:lnTo>
                  <a:cubicBezTo>
                    <a:pt x="21491" y="11065"/>
                    <a:pt x="21600" y="10940"/>
                    <a:pt x="21600" y="10800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47" name="Shape 3944"/>
            <p:cNvSpPr/>
            <p:nvPr/>
          </p:nvSpPr>
          <p:spPr>
            <a:xfrm>
              <a:off x="5426955" y="4433544"/>
              <a:ext cx="279033" cy="279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56" y="10453"/>
                  </a:moveTo>
                  <a:lnTo>
                    <a:pt x="18511" y="7507"/>
                  </a:lnTo>
                  <a:cubicBezTo>
                    <a:pt x="18422" y="7419"/>
                    <a:pt x="18299" y="7364"/>
                    <a:pt x="18164" y="7364"/>
                  </a:cubicBezTo>
                  <a:cubicBezTo>
                    <a:pt x="17892" y="7364"/>
                    <a:pt x="17673" y="7584"/>
                    <a:pt x="17673" y="7855"/>
                  </a:cubicBezTo>
                  <a:cubicBezTo>
                    <a:pt x="17673" y="7991"/>
                    <a:pt x="17728" y="8113"/>
                    <a:pt x="17817" y="8202"/>
                  </a:cubicBezTo>
                  <a:lnTo>
                    <a:pt x="19924" y="10309"/>
                  </a:lnTo>
                  <a:lnTo>
                    <a:pt x="11291" y="10309"/>
                  </a:lnTo>
                  <a:lnTo>
                    <a:pt x="11291" y="1676"/>
                  </a:lnTo>
                  <a:lnTo>
                    <a:pt x="13398" y="3783"/>
                  </a:lnTo>
                  <a:cubicBezTo>
                    <a:pt x="13487" y="3873"/>
                    <a:pt x="13610" y="3927"/>
                    <a:pt x="13745" y="3927"/>
                  </a:cubicBezTo>
                  <a:cubicBezTo>
                    <a:pt x="14017" y="3927"/>
                    <a:pt x="14236" y="3708"/>
                    <a:pt x="14236" y="3436"/>
                  </a:cubicBezTo>
                  <a:cubicBezTo>
                    <a:pt x="14236" y="3301"/>
                    <a:pt x="14181" y="3178"/>
                    <a:pt x="14093" y="3089"/>
                  </a:cubicBezTo>
                  <a:lnTo>
                    <a:pt x="11147" y="144"/>
                  </a:lnTo>
                  <a:cubicBezTo>
                    <a:pt x="11058" y="56"/>
                    <a:pt x="10936" y="0"/>
                    <a:pt x="10800" y="0"/>
                  </a:cubicBezTo>
                  <a:cubicBezTo>
                    <a:pt x="10665" y="0"/>
                    <a:pt x="10542" y="56"/>
                    <a:pt x="10453" y="144"/>
                  </a:cubicBezTo>
                  <a:lnTo>
                    <a:pt x="7507" y="3089"/>
                  </a:lnTo>
                  <a:cubicBezTo>
                    <a:pt x="7418" y="3178"/>
                    <a:pt x="7364" y="3301"/>
                    <a:pt x="7364" y="3436"/>
                  </a:cubicBezTo>
                  <a:cubicBezTo>
                    <a:pt x="7364" y="3708"/>
                    <a:pt x="7583" y="3927"/>
                    <a:pt x="7855" y="3927"/>
                  </a:cubicBezTo>
                  <a:cubicBezTo>
                    <a:pt x="7990" y="3927"/>
                    <a:pt x="8113" y="3873"/>
                    <a:pt x="8202" y="3783"/>
                  </a:cubicBezTo>
                  <a:lnTo>
                    <a:pt x="10309" y="1676"/>
                  </a:lnTo>
                  <a:lnTo>
                    <a:pt x="10309" y="10309"/>
                  </a:lnTo>
                  <a:lnTo>
                    <a:pt x="1676" y="10309"/>
                  </a:lnTo>
                  <a:lnTo>
                    <a:pt x="3783" y="8202"/>
                  </a:lnTo>
                  <a:cubicBezTo>
                    <a:pt x="3873" y="8113"/>
                    <a:pt x="3927" y="7991"/>
                    <a:pt x="3927" y="7855"/>
                  </a:cubicBezTo>
                  <a:cubicBezTo>
                    <a:pt x="3927" y="7584"/>
                    <a:pt x="3708" y="7364"/>
                    <a:pt x="3436" y="7364"/>
                  </a:cubicBezTo>
                  <a:cubicBezTo>
                    <a:pt x="3301" y="7364"/>
                    <a:pt x="3178" y="7419"/>
                    <a:pt x="3089" y="7507"/>
                  </a:cubicBezTo>
                  <a:lnTo>
                    <a:pt x="144" y="10453"/>
                  </a:lnTo>
                  <a:cubicBezTo>
                    <a:pt x="55" y="10542"/>
                    <a:pt x="0" y="10665"/>
                    <a:pt x="0" y="10800"/>
                  </a:cubicBezTo>
                  <a:cubicBezTo>
                    <a:pt x="0" y="10936"/>
                    <a:pt x="55" y="11059"/>
                    <a:pt x="144" y="11148"/>
                  </a:cubicBezTo>
                  <a:lnTo>
                    <a:pt x="3089" y="14093"/>
                  </a:lnTo>
                  <a:cubicBezTo>
                    <a:pt x="3178" y="14182"/>
                    <a:pt x="3301" y="14236"/>
                    <a:pt x="3436" y="14236"/>
                  </a:cubicBezTo>
                  <a:cubicBezTo>
                    <a:pt x="3708" y="14236"/>
                    <a:pt x="3927" y="14017"/>
                    <a:pt x="3927" y="13745"/>
                  </a:cubicBezTo>
                  <a:cubicBezTo>
                    <a:pt x="3927" y="13610"/>
                    <a:pt x="3873" y="13488"/>
                    <a:pt x="3783" y="13398"/>
                  </a:cubicBezTo>
                  <a:lnTo>
                    <a:pt x="1676" y="11291"/>
                  </a:lnTo>
                  <a:lnTo>
                    <a:pt x="10309" y="11291"/>
                  </a:lnTo>
                  <a:lnTo>
                    <a:pt x="10309" y="19924"/>
                  </a:lnTo>
                  <a:lnTo>
                    <a:pt x="8202" y="17817"/>
                  </a:lnTo>
                  <a:cubicBezTo>
                    <a:pt x="8113" y="17728"/>
                    <a:pt x="7990" y="17673"/>
                    <a:pt x="7855" y="17673"/>
                  </a:cubicBezTo>
                  <a:cubicBezTo>
                    <a:pt x="7583" y="17673"/>
                    <a:pt x="7364" y="17893"/>
                    <a:pt x="7364" y="18164"/>
                  </a:cubicBezTo>
                  <a:cubicBezTo>
                    <a:pt x="7364" y="18300"/>
                    <a:pt x="7418" y="18423"/>
                    <a:pt x="7507" y="18511"/>
                  </a:cubicBezTo>
                  <a:lnTo>
                    <a:pt x="10453" y="21456"/>
                  </a:lnTo>
                  <a:cubicBezTo>
                    <a:pt x="10542" y="21545"/>
                    <a:pt x="10665" y="21600"/>
                    <a:pt x="10800" y="21600"/>
                  </a:cubicBezTo>
                  <a:cubicBezTo>
                    <a:pt x="10936" y="21600"/>
                    <a:pt x="11058" y="21545"/>
                    <a:pt x="11147" y="21456"/>
                  </a:cubicBezTo>
                  <a:lnTo>
                    <a:pt x="14093" y="18511"/>
                  </a:lnTo>
                  <a:cubicBezTo>
                    <a:pt x="14182" y="18423"/>
                    <a:pt x="14236" y="18300"/>
                    <a:pt x="14236" y="18164"/>
                  </a:cubicBezTo>
                  <a:cubicBezTo>
                    <a:pt x="14236" y="17893"/>
                    <a:pt x="14017" y="17673"/>
                    <a:pt x="13745" y="17673"/>
                  </a:cubicBezTo>
                  <a:cubicBezTo>
                    <a:pt x="13610" y="17673"/>
                    <a:pt x="13487" y="17728"/>
                    <a:pt x="13398" y="17817"/>
                  </a:cubicBezTo>
                  <a:lnTo>
                    <a:pt x="11291" y="19924"/>
                  </a:lnTo>
                  <a:lnTo>
                    <a:pt x="11291" y="11291"/>
                  </a:lnTo>
                  <a:lnTo>
                    <a:pt x="19924" y="11291"/>
                  </a:lnTo>
                  <a:lnTo>
                    <a:pt x="17817" y="13398"/>
                  </a:lnTo>
                  <a:cubicBezTo>
                    <a:pt x="17728" y="13488"/>
                    <a:pt x="17673" y="13610"/>
                    <a:pt x="17673" y="13745"/>
                  </a:cubicBezTo>
                  <a:cubicBezTo>
                    <a:pt x="17673" y="14017"/>
                    <a:pt x="17892" y="14236"/>
                    <a:pt x="18164" y="14236"/>
                  </a:cubicBezTo>
                  <a:cubicBezTo>
                    <a:pt x="18299" y="14236"/>
                    <a:pt x="18422" y="14182"/>
                    <a:pt x="18511" y="14093"/>
                  </a:cubicBezTo>
                  <a:lnTo>
                    <a:pt x="21456" y="11148"/>
                  </a:lnTo>
                  <a:cubicBezTo>
                    <a:pt x="21545" y="11059"/>
                    <a:pt x="21600" y="10936"/>
                    <a:pt x="21600" y="10800"/>
                  </a:cubicBezTo>
                  <a:cubicBezTo>
                    <a:pt x="21600" y="10665"/>
                    <a:pt x="21545" y="10542"/>
                    <a:pt x="21456" y="10453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48" name="Shape 3945"/>
            <p:cNvSpPr/>
            <p:nvPr/>
          </p:nvSpPr>
          <p:spPr>
            <a:xfrm>
              <a:off x="632658" y="4966244"/>
              <a:ext cx="279033" cy="279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19636"/>
                  </a:moveTo>
                  <a:cubicBezTo>
                    <a:pt x="20618" y="20178"/>
                    <a:pt x="20178" y="20618"/>
                    <a:pt x="19636" y="20618"/>
                  </a:cubicBez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964"/>
                  </a:lnTo>
                  <a:cubicBezTo>
                    <a:pt x="982" y="1422"/>
                    <a:pt x="1422" y="982"/>
                    <a:pt x="1964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cubicBezTo>
                    <a:pt x="20618" y="1964"/>
                    <a:pt x="20618" y="19636"/>
                    <a:pt x="20618" y="19636"/>
                  </a:cubicBezTo>
                  <a:close/>
                  <a:moveTo>
                    <a:pt x="19636" y="0"/>
                  </a:moveTo>
                  <a:lnTo>
                    <a:pt x="1964" y="0"/>
                  </a:lnTo>
                  <a:cubicBezTo>
                    <a:pt x="879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6200" y="7855"/>
                  </a:moveTo>
                  <a:cubicBezTo>
                    <a:pt x="16073" y="7855"/>
                    <a:pt x="15959" y="7905"/>
                    <a:pt x="15873" y="7985"/>
                  </a:cubicBezTo>
                  <a:lnTo>
                    <a:pt x="15870" y="7982"/>
                  </a:lnTo>
                  <a:lnTo>
                    <a:pt x="10800" y="12591"/>
                  </a:lnTo>
                  <a:lnTo>
                    <a:pt x="5730" y="7982"/>
                  </a:lnTo>
                  <a:lnTo>
                    <a:pt x="5727" y="7985"/>
                  </a:lnTo>
                  <a:cubicBezTo>
                    <a:pt x="5641" y="7905"/>
                    <a:pt x="5527" y="7855"/>
                    <a:pt x="5400" y="7855"/>
                  </a:cubicBezTo>
                  <a:cubicBezTo>
                    <a:pt x="5129" y="7855"/>
                    <a:pt x="4909" y="8074"/>
                    <a:pt x="4909" y="8345"/>
                  </a:cubicBezTo>
                  <a:cubicBezTo>
                    <a:pt x="4909" y="8489"/>
                    <a:pt x="4973" y="8616"/>
                    <a:pt x="5073" y="8706"/>
                  </a:cubicBezTo>
                  <a:lnTo>
                    <a:pt x="5070" y="8709"/>
                  </a:lnTo>
                  <a:lnTo>
                    <a:pt x="10470" y="13618"/>
                  </a:lnTo>
                  <a:lnTo>
                    <a:pt x="10473" y="13615"/>
                  </a:lnTo>
                  <a:cubicBezTo>
                    <a:pt x="10559" y="13695"/>
                    <a:pt x="10673" y="13745"/>
                    <a:pt x="10800" y="13745"/>
                  </a:cubicBezTo>
                  <a:cubicBezTo>
                    <a:pt x="10927" y="13745"/>
                    <a:pt x="11041" y="13695"/>
                    <a:pt x="11127" y="13615"/>
                  </a:cubicBezTo>
                  <a:lnTo>
                    <a:pt x="11130" y="13618"/>
                  </a:lnTo>
                  <a:lnTo>
                    <a:pt x="16530" y="8709"/>
                  </a:lnTo>
                  <a:lnTo>
                    <a:pt x="16527" y="8706"/>
                  </a:lnTo>
                  <a:cubicBezTo>
                    <a:pt x="16627" y="8616"/>
                    <a:pt x="16691" y="8489"/>
                    <a:pt x="16691" y="8345"/>
                  </a:cubicBezTo>
                  <a:cubicBezTo>
                    <a:pt x="16691" y="8074"/>
                    <a:pt x="16471" y="7855"/>
                    <a:pt x="16200" y="7855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49" name="Shape 3946"/>
            <p:cNvSpPr/>
            <p:nvPr/>
          </p:nvSpPr>
          <p:spPr>
            <a:xfrm>
              <a:off x="1165358" y="4966244"/>
              <a:ext cx="279033" cy="279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530" y="12891"/>
                  </a:moveTo>
                  <a:lnTo>
                    <a:pt x="11130" y="7982"/>
                  </a:lnTo>
                  <a:lnTo>
                    <a:pt x="11128" y="7986"/>
                  </a:lnTo>
                  <a:cubicBezTo>
                    <a:pt x="11041" y="7906"/>
                    <a:pt x="10927" y="7855"/>
                    <a:pt x="10800" y="7855"/>
                  </a:cubicBezTo>
                  <a:cubicBezTo>
                    <a:pt x="10672" y="7855"/>
                    <a:pt x="10559" y="7906"/>
                    <a:pt x="10473" y="7986"/>
                  </a:cubicBezTo>
                  <a:lnTo>
                    <a:pt x="10469" y="7982"/>
                  </a:lnTo>
                  <a:lnTo>
                    <a:pt x="5069" y="12891"/>
                  </a:lnTo>
                  <a:lnTo>
                    <a:pt x="5073" y="12895"/>
                  </a:lnTo>
                  <a:cubicBezTo>
                    <a:pt x="4973" y="12984"/>
                    <a:pt x="4909" y="13111"/>
                    <a:pt x="4909" y="13255"/>
                  </a:cubicBezTo>
                  <a:cubicBezTo>
                    <a:pt x="4909" y="13526"/>
                    <a:pt x="5129" y="13745"/>
                    <a:pt x="5400" y="13745"/>
                  </a:cubicBezTo>
                  <a:cubicBezTo>
                    <a:pt x="5527" y="13745"/>
                    <a:pt x="5641" y="13695"/>
                    <a:pt x="5728" y="13615"/>
                  </a:cubicBezTo>
                  <a:lnTo>
                    <a:pt x="5730" y="13618"/>
                  </a:lnTo>
                  <a:lnTo>
                    <a:pt x="10800" y="9009"/>
                  </a:lnTo>
                  <a:lnTo>
                    <a:pt x="15869" y="13618"/>
                  </a:lnTo>
                  <a:lnTo>
                    <a:pt x="15873" y="13615"/>
                  </a:lnTo>
                  <a:cubicBezTo>
                    <a:pt x="15959" y="13695"/>
                    <a:pt x="16072" y="13745"/>
                    <a:pt x="16200" y="13745"/>
                  </a:cubicBezTo>
                  <a:cubicBezTo>
                    <a:pt x="16471" y="13745"/>
                    <a:pt x="16691" y="13526"/>
                    <a:pt x="16691" y="13255"/>
                  </a:cubicBezTo>
                  <a:cubicBezTo>
                    <a:pt x="16691" y="13111"/>
                    <a:pt x="16627" y="12984"/>
                    <a:pt x="16527" y="12895"/>
                  </a:cubicBezTo>
                  <a:cubicBezTo>
                    <a:pt x="16527" y="12895"/>
                    <a:pt x="16530" y="12891"/>
                    <a:pt x="16530" y="12891"/>
                  </a:cubicBezTo>
                  <a:close/>
                  <a:moveTo>
                    <a:pt x="20618" y="19636"/>
                  </a:moveTo>
                  <a:cubicBezTo>
                    <a:pt x="20618" y="20179"/>
                    <a:pt x="20179" y="20618"/>
                    <a:pt x="19636" y="20618"/>
                  </a:cubicBezTo>
                  <a:lnTo>
                    <a:pt x="1964" y="20618"/>
                  </a:lnTo>
                  <a:cubicBezTo>
                    <a:pt x="1422" y="20618"/>
                    <a:pt x="982" y="20179"/>
                    <a:pt x="982" y="19636"/>
                  </a:cubicBezTo>
                  <a:lnTo>
                    <a:pt x="982" y="1964"/>
                  </a:lnTo>
                  <a:cubicBezTo>
                    <a:pt x="982" y="1422"/>
                    <a:pt x="1422" y="982"/>
                    <a:pt x="1964" y="982"/>
                  </a:cubicBezTo>
                  <a:lnTo>
                    <a:pt x="19636" y="982"/>
                  </a:lnTo>
                  <a:cubicBezTo>
                    <a:pt x="20179" y="982"/>
                    <a:pt x="20618" y="1422"/>
                    <a:pt x="20618" y="1964"/>
                  </a:cubicBezTo>
                  <a:cubicBezTo>
                    <a:pt x="20618" y="1964"/>
                    <a:pt x="20618" y="19636"/>
                    <a:pt x="20618" y="19636"/>
                  </a:cubicBezTo>
                  <a:close/>
                  <a:moveTo>
                    <a:pt x="19636" y="0"/>
                  </a:moveTo>
                  <a:lnTo>
                    <a:pt x="1964" y="0"/>
                  </a:lnTo>
                  <a:cubicBezTo>
                    <a:pt x="879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50" name="Shape 3947"/>
            <p:cNvSpPr/>
            <p:nvPr/>
          </p:nvSpPr>
          <p:spPr>
            <a:xfrm>
              <a:off x="1698057" y="4966244"/>
              <a:ext cx="279033" cy="279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19636"/>
                  </a:moveTo>
                  <a:cubicBezTo>
                    <a:pt x="20618" y="20178"/>
                    <a:pt x="20178" y="20618"/>
                    <a:pt x="19636" y="20618"/>
                  </a:cubicBez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964"/>
                  </a:lnTo>
                  <a:cubicBezTo>
                    <a:pt x="982" y="1422"/>
                    <a:pt x="1422" y="982"/>
                    <a:pt x="1964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cubicBezTo>
                    <a:pt x="20618" y="1964"/>
                    <a:pt x="20618" y="19636"/>
                    <a:pt x="20618" y="19636"/>
                  </a:cubicBezTo>
                  <a:close/>
                  <a:moveTo>
                    <a:pt x="19636" y="0"/>
                  </a:moveTo>
                  <a:lnTo>
                    <a:pt x="1964" y="0"/>
                  </a:lnTo>
                  <a:cubicBezTo>
                    <a:pt x="879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2273" y="4909"/>
                  </a:moveTo>
                  <a:cubicBezTo>
                    <a:pt x="12128" y="4909"/>
                    <a:pt x="12002" y="4974"/>
                    <a:pt x="11912" y="5073"/>
                  </a:cubicBezTo>
                  <a:lnTo>
                    <a:pt x="11909" y="5070"/>
                  </a:lnTo>
                  <a:lnTo>
                    <a:pt x="7000" y="10470"/>
                  </a:lnTo>
                  <a:lnTo>
                    <a:pt x="7003" y="10473"/>
                  </a:lnTo>
                  <a:cubicBezTo>
                    <a:pt x="6924" y="10559"/>
                    <a:pt x="6873" y="10673"/>
                    <a:pt x="6873" y="10800"/>
                  </a:cubicBezTo>
                  <a:cubicBezTo>
                    <a:pt x="6873" y="10928"/>
                    <a:pt x="6924" y="11041"/>
                    <a:pt x="7003" y="11128"/>
                  </a:cubicBezTo>
                  <a:lnTo>
                    <a:pt x="7000" y="11130"/>
                  </a:lnTo>
                  <a:lnTo>
                    <a:pt x="11909" y="16531"/>
                  </a:lnTo>
                  <a:lnTo>
                    <a:pt x="11912" y="16528"/>
                  </a:lnTo>
                  <a:cubicBezTo>
                    <a:pt x="12002" y="16627"/>
                    <a:pt x="12128" y="16691"/>
                    <a:pt x="12273" y="16691"/>
                  </a:cubicBezTo>
                  <a:cubicBezTo>
                    <a:pt x="12544" y="16691"/>
                    <a:pt x="12764" y="16471"/>
                    <a:pt x="12764" y="16200"/>
                  </a:cubicBezTo>
                  <a:cubicBezTo>
                    <a:pt x="12764" y="16073"/>
                    <a:pt x="12713" y="15960"/>
                    <a:pt x="12633" y="15873"/>
                  </a:cubicBezTo>
                  <a:lnTo>
                    <a:pt x="12636" y="15870"/>
                  </a:lnTo>
                  <a:lnTo>
                    <a:pt x="8027" y="10800"/>
                  </a:lnTo>
                  <a:lnTo>
                    <a:pt x="12636" y="5731"/>
                  </a:lnTo>
                  <a:lnTo>
                    <a:pt x="12633" y="5728"/>
                  </a:lnTo>
                  <a:cubicBezTo>
                    <a:pt x="12713" y="5641"/>
                    <a:pt x="12764" y="5528"/>
                    <a:pt x="12764" y="5400"/>
                  </a:cubicBezTo>
                  <a:cubicBezTo>
                    <a:pt x="12764" y="5129"/>
                    <a:pt x="12544" y="4909"/>
                    <a:pt x="12273" y="4909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51" name="Shape 3948"/>
            <p:cNvSpPr/>
            <p:nvPr/>
          </p:nvSpPr>
          <p:spPr>
            <a:xfrm>
              <a:off x="2230757" y="4966244"/>
              <a:ext cx="279033" cy="279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19636"/>
                  </a:moveTo>
                  <a:cubicBezTo>
                    <a:pt x="20618" y="20178"/>
                    <a:pt x="20178" y="20618"/>
                    <a:pt x="19636" y="20618"/>
                  </a:cubicBez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964"/>
                  </a:lnTo>
                  <a:cubicBezTo>
                    <a:pt x="982" y="1422"/>
                    <a:pt x="1422" y="982"/>
                    <a:pt x="1964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cubicBezTo>
                    <a:pt x="20618" y="1964"/>
                    <a:pt x="20618" y="19636"/>
                    <a:pt x="20618" y="19636"/>
                  </a:cubicBezTo>
                  <a:close/>
                  <a:moveTo>
                    <a:pt x="19636" y="0"/>
                  </a:moveTo>
                  <a:lnTo>
                    <a:pt x="1964" y="0"/>
                  </a:lnTo>
                  <a:cubicBezTo>
                    <a:pt x="879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597" y="10473"/>
                  </a:moveTo>
                  <a:lnTo>
                    <a:pt x="14600" y="10470"/>
                  </a:lnTo>
                  <a:lnTo>
                    <a:pt x="9691" y="5070"/>
                  </a:lnTo>
                  <a:lnTo>
                    <a:pt x="9688" y="5073"/>
                  </a:lnTo>
                  <a:cubicBezTo>
                    <a:pt x="9598" y="4974"/>
                    <a:pt x="9471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28"/>
                    <a:pt x="8887" y="5641"/>
                    <a:pt x="8967" y="5728"/>
                  </a:cubicBezTo>
                  <a:lnTo>
                    <a:pt x="8964" y="5731"/>
                  </a:lnTo>
                  <a:lnTo>
                    <a:pt x="13573" y="10800"/>
                  </a:lnTo>
                  <a:lnTo>
                    <a:pt x="8964" y="15870"/>
                  </a:lnTo>
                  <a:lnTo>
                    <a:pt x="8967" y="15873"/>
                  </a:lnTo>
                  <a:cubicBezTo>
                    <a:pt x="8887" y="15960"/>
                    <a:pt x="8836" y="16073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71" y="16691"/>
                    <a:pt x="9598" y="16627"/>
                    <a:pt x="9688" y="16528"/>
                  </a:cubicBezTo>
                  <a:lnTo>
                    <a:pt x="9691" y="16531"/>
                  </a:lnTo>
                  <a:lnTo>
                    <a:pt x="14600" y="11130"/>
                  </a:lnTo>
                  <a:lnTo>
                    <a:pt x="14597" y="11128"/>
                  </a:lnTo>
                  <a:cubicBezTo>
                    <a:pt x="14676" y="11041"/>
                    <a:pt x="14727" y="10928"/>
                    <a:pt x="14727" y="10800"/>
                  </a:cubicBezTo>
                  <a:cubicBezTo>
                    <a:pt x="14727" y="10673"/>
                    <a:pt x="14676" y="10559"/>
                    <a:pt x="14597" y="10473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52" name="Shape 3949"/>
            <p:cNvSpPr/>
            <p:nvPr/>
          </p:nvSpPr>
          <p:spPr>
            <a:xfrm>
              <a:off x="2807848" y="4966244"/>
              <a:ext cx="190250" cy="279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415"/>
                  </a:moveTo>
                  <a:lnTo>
                    <a:pt x="2459" y="14727"/>
                  </a:lnTo>
                  <a:lnTo>
                    <a:pt x="8640" y="14727"/>
                  </a:lnTo>
                  <a:lnTo>
                    <a:pt x="8640" y="1964"/>
                  </a:lnTo>
                  <a:cubicBezTo>
                    <a:pt x="8640" y="1422"/>
                    <a:pt x="9285" y="982"/>
                    <a:pt x="10080" y="982"/>
                  </a:cubicBezTo>
                  <a:lnTo>
                    <a:pt x="11520" y="982"/>
                  </a:lnTo>
                  <a:cubicBezTo>
                    <a:pt x="12315" y="982"/>
                    <a:pt x="12960" y="1422"/>
                    <a:pt x="12960" y="1964"/>
                  </a:cubicBezTo>
                  <a:lnTo>
                    <a:pt x="12960" y="14727"/>
                  </a:lnTo>
                  <a:lnTo>
                    <a:pt x="19142" y="14727"/>
                  </a:lnTo>
                  <a:cubicBezTo>
                    <a:pt x="19142" y="14727"/>
                    <a:pt x="10800" y="20415"/>
                    <a:pt x="10800" y="20415"/>
                  </a:cubicBezTo>
                  <a:close/>
                  <a:moveTo>
                    <a:pt x="20880" y="13745"/>
                  </a:moveTo>
                  <a:lnTo>
                    <a:pt x="14400" y="13745"/>
                  </a:lnTo>
                  <a:lnTo>
                    <a:pt x="14400" y="1964"/>
                  </a:lnTo>
                  <a:cubicBezTo>
                    <a:pt x="14400" y="879"/>
                    <a:pt x="13110" y="0"/>
                    <a:pt x="11520" y="0"/>
                  </a:cubicBezTo>
                  <a:lnTo>
                    <a:pt x="10080" y="0"/>
                  </a:lnTo>
                  <a:cubicBezTo>
                    <a:pt x="8490" y="0"/>
                    <a:pt x="7200" y="879"/>
                    <a:pt x="7200" y="1964"/>
                  </a:cubicBezTo>
                  <a:lnTo>
                    <a:pt x="7200" y="13745"/>
                  </a:lnTo>
                  <a:lnTo>
                    <a:pt x="720" y="13745"/>
                  </a:lnTo>
                  <a:cubicBezTo>
                    <a:pt x="323" y="13745"/>
                    <a:pt x="0" y="13966"/>
                    <a:pt x="0" y="14236"/>
                  </a:cubicBezTo>
                  <a:cubicBezTo>
                    <a:pt x="0" y="14373"/>
                    <a:pt x="80" y="14495"/>
                    <a:pt x="212" y="14584"/>
                  </a:cubicBezTo>
                  <a:lnTo>
                    <a:pt x="10290" y="21456"/>
                  </a:lnTo>
                  <a:cubicBezTo>
                    <a:pt x="10420" y="21545"/>
                    <a:pt x="10602" y="21600"/>
                    <a:pt x="10800" y="21600"/>
                  </a:cubicBezTo>
                  <a:cubicBezTo>
                    <a:pt x="10998" y="21600"/>
                    <a:pt x="11180" y="21545"/>
                    <a:pt x="11310" y="21456"/>
                  </a:cubicBezTo>
                  <a:lnTo>
                    <a:pt x="21388" y="14584"/>
                  </a:lnTo>
                  <a:cubicBezTo>
                    <a:pt x="21520" y="14495"/>
                    <a:pt x="21600" y="14373"/>
                    <a:pt x="21600" y="14236"/>
                  </a:cubicBezTo>
                  <a:cubicBezTo>
                    <a:pt x="21600" y="13966"/>
                    <a:pt x="21277" y="13745"/>
                    <a:pt x="20880" y="13745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53" name="Shape 3950"/>
            <p:cNvSpPr/>
            <p:nvPr/>
          </p:nvSpPr>
          <p:spPr>
            <a:xfrm>
              <a:off x="3340548" y="4966244"/>
              <a:ext cx="190250" cy="279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60" y="6873"/>
                  </a:moveTo>
                  <a:lnTo>
                    <a:pt x="12960" y="19636"/>
                  </a:lnTo>
                  <a:cubicBezTo>
                    <a:pt x="12960" y="20178"/>
                    <a:pt x="12315" y="20618"/>
                    <a:pt x="11520" y="20618"/>
                  </a:cubicBezTo>
                  <a:lnTo>
                    <a:pt x="10080" y="20618"/>
                  </a:lnTo>
                  <a:cubicBezTo>
                    <a:pt x="9285" y="20618"/>
                    <a:pt x="8640" y="20178"/>
                    <a:pt x="8640" y="19636"/>
                  </a:cubicBezTo>
                  <a:lnTo>
                    <a:pt x="8640" y="6873"/>
                  </a:lnTo>
                  <a:lnTo>
                    <a:pt x="2458" y="6873"/>
                  </a:lnTo>
                  <a:lnTo>
                    <a:pt x="10800" y="1185"/>
                  </a:lnTo>
                  <a:lnTo>
                    <a:pt x="19142" y="6873"/>
                  </a:lnTo>
                  <a:cubicBezTo>
                    <a:pt x="19142" y="6873"/>
                    <a:pt x="12960" y="6873"/>
                    <a:pt x="12960" y="6873"/>
                  </a:cubicBezTo>
                  <a:close/>
                  <a:moveTo>
                    <a:pt x="21389" y="7017"/>
                  </a:moveTo>
                  <a:lnTo>
                    <a:pt x="11309" y="144"/>
                  </a:lnTo>
                  <a:cubicBezTo>
                    <a:pt x="11179" y="56"/>
                    <a:pt x="10999" y="0"/>
                    <a:pt x="10800" y="0"/>
                  </a:cubicBezTo>
                  <a:cubicBezTo>
                    <a:pt x="10601" y="0"/>
                    <a:pt x="10422" y="56"/>
                    <a:pt x="10291" y="144"/>
                  </a:cubicBezTo>
                  <a:lnTo>
                    <a:pt x="211" y="7017"/>
                  </a:lnTo>
                  <a:cubicBezTo>
                    <a:pt x="81" y="7106"/>
                    <a:pt x="0" y="7228"/>
                    <a:pt x="0" y="7364"/>
                  </a:cubicBezTo>
                  <a:cubicBezTo>
                    <a:pt x="0" y="7635"/>
                    <a:pt x="322" y="7855"/>
                    <a:pt x="720" y="7855"/>
                  </a:cubicBezTo>
                  <a:lnTo>
                    <a:pt x="7200" y="7855"/>
                  </a:lnTo>
                  <a:lnTo>
                    <a:pt x="7200" y="19636"/>
                  </a:lnTo>
                  <a:cubicBezTo>
                    <a:pt x="7200" y="20721"/>
                    <a:pt x="8490" y="21600"/>
                    <a:pt x="10080" y="21600"/>
                  </a:cubicBezTo>
                  <a:lnTo>
                    <a:pt x="11520" y="21600"/>
                  </a:lnTo>
                  <a:cubicBezTo>
                    <a:pt x="13110" y="21600"/>
                    <a:pt x="14400" y="20721"/>
                    <a:pt x="14400" y="19636"/>
                  </a:cubicBezTo>
                  <a:lnTo>
                    <a:pt x="14400" y="7855"/>
                  </a:lnTo>
                  <a:lnTo>
                    <a:pt x="20880" y="7855"/>
                  </a:lnTo>
                  <a:cubicBezTo>
                    <a:pt x="21278" y="7855"/>
                    <a:pt x="21600" y="7635"/>
                    <a:pt x="21600" y="7364"/>
                  </a:cubicBezTo>
                  <a:cubicBezTo>
                    <a:pt x="21600" y="7228"/>
                    <a:pt x="21519" y="7106"/>
                    <a:pt x="21389" y="7017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54" name="Shape 3951"/>
            <p:cNvSpPr/>
            <p:nvPr/>
          </p:nvSpPr>
          <p:spPr>
            <a:xfrm>
              <a:off x="3828856" y="5010635"/>
              <a:ext cx="279033" cy="190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11520"/>
                  </a:moveTo>
                  <a:cubicBezTo>
                    <a:pt x="20618" y="12315"/>
                    <a:pt x="20178" y="12960"/>
                    <a:pt x="19636" y="12960"/>
                  </a:cubicBezTo>
                  <a:lnTo>
                    <a:pt x="6873" y="12960"/>
                  </a:lnTo>
                  <a:lnTo>
                    <a:pt x="6873" y="19142"/>
                  </a:lnTo>
                  <a:lnTo>
                    <a:pt x="1185" y="10800"/>
                  </a:lnTo>
                  <a:lnTo>
                    <a:pt x="6873" y="2458"/>
                  </a:lnTo>
                  <a:lnTo>
                    <a:pt x="6873" y="8640"/>
                  </a:lnTo>
                  <a:lnTo>
                    <a:pt x="19636" y="8640"/>
                  </a:lnTo>
                  <a:cubicBezTo>
                    <a:pt x="20178" y="8640"/>
                    <a:pt x="20618" y="9285"/>
                    <a:pt x="20618" y="10080"/>
                  </a:cubicBezTo>
                  <a:cubicBezTo>
                    <a:pt x="20618" y="10080"/>
                    <a:pt x="20618" y="11520"/>
                    <a:pt x="20618" y="11520"/>
                  </a:cubicBezTo>
                  <a:close/>
                  <a:moveTo>
                    <a:pt x="19636" y="7200"/>
                  </a:moveTo>
                  <a:lnTo>
                    <a:pt x="7855" y="7200"/>
                  </a:lnTo>
                  <a:lnTo>
                    <a:pt x="7855" y="720"/>
                  </a:lnTo>
                  <a:cubicBezTo>
                    <a:pt x="7855" y="322"/>
                    <a:pt x="7635" y="0"/>
                    <a:pt x="7364" y="0"/>
                  </a:cubicBezTo>
                  <a:cubicBezTo>
                    <a:pt x="7228" y="0"/>
                    <a:pt x="7105" y="82"/>
                    <a:pt x="7017" y="212"/>
                  </a:cubicBezTo>
                  <a:lnTo>
                    <a:pt x="144" y="10291"/>
                  </a:lnTo>
                  <a:cubicBezTo>
                    <a:pt x="55" y="10422"/>
                    <a:pt x="0" y="10602"/>
                    <a:pt x="0" y="10800"/>
                  </a:cubicBezTo>
                  <a:cubicBezTo>
                    <a:pt x="0" y="11000"/>
                    <a:pt x="55" y="11180"/>
                    <a:pt x="144" y="11310"/>
                  </a:cubicBezTo>
                  <a:lnTo>
                    <a:pt x="7017" y="21389"/>
                  </a:lnTo>
                  <a:cubicBezTo>
                    <a:pt x="7105" y="21520"/>
                    <a:pt x="7228" y="21600"/>
                    <a:pt x="7364" y="21600"/>
                  </a:cubicBezTo>
                  <a:cubicBezTo>
                    <a:pt x="7635" y="21600"/>
                    <a:pt x="7855" y="21278"/>
                    <a:pt x="7855" y="20880"/>
                  </a:cubicBezTo>
                  <a:lnTo>
                    <a:pt x="7855" y="14400"/>
                  </a:lnTo>
                  <a:lnTo>
                    <a:pt x="19636" y="14400"/>
                  </a:lnTo>
                  <a:cubicBezTo>
                    <a:pt x="20721" y="14400"/>
                    <a:pt x="21600" y="13110"/>
                    <a:pt x="21600" y="11520"/>
                  </a:cubicBezTo>
                  <a:lnTo>
                    <a:pt x="21600" y="10080"/>
                  </a:lnTo>
                  <a:cubicBezTo>
                    <a:pt x="21600" y="8490"/>
                    <a:pt x="20721" y="7200"/>
                    <a:pt x="19636" y="7200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55" name="Shape 3952"/>
            <p:cNvSpPr/>
            <p:nvPr/>
          </p:nvSpPr>
          <p:spPr>
            <a:xfrm>
              <a:off x="4361555" y="5010635"/>
              <a:ext cx="279033" cy="190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727" y="19142"/>
                  </a:moveTo>
                  <a:lnTo>
                    <a:pt x="14727" y="12960"/>
                  </a:lnTo>
                  <a:lnTo>
                    <a:pt x="1964" y="12960"/>
                  </a:lnTo>
                  <a:cubicBezTo>
                    <a:pt x="1421" y="12960"/>
                    <a:pt x="982" y="12316"/>
                    <a:pt x="982" y="11520"/>
                  </a:cubicBezTo>
                  <a:lnTo>
                    <a:pt x="982" y="10080"/>
                  </a:lnTo>
                  <a:cubicBezTo>
                    <a:pt x="982" y="9285"/>
                    <a:pt x="1421" y="8640"/>
                    <a:pt x="1964" y="8640"/>
                  </a:cubicBezTo>
                  <a:lnTo>
                    <a:pt x="14727" y="8640"/>
                  </a:lnTo>
                  <a:lnTo>
                    <a:pt x="14727" y="2458"/>
                  </a:lnTo>
                  <a:lnTo>
                    <a:pt x="20415" y="10800"/>
                  </a:lnTo>
                  <a:cubicBezTo>
                    <a:pt x="20415" y="10800"/>
                    <a:pt x="14727" y="19142"/>
                    <a:pt x="14727" y="19142"/>
                  </a:cubicBezTo>
                  <a:close/>
                  <a:moveTo>
                    <a:pt x="21456" y="10291"/>
                  </a:moveTo>
                  <a:lnTo>
                    <a:pt x="14584" y="212"/>
                  </a:lnTo>
                  <a:cubicBezTo>
                    <a:pt x="14495" y="82"/>
                    <a:pt x="14372" y="0"/>
                    <a:pt x="14236" y="0"/>
                  </a:cubicBezTo>
                  <a:cubicBezTo>
                    <a:pt x="13965" y="0"/>
                    <a:pt x="13745" y="322"/>
                    <a:pt x="13745" y="720"/>
                  </a:cubicBezTo>
                  <a:lnTo>
                    <a:pt x="13745" y="7200"/>
                  </a:lnTo>
                  <a:lnTo>
                    <a:pt x="1964" y="7200"/>
                  </a:lnTo>
                  <a:cubicBezTo>
                    <a:pt x="879" y="7200"/>
                    <a:pt x="0" y="8490"/>
                    <a:pt x="0" y="10080"/>
                  </a:cubicBezTo>
                  <a:lnTo>
                    <a:pt x="0" y="11520"/>
                  </a:lnTo>
                  <a:cubicBezTo>
                    <a:pt x="0" y="13110"/>
                    <a:pt x="879" y="14400"/>
                    <a:pt x="1964" y="14400"/>
                  </a:cubicBezTo>
                  <a:lnTo>
                    <a:pt x="13745" y="14400"/>
                  </a:lnTo>
                  <a:lnTo>
                    <a:pt x="13745" y="20880"/>
                  </a:lnTo>
                  <a:cubicBezTo>
                    <a:pt x="13745" y="21278"/>
                    <a:pt x="13965" y="21600"/>
                    <a:pt x="14236" y="21600"/>
                  </a:cubicBezTo>
                  <a:cubicBezTo>
                    <a:pt x="14372" y="21600"/>
                    <a:pt x="14495" y="21520"/>
                    <a:pt x="14583" y="21389"/>
                  </a:cubicBezTo>
                  <a:lnTo>
                    <a:pt x="21456" y="11310"/>
                  </a:lnTo>
                  <a:cubicBezTo>
                    <a:pt x="21545" y="11180"/>
                    <a:pt x="21600" y="11000"/>
                    <a:pt x="21600" y="10800"/>
                  </a:cubicBezTo>
                  <a:cubicBezTo>
                    <a:pt x="21600" y="10602"/>
                    <a:pt x="21545" y="10422"/>
                    <a:pt x="21456" y="10291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56" name="Shape 3953"/>
            <p:cNvSpPr/>
            <p:nvPr/>
          </p:nvSpPr>
          <p:spPr>
            <a:xfrm>
              <a:off x="4932305" y="4966244"/>
              <a:ext cx="202933" cy="279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02" y="5053"/>
                  </a:moveTo>
                  <a:lnTo>
                    <a:pt x="14652" y="144"/>
                  </a:lnTo>
                  <a:cubicBezTo>
                    <a:pt x="14530" y="56"/>
                    <a:pt x="14362" y="0"/>
                    <a:pt x="14175" y="0"/>
                  </a:cubicBezTo>
                  <a:cubicBezTo>
                    <a:pt x="13802" y="0"/>
                    <a:pt x="13500" y="220"/>
                    <a:pt x="13500" y="491"/>
                  </a:cubicBezTo>
                  <a:cubicBezTo>
                    <a:pt x="13500" y="627"/>
                    <a:pt x="13576" y="750"/>
                    <a:pt x="13698" y="838"/>
                  </a:cubicBezTo>
                  <a:lnTo>
                    <a:pt x="19296" y="4909"/>
                  </a:lnTo>
                  <a:lnTo>
                    <a:pt x="675" y="4909"/>
                  </a:lnTo>
                  <a:cubicBezTo>
                    <a:pt x="302" y="4909"/>
                    <a:pt x="0" y="5129"/>
                    <a:pt x="0" y="5400"/>
                  </a:cubicBezTo>
                  <a:lnTo>
                    <a:pt x="0" y="21109"/>
                  </a:lnTo>
                  <a:cubicBezTo>
                    <a:pt x="0" y="21380"/>
                    <a:pt x="302" y="21600"/>
                    <a:pt x="675" y="21600"/>
                  </a:cubicBezTo>
                  <a:cubicBezTo>
                    <a:pt x="1048" y="21600"/>
                    <a:pt x="1350" y="21380"/>
                    <a:pt x="1350" y="21109"/>
                  </a:cubicBezTo>
                  <a:lnTo>
                    <a:pt x="1350" y="5891"/>
                  </a:lnTo>
                  <a:lnTo>
                    <a:pt x="19296" y="5891"/>
                  </a:lnTo>
                  <a:lnTo>
                    <a:pt x="13698" y="9962"/>
                  </a:lnTo>
                  <a:cubicBezTo>
                    <a:pt x="13575" y="10051"/>
                    <a:pt x="13500" y="10174"/>
                    <a:pt x="13500" y="10309"/>
                  </a:cubicBezTo>
                  <a:cubicBezTo>
                    <a:pt x="13500" y="10580"/>
                    <a:pt x="13802" y="10800"/>
                    <a:pt x="14175" y="10800"/>
                  </a:cubicBezTo>
                  <a:cubicBezTo>
                    <a:pt x="14362" y="10800"/>
                    <a:pt x="14531" y="10745"/>
                    <a:pt x="14653" y="10656"/>
                  </a:cubicBezTo>
                  <a:lnTo>
                    <a:pt x="21402" y="5747"/>
                  </a:lnTo>
                  <a:cubicBezTo>
                    <a:pt x="21525" y="5659"/>
                    <a:pt x="21600" y="5536"/>
                    <a:pt x="21600" y="5400"/>
                  </a:cubicBezTo>
                  <a:cubicBezTo>
                    <a:pt x="21600" y="5265"/>
                    <a:pt x="21524" y="5142"/>
                    <a:pt x="21402" y="5053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57" name="Shape 3954"/>
            <p:cNvSpPr/>
            <p:nvPr/>
          </p:nvSpPr>
          <p:spPr>
            <a:xfrm>
              <a:off x="5426955" y="5004294"/>
              <a:ext cx="279033" cy="202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91" y="12546"/>
                  </a:moveTo>
                  <a:lnTo>
                    <a:pt x="16691" y="2304"/>
                  </a:lnTo>
                  <a:lnTo>
                    <a:pt x="20415" y="7425"/>
                  </a:lnTo>
                  <a:cubicBezTo>
                    <a:pt x="20415" y="7425"/>
                    <a:pt x="16691" y="12546"/>
                    <a:pt x="16691" y="12546"/>
                  </a:cubicBezTo>
                  <a:close/>
                  <a:moveTo>
                    <a:pt x="21456" y="6948"/>
                  </a:moveTo>
                  <a:lnTo>
                    <a:pt x="16548" y="199"/>
                  </a:lnTo>
                  <a:cubicBezTo>
                    <a:pt x="16458" y="76"/>
                    <a:pt x="16336" y="0"/>
                    <a:pt x="16200" y="0"/>
                  </a:cubicBezTo>
                  <a:cubicBezTo>
                    <a:pt x="15929" y="0"/>
                    <a:pt x="15709" y="302"/>
                    <a:pt x="15709" y="675"/>
                  </a:cubicBezTo>
                  <a:lnTo>
                    <a:pt x="15709" y="6750"/>
                  </a:lnTo>
                  <a:lnTo>
                    <a:pt x="491" y="6750"/>
                  </a:lnTo>
                  <a:cubicBezTo>
                    <a:pt x="220" y="6750"/>
                    <a:pt x="0" y="7052"/>
                    <a:pt x="0" y="7425"/>
                  </a:cubicBezTo>
                  <a:lnTo>
                    <a:pt x="0" y="20925"/>
                  </a:lnTo>
                  <a:cubicBezTo>
                    <a:pt x="0" y="21298"/>
                    <a:pt x="220" y="21600"/>
                    <a:pt x="491" y="21600"/>
                  </a:cubicBezTo>
                  <a:cubicBezTo>
                    <a:pt x="762" y="21600"/>
                    <a:pt x="982" y="21298"/>
                    <a:pt x="982" y="20925"/>
                  </a:cubicBezTo>
                  <a:lnTo>
                    <a:pt x="982" y="8100"/>
                  </a:lnTo>
                  <a:lnTo>
                    <a:pt x="15709" y="8100"/>
                  </a:lnTo>
                  <a:lnTo>
                    <a:pt x="15709" y="14175"/>
                  </a:lnTo>
                  <a:cubicBezTo>
                    <a:pt x="15709" y="14548"/>
                    <a:pt x="15929" y="14850"/>
                    <a:pt x="16200" y="14850"/>
                  </a:cubicBezTo>
                  <a:cubicBezTo>
                    <a:pt x="16336" y="14850"/>
                    <a:pt x="16458" y="14775"/>
                    <a:pt x="16547" y="14652"/>
                  </a:cubicBezTo>
                  <a:lnTo>
                    <a:pt x="21456" y="7904"/>
                  </a:lnTo>
                  <a:cubicBezTo>
                    <a:pt x="21545" y="7781"/>
                    <a:pt x="21600" y="7612"/>
                    <a:pt x="21600" y="7425"/>
                  </a:cubicBezTo>
                  <a:cubicBezTo>
                    <a:pt x="21600" y="7239"/>
                    <a:pt x="21545" y="7070"/>
                    <a:pt x="21456" y="6948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58" name="Shape 3955"/>
            <p:cNvSpPr/>
            <p:nvPr/>
          </p:nvSpPr>
          <p:spPr>
            <a:xfrm>
              <a:off x="632658" y="5498943"/>
              <a:ext cx="279033" cy="279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09" y="0"/>
                  </a:moveTo>
                  <a:lnTo>
                    <a:pt x="14236" y="0"/>
                  </a:lnTo>
                  <a:cubicBezTo>
                    <a:pt x="13966" y="0"/>
                    <a:pt x="13745" y="221"/>
                    <a:pt x="13745" y="491"/>
                  </a:cubicBezTo>
                  <a:cubicBezTo>
                    <a:pt x="13745" y="762"/>
                    <a:pt x="13966" y="982"/>
                    <a:pt x="14236" y="982"/>
                  </a:cubicBezTo>
                  <a:lnTo>
                    <a:pt x="19924" y="982"/>
                  </a:lnTo>
                  <a:lnTo>
                    <a:pt x="11926" y="8980"/>
                  </a:lnTo>
                  <a:cubicBezTo>
                    <a:pt x="11836" y="9069"/>
                    <a:pt x="11782" y="9192"/>
                    <a:pt x="11782" y="9327"/>
                  </a:cubicBezTo>
                  <a:cubicBezTo>
                    <a:pt x="11782" y="9599"/>
                    <a:pt x="12002" y="9818"/>
                    <a:pt x="12273" y="9818"/>
                  </a:cubicBezTo>
                  <a:cubicBezTo>
                    <a:pt x="12408" y="9818"/>
                    <a:pt x="12531" y="9764"/>
                    <a:pt x="12620" y="9674"/>
                  </a:cubicBezTo>
                  <a:lnTo>
                    <a:pt x="20618" y="1676"/>
                  </a:lnTo>
                  <a:lnTo>
                    <a:pt x="20618" y="7364"/>
                  </a:lnTo>
                  <a:cubicBezTo>
                    <a:pt x="20618" y="7635"/>
                    <a:pt x="20838" y="7855"/>
                    <a:pt x="21109" y="7855"/>
                  </a:cubicBezTo>
                  <a:cubicBezTo>
                    <a:pt x="21380" y="7855"/>
                    <a:pt x="21600" y="7635"/>
                    <a:pt x="21600" y="7364"/>
                  </a:cubicBezTo>
                  <a:lnTo>
                    <a:pt x="21600" y="491"/>
                  </a:lnTo>
                  <a:cubicBezTo>
                    <a:pt x="21600" y="221"/>
                    <a:pt x="21380" y="0"/>
                    <a:pt x="21109" y="0"/>
                  </a:cubicBezTo>
                  <a:moveTo>
                    <a:pt x="9327" y="11782"/>
                  </a:moveTo>
                  <a:cubicBezTo>
                    <a:pt x="9192" y="11782"/>
                    <a:pt x="9068" y="11837"/>
                    <a:pt x="8980" y="11927"/>
                  </a:cubicBezTo>
                  <a:lnTo>
                    <a:pt x="982" y="19924"/>
                  </a:lnTo>
                  <a:lnTo>
                    <a:pt x="982" y="14236"/>
                  </a:lnTo>
                  <a:cubicBezTo>
                    <a:pt x="982" y="13966"/>
                    <a:pt x="762" y="13745"/>
                    <a:pt x="491" y="13745"/>
                  </a:cubicBezTo>
                  <a:cubicBezTo>
                    <a:pt x="220" y="13745"/>
                    <a:pt x="0" y="13966"/>
                    <a:pt x="0" y="14236"/>
                  </a:cubicBezTo>
                  <a:lnTo>
                    <a:pt x="0" y="21109"/>
                  </a:lnTo>
                  <a:cubicBezTo>
                    <a:pt x="0" y="21380"/>
                    <a:pt x="220" y="21600"/>
                    <a:pt x="491" y="21600"/>
                  </a:cubicBezTo>
                  <a:lnTo>
                    <a:pt x="7364" y="21600"/>
                  </a:lnTo>
                  <a:cubicBezTo>
                    <a:pt x="7634" y="21600"/>
                    <a:pt x="7855" y="21380"/>
                    <a:pt x="7855" y="21109"/>
                  </a:cubicBezTo>
                  <a:cubicBezTo>
                    <a:pt x="7855" y="20839"/>
                    <a:pt x="7634" y="20618"/>
                    <a:pt x="7364" y="20618"/>
                  </a:cubicBezTo>
                  <a:lnTo>
                    <a:pt x="1676" y="20618"/>
                  </a:lnTo>
                  <a:lnTo>
                    <a:pt x="9674" y="12620"/>
                  </a:lnTo>
                  <a:cubicBezTo>
                    <a:pt x="9764" y="12532"/>
                    <a:pt x="9818" y="12409"/>
                    <a:pt x="9818" y="12273"/>
                  </a:cubicBezTo>
                  <a:cubicBezTo>
                    <a:pt x="9818" y="12002"/>
                    <a:pt x="9598" y="11782"/>
                    <a:pt x="9327" y="11782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59" name="Shape 3956"/>
            <p:cNvSpPr/>
            <p:nvPr/>
          </p:nvSpPr>
          <p:spPr>
            <a:xfrm>
              <a:off x="1165358" y="5498943"/>
              <a:ext cx="279033" cy="279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91"/>
                  </a:moveTo>
                  <a:cubicBezTo>
                    <a:pt x="21600" y="221"/>
                    <a:pt x="21380" y="0"/>
                    <a:pt x="21109" y="0"/>
                  </a:cubicBezTo>
                  <a:cubicBezTo>
                    <a:pt x="20974" y="0"/>
                    <a:pt x="20851" y="56"/>
                    <a:pt x="20762" y="144"/>
                  </a:cubicBezTo>
                  <a:lnTo>
                    <a:pt x="12764" y="8142"/>
                  </a:lnTo>
                  <a:lnTo>
                    <a:pt x="12764" y="2455"/>
                  </a:lnTo>
                  <a:cubicBezTo>
                    <a:pt x="12764" y="2184"/>
                    <a:pt x="12544" y="1964"/>
                    <a:pt x="12273" y="1964"/>
                  </a:cubicBezTo>
                  <a:cubicBezTo>
                    <a:pt x="12002" y="1964"/>
                    <a:pt x="11782" y="2184"/>
                    <a:pt x="11782" y="2455"/>
                  </a:cubicBezTo>
                  <a:lnTo>
                    <a:pt x="11782" y="9327"/>
                  </a:lnTo>
                  <a:cubicBezTo>
                    <a:pt x="11782" y="9599"/>
                    <a:pt x="12002" y="9818"/>
                    <a:pt x="12273" y="9818"/>
                  </a:cubicBezTo>
                  <a:lnTo>
                    <a:pt x="19145" y="9818"/>
                  </a:lnTo>
                  <a:cubicBezTo>
                    <a:pt x="19416" y="9818"/>
                    <a:pt x="19636" y="9599"/>
                    <a:pt x="19636" y="9327"/>
                  </a:cubicBezTo>
                  <a:cubicBezTo>
                    <a:pt x="19636" y="9056"/>
                    <a:pt x="19416" y="8836"/>
                    <a:pt x="19145" y="8836"/>
                  </a:cubicBezTo>
                  <a:lnTo>
                    <a:pt x="13458" y="8836"/>
                  </a:lnTo>
                  <a:lnTo>
                    <a:pt x="21456" y="839"/>
                  </a:lnTo>
                  <a:cubicBezTo>
                    <a:pt x="21545" y="750"/>
                    <a:pt x="21600" y="627"/>
                    <a:pt x="21600" y="491"/>
                  </a:cubicBezTo>
                  <a:moveTo>
                    <a:pt x="9327" y="11782"/>
                  </a:moveTo>
                  <a:lnTo>
                    <a:pt x="2455" y="11782"/>
                  </a:lnTo>
                  <a:cubicBezTo>
                    <a:pt x="2184" y="11782"/>
                    <a:pt x="1964" y="12002"/>
                    <a:pt x="1964" y="12273"/>
                  </a:cubicBezTo>
                  <a:cubicBezTo>
                    <a:pt x="1964" y="12544"/>
                    <a:pt x="2184" y="12764"/>
                    <a:pt x="2455" y="12764"/>
                  </a:cubicBezTo>
                  <a:lnTo>
                    <a:pt x="8142" y="12764"/>
                  </a:lnTo>
                  <a:lnTo>
                    <a:pt x="144" y="20762"/>
                  </a:lnTo>
                  <a:cubicBezTo>
                    <a:pt x="55" y="20851"/>
                    <a:pt x="0" y="20974"/>
                    <a:pt x="0" y="21109"/>
                  </a:cubicBezTo>
                  <a:cubicBezTo>
                    <a:pt x="0" y="21380"/>
                    <a:pt x="220" y="21600"/>
                    <a:pt x="491" y="21600"/>
                  </a:cubicBezTo>
                  <a:cubicBezTo>
                    <a:pt x="626" y="21600"/>
                    <a:pt x="749" y="21545"/>
                    <a:pt x="838" y="21456"/>
                  </a:cubicBezTo>
                  <a:lnTo>
                    <a:pt x="8836" y="13459"/>
                  </a:lnTo>
                  <a:lnTo>
                    <a:pt x="8836" y="19145"/>
                  </a:lnTo>
                  <a:cubicBezTo>
                    <a:pt x="8836" y="19417"/>
                    <a:pt x="9056" y="19636"/>
                    <a:pt x="9327" y="19636"/>
                  </a:cubicBezTo>
                  <a:cubicBezTo>
                    <a:pt x="9598" y="19636"/>
                    <a:pt x="9818" y="19417"/>
                    <a:pt x="9818" y="19145"/>
                  </a:cubicBezTo>
                  <a:lnTo>
                    <a:pt x="9818" y="12273"/>
                  </a:lnTo>
                  <a:cubicBezTo>
                    <a:pt x="9818" y="12002"/>
                    <a:pt x="9598" y="11782"/>
                    <a:pt x="9327" y="11782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60" name="Shape 3957"/>
            <p:cNvSpPr/>
            <p:nvPr/>
          </p:nvSpPr>
          <p:spPr>
            <a:xfrm>
              <a:off x="1698057" y="5498943"/>
              <a:ext cx="279033" cy="279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09" y="0"/>
                  </a:moveTo>
                  <a:lnTo>
                    <a:pt x="16200" y="0"/>
                  </a:lnTo>
                  <a:cubicBezTo>
                    <a:pt x="15929" y="0"/>
                    <a:pt x="15709" y="220"/>
                    <a:pt x="15709" y="491"/>
                  </a:cubicBezTo>
                  <a:cubicBezTo>
                    <a:pt x="15709" y="761"/>
                    <a:pt x="15929" y="982"/>
                    <a:pt x="16200" y="982"/>
                  </a:cubicBezTo>
                  <a:lnTo>
                    <a:pt x="19924" y="982"/>
                  </a:lnTo>
                  <a:lnTo>
                    <a:pt x="6035" y="14870"/>
                  </a:lnTo>
                  <a:cubicBezTo>
                    <a:pt x="5946" y="14959"/>
                    <a:pt x="5891" y="15082"/>
                    <a:pt x="5891" y="15218"/>
                  </a:cubicBezTo>
                  <a:cubicBezTo>
                    <a:pt x="5891" y="15489"/>
                    <a:pt x="6111" y="15708"/>
                    <a:pt x="6382" y="15708"/>
                  </a:cubicBezTo>
                  <a:cubicBezTo>
                    <a:pt x="6517" y="15708"/>
                    <a:pt x="6640" y="15653"/>
                    <a:pt x="6729" y="15565"/>
                  </a:cubicBezTo>
                  <a:lnTo>
                    <a:pt x="20618" y="1676"/>
                  </a:lnTo>
                  <a:lnTo>
                    <a:pt x="20618" y="5400"/>
                  </a:lnTo>
                  <a:cubicBezTo>
                    <a:pt x="20618" y="5670"/>
                    <a:pt x="20838" y="5890"/>
                    <a:pt x="21109" y="5890"/>
                  </a:cubicBezTo>
                  <a:cubicBezTo>
                    <a:pt x="21380" y="5890"/>
                    <a:pt x="21600" y="5670"/>
                    <a:pt x="21600" y="5400"/>
                  </a:cubicBezTo>
                  <a:lnTo>
                    <a:pt x="21600" y="491"/>
                  </a:lnTo>
                  <a:cubicBezTo>
                    <a:pt x="21600" y="220"/>
                    <a:pt x="21380" y="0"/>
                    <a:pt x="21109" y="0"/>
                  </a:cubicBezTo>
                  <a:moveTo>
                    <a:pt x="17182" y="6873"/>
                  </a:moveTo>
                  <a:cubicBezTo>
                    <a:pt x="16911" y="6873"/>
                    <a:pt x="16691" y="7092"/>
                    <a:pt x="16691" y="7364"/>
                  </a:cubicBezTo>
                  <a:lnTo>
                    <a:pt x="16691" y="20617"/>
                  </a:lnTo>
                  <a:lnTo>
                    <a:pt x="982" y="20617"/>
                  </a:lnTo>
                  <a:lnTo>
                    <a:pt x="982" y="4909"/>
                  </a:lnTo>
                  <a:lnTo>
                    <a:pt x="14236" y="4909"/>
                  </a:lnTo>
                  <a:cubicBezTo>
                    <a:pt x="14507" y="4909"/>
                    <a:pt x="14727" y="4689"/>
                    <a:pt x="14727" y="4418"/>
                  </a:cubicBezTo>
                  <a:cubicBezTo>
                    <a:pt x="14727" y="4147"/>
                    <a:pt x="14507" y="3927"/>
                    <a:pt x="14236" y="3927"/>
                  </a:cubicBezTo>
                  <a:lnTo>
                    <a:pt x="491" y="3927"/>
                  </a:lnTo>
                  <a:cubicBezTo>
                    <a:pt x="220" y="3927"/>
                    <a:pt x="0" y="4147"/>
                    <a:pt x="0" y="4418"/>
                  </a:cubicBezTo>
                  <a:lnTo>
                    <a:pt x="0" y="21108"/>
                  </a:lnTo>
                  <a:cubicBezTo>
                    <a:pt x="0" y="21379"/>
                    <a:pt x="220" y="21600"/>
                    <a:pt x="491" y="21600"/>
                  </a:cubicBezTo>
                  <a:lnTo>
                    <a:pt x="17182" y="21600"/>
                  </a:lnTo>
                  <a:cubicBezTo>
                    <a:pt x="17453" y="21600"/>
                    <a:pt x="17673" y="21379"/>
                    <a:pt x="17673" y="21108"/>
                  </a:cubicBezTo>
                  <a:lnTo>
                    <a:pt x="17673" y="7364"/>
                  </a:lnTo>
                  <a:cubicBezTo>
                    <a:pt x="17673" y="7092"/>
                    <a:pt x="17453" y="6873"/>
                    <a:pt x="17182" y="6873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61" name="Shape 3958"/>
            <p:cNvSpPr/>
            <p:nvPr/>
          </p:nvSpPr>
          <p:spPr>
            <a:xfrm>
              <a:off x="2230757" y="5498943"/>
              <a:ext cx="279033" cy="279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20383"/>
                  </a:moveTo>
                  <a:lnTo>
                    <a:pt x="11424" y="15709"/>
                  </a:lnTo>
                  <a:lnTo>
                    <a:pt x="13255" y="15709"/>
                  </a:lnTo>
                  <a:cubicBezTo>
                    <a:pt x="13525" y="15709"/>
                    <a:pt x="13745" y="15490"/>
                    <a:pt x="13745" y="15218"/>
                  </a:cubicBezTo>
                  <a:lnTo>
                    <a:pt x="13745" y="14727"/>
                  </a:lnTo>
                  <a:cubicBezTo>
                    <a:pt x="13635" y="12724"/>
                    <a:pt x="12844" y="5591"/>
                    <a:pt x="7448" y="1949"/>
                  </a:cubicBezTo>
                  <a:cubicBezTo>
                    <a:pt x="16407" y="4809"/>
                    <a:pt x="17537" y="12588"/>
                    <a:pt x="17673" y="14727"/>
                  </a:cubicBezTo>
                  <a:lnTo>
                    <a:pt x="17673" y="15218"/>
                  </a:lnTo>
                  <a:cubicBezTo>
                    <a:pt x="17673" y="15490"/>
                    <a:pt x="17893" y="15709"/>
                    <a:pt x="18164" y="15709"/>
                  </a:cubicBezTo>
                  <a:lnTo>
                    <a:pt x="19994" y="15709"/>
                  </a:lnTo>
                  <a:cubicBezTo>
                    <a:pt x="19994" y="15709"/>
                    <a:pt x="15709" y="20383"/>
                    <a:pt x="15709" y="20383"/>
                  </a:cubicBezTo>
                  <a:close/>
                  <a:moveTo>
                    <a:pt x="21109" y="14727"/>
                  </a:moveTo>
                  <a:lnTo>
                    <a:pt x="18658" y="14727"/>
                  </a:lnTo>
                  <a:cubicBezTo>
                    <a:pt x="18450" y="12131"/>
                    <a:pt x="16610" y="0"/>
                    <a:pt x="491" y="0"/>
                  </a:cubicBezTo>
                  <a:cubicBezTo>
                    <a:pt x="220" y="0"/>
                    <a:pt x="0" y="221"/>
                    <a:pt x="0" y="491"/>
                  </a:cubicBezTo>
                  <a:cubicBezTo>
                    <a:pt x="0" y="762"/>
                    <a:pt x="220" y="982"/>
                    <a:pt x="491" y="982"/>
                  </a:cubicBezTo>
                  <a:cubicBezTo>
                    <a:pt x="5558" y="982"/>
                    <a:pt x="9160" y="3417"/>
                    <a:pt x="11196" y="8250"/>
                  </a:cubicBezTo>
                  <a:cubicBezTo>
                    <a:pt x="12394" y="11093"/>
                    <a:pt x="12657" y="13684"/>
                    <a:pt x="12716" y="14727"/>
                  </a:cubicBezTo>
                  <a:lnTo>
                    <a:pt x="10309" y="14727"/>
                  </a:lnTo>
                  <a:cubicBezTo>
                    <a:pt x="10038" y="14727"/>
                    <a:pt x="9818" y="14948"/>
                    <a:pt x="9818" y="15218"/>
                  </a:cubicBezTo>
                  <a:cubicBezTo>
                    <a:pt x="9818" y="15354"/>
                    <a:pt x="9873" y="15477"/>
                    <a:pt x="9962" y="15566"/>
                  </a:cubicBezTo>
                  <a:lnTo>
                    <a:pt x="15362" y="21456"/>
                  </a:lnTo>
                  <a:cubicBezTo>
                    <a:pt x="15450" y="21545"/>
                    <a:pt x="15574" y="21600"/>
                    <a:pt x="15709" y="21600"/>
                  </a:cubicBezTo>
                  <a:cubicBezTo>
                    <a:pt x="15844" y="21600"/>
                    <a:pt x="15967" y="21545"/>
                    <a:pt x="16056" y="21456"/>
                  </a:cubicBezTo>
                  <a:lnTo>
                    <a:pt x="21456" y="15566"/>
                  </a:lnTo>
                  <a:cubicBezTo>
                    <a:pt x="21545" y="15477"/>
                    <a:pt x="21600" y="15354"/>
                    <a:pt x="21600" y="15218"/>
                  </a:cubicBezTo>
                  <a:cubicBezTo>
                    <a:pt x="21600" y="14948"/>
                    <a:pt x="21380" y="14727"/>
                    <a:pt x="21109" y="14727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62" name="Shape 3959"/>
            <p:cNvSpPr/>
            <p:nvPr/>
          </p:nvSpPr>
          <p:spPr>
            <a:xfrm>
              <a:off x="2763457" y="5498943"/>
              <a:ext cx="279033" cy="279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64" y="5891"/>
                  </a:moveTo>
                  <a:cubicBezTo>
                    <a:pt x="17893" y="5891"/>
                    <a:pt x="17673" y="6111"/>
                    <a:pt x="17673" y="6382"/>
                  </a:cubicBezTo>
                  <a:lnTo>
                    <a:pt x="17673" y="6873"/>
                  </a:lnTo>
                  <a:cubicBezTo>
                    <a:pt x="17537" y="9012"/>
                    <a:pt x="16407" y="16791"/>
                    <a:pt x="7448" y="19652"/>
                  </a:cubicBezTo>
                  <a:cubicBezTo>
                    <a:pt x="12844" y="16010"/>
                    <a:pt x="13635" y="8877"/>
                    <a:pt x="13745" y="6873"/>
                  </a:cubicBezTo>
                  <a:lnTo>
                    <a:pt x="13745" y="6382"/>
                  </a:lnTo>
                  <a:cubicBezTo>
                    <a:pt x="13745" y="6111"/>
                    <a:pt x="13525" y="5891"/>
                    <a:pt x="13255" y="5891"/>
                  </a:cubicBezTo>
                  <a:lnTo>
                    <a:pt x="11424" y="5891"/>
                  </a:lnTo>
                  <a:lnTo>
                    <a:pt x="15709" y="1217"/>
                  </a:lnTo>
                  <a:lnTo>
                    <a:pt x="19994" y="5891"/>
                  </a:lnTo>
                  <a:cubicBezTo>
                    <a:pt x="19994" y="5891"/>
                    <a:pt x="18164" y="5891"/>
                    <a:pt x="18164" y="5891"/>
                  </a:cubicBezTo>
                  <a:close/>
                  <a:moveTo>
                    <a:pt x="21456" y="6035"/>
                  </a:moveTo>
                  <a:lnTo>
                    <a:pt x="16056" y="144"/>
                  </a:lnTo>
                  <a:cubicBezTo>
                    <a:pt x="15967" y="56"/>
                    <a:pt x="15844" y="0"/>
                    <a:pt x="15709" y="0"/>
                  </a:cubicBezTo>
                  <a:cubicBezTo>
                    <a:pt x="15573" y="0"/>
                    <a:pt x="15450" y="56"/>
                    <a:pt x="15362" y="145"/>
                  </a:cubicBezTo>
                  <a:lnTo>
                    <a:pt x="9962" y="6035"/>
                  </a:lnTo>
                  <a:cubicBezTo>
                    <a:pt x="9873" y="6124"/>
                    <a:pt x="9818" y="6247"/>
                    <a:pt x="9818" y="6382"/>
                  </a:cubicBezTo>
                  <a:cubicBezTo>
                    <a:pt x="9818" y="6653"/>
                    <a:pt x="10038" y="6873"/>
                    <a:pt x="10309" y="6873"/>
                  </a:cubicBezTo>
                  <a:lnTo>
                    <a:pt x="12716" y="6873"/>
                  </a:lnTo>
                  <a:cubicBezTo>
                    <a:pt x="12657" y="7916"/>
                    <a:pt x="12394" y="10507"/>
                    <a:pt x="11196" y="13351"/>
                  </a:cubicBezTo>
                  <a:cubicBezTo>
                    <a:pt x="9160" y="18184"/>
                    <a:pt x="5558" y="20618"/>
                    <a:pt x="491" y="20618"/>
                  </a:cubicBezTo>
                  <a:cubicBezTo>
                    <a:pt x="220" y="20618"/>
                    <a:pt x="0" y="20839"/>
                    <a:pt x="0" y="21109"/>
                  </a:cubicBezTo>
                  <a:cubicBezTo>
                    <a:pt x="0" y="21380"/>
                    <a:pt x="220" y="21600"/>
                    <a:pt x="491" y="21600"/>
                  </a:cubicBezTo>
                  <a:cubicBezTo>
                    <a:pt x="16610" y="21600"/>
                    <a:pt x="18450" y="9470"/>
                    <a:pt x="18658" y="6873"/>
                  </a:cubicBezTo>
                  <a:lnTo>
                    <a:pt x="21109" y="6873"/>
                  </a:lnTo>
                  <a:cubicBezTo>
                    <a:pt x="21380" y="6873"/>
                    <a:pt x="21600" y="6653"/>
                    <a:pt x="21600" y="6382"/>
                  </a:cubicBezTo>
                  <a:cubicBezTo>
                    <a:pt x="21600" y="6247"/>
                    <a:pt x="21545" y="6124"/>
                    <a:pt x="21456" y="6035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63" name="Shape 3960"/>
            <p:cNvSpPr/>
            <p:nvPr/>
          </p:nvSpPr>
          <p:spPr>
            <a:xfrm>
              <a:off x="3296156" y="5498943"/>
              <a:ext cx="279033" cy="279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873" y="7855"/>
                  </a:moveTo>
                  <a:lnTo>
                    <a:pt x="6382" y="7855"/>
                  </a:lnTo>
                  <a:cubicBezTo>
                    <a:pt x="6110" y="7855"/>
                    <a:pt x="5891" y="8075"/>
                    <a:pt x="5891" y="8345"/>
                  </a:cubicBezTo>
                  <a:lnTo>
                    <a:pt x="5891" y="10176"/>
                  </a:lnTo>
                  <a:lnTo>
                    <a:pt x="1216" y="5891"/>
                  </a:lnTo>
                  <a:lnTo>
                    <a:pt x="5891" y="1606"/>
                  </a:lnTo>
                  <a:lnTo>
                    <a:pt x="5891" y="3436"/>
                  </a:lnTo>
                  <a:cubicBezTo>
                    <a:pt x="5891" y="3708"/>
                    <a:pt x="6110" y="3927"/>
                    <a:pt x="6382" y="3927"/>
                  </a:cubicBezTo>
                  <a:lnTo>
                    <a:pt x="6873" y="3927"/>
                  </a:lnTo>
                  <a:cubicBezTo>
                    <a:pt x="9012" y="4064"/>
                    <a:pt x="16791" y="5193"/>
                    <a:pt x="19651" y="14152"/>
                  </a:cubicBezTo>
                  <a:cubicBezTo>
                    <a:pt x="16010" y="8756"/>
                    <a:pt x="8876" y="7965"/>
                    <a:pt x="6873" y="7855"/>
                  </a:cubicBezTo>
                  <a:moveTo>
                    <a:pt x="6873" y="2943"/>
                  </a:moveTo>
                  <a:lnTo>
                    <a:pt x="6873" y="491"/>
                  </a:lnTo>
                  <a:cubicBezTo>
                    <a:pt x="6873" y="220"/>
                    <a:pt x="6653" y="0"/>
                    <a:pt x="6382" y="0"/>
                  </a:cubicBezTo>
                  <a:cubicBezTo>
                    <a:pt x="6246" y="0"/>
                    <a:pt x="6123" y="56"/>
                    <a:pt x="6035" y="144"/>
                  </a:cubicBezTo>
                  <a:lnTo>
                    <a:pt x="144" y="5544"/>
                  </a:lnTo>
                  <a:cubicBezTo>
                    <a:pt x="55" y="5633"/>
                    <a:pt x="0" y="5756"/>
                    <a:pt x="0" y="5891"/>
                  </a:cubicBezTo>
                  <a:cubicBezTo>
                    <a:pt x="0" y="6027"/>
                    <a:pt x="55" y="6150"/>
                    <a:pt x="144" y="6239"/>
                  </a:cubicBezTo>
                  <a:lnTo>
                    <a:pt x="6035" y="11638"/>
                  </a:lnTo>
                  <a:cubicBezTo>
                    <a:pt x="6123" y="11727"/>
                    <a:pt x="6246" y="11782"/>
                    <a:pt x="6382" y="11782"/>
                  </a:cubicBezTo>
                  <a:cubicBezTo>
                    <a:pt x="6653" y="11782"/>
                    <a:pt x="6873" y="11562"/>
                    <a:pt x="6873" y="11291"/>
                  </a:cubicBezTo>
                  <a:lnTo>
                    <a:pt x="6873" y="8884"/>
                  </a:lnTo>
                  <a:cubicBezTo>
                    <a:pt x="7916" y="8943"/>
                    <a:pt x="10507" y="9206"/>
                    <a:pt x="13350" y="10404"/>
                  </a:cubicBezTo>
                  <a:cubicBezTo>
                    <a:pt x="18183" y="12441"/>
                    <a:pt x="20618" y="16042"/>
                    <a:pt x="20618" y="21109"/>
                  </a:cubicBezTo>
                  <a:cubicBezTo>
                    <a:pt x="20618" y="21380"/>
                    <a:pt x="20838" y="21600"/>
                    <a:pt x="21109" y="21600"/>
                  </a:cubicBezTo>
                  <a:cubicBezTo>
                    <a:pt x="21380" y="21600"/>
                    <a:pt x="21600" y="21380"/>
                    <a:pt x="21600" y="21109"/>
                  </a:cubicBezTo>
                  <a:cubicBezTo>
                    <a:pt x="21600" y="4991"/>
                    <a:pt x="9470" y="3151"/>
                    <a:pt x="6873" y="2943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64" name="Shape 3961"/>
            <p:cNvSpPr/>
            <p:nvPr/>
          </p:nvSpPr>
          <p:spPr>
            <a:xfrm>
              <a:off x="3828856" y="5498943"/>
              <a:ext cx="279033" cy="279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0176"/>
                  </a:moveTo>
                  <a:lnTo>
                    <a:pt x="15709" y="8345"/>
                  </a:lnTo>
                  <a:cubicBezTo>
                    <a:pt x="15709" y="8075"/>
                    <a:pt x="15490" y="7855"/>
                    <a:pt x="15218" y="7855"/>
                  </a:cubicBezTo>
                  <a:lnTo>
                    <a:pt x="14727" y="7855"/>
                  </a:lnTo>
                  <a:cubicBezTo>
                    <a:pt x="12724" y="7965"/>
                    <a:pt x="5590" y="8756"/>
                    <a:pt x="1949" y="14152"/>
                  </a:cubicBezTo>
                  <a:cubicBezTo>
                    <a:pt x="4809" y="5193"/>
                    <a:pt x="12588" y="4064"/>
                    <a:pt x="14727" y="3927"/>
                  </a:cubicBezTo>
                  <a:lnTo>
                    <a:pt x="15218" y="3927"/>
                  </a:lnTo>
                  <a:cubicBezTo>
                    <a:pt x="15490" y="3927"/>
                    <a:pt x="15709" y="3708"/>
                    <a:pt x="15709" y="3436"/>
                  </a:cubicBezTo>
                  <a:lnTo>
                    <a:pt x="15709" y="1606"/>
                  </a:lnTo>
                  <a:lnTo>
                    <a:pt x="20383" y="5891"/>
                  </a:lnTo>
                  <a:cubicBezTo>
                    <a:pt x="20383" y="5891"/>
                    <a:pt x="15709" y="10176"/>
                    <a:pt x="15709" y="10176"/>
                  </a:cubicBezTo>
                  <a:close/>
                  <a:moveTo>
                    <a:pt x="21456" y="5544"/>
                  </a:moveTo>
                  <a:lnTo>
                    <a:pt x="15565" y="144"/>
                  </a:lnTo>
                  <a:cubicBezTo>
                    <a:pt x="15477" y="56"/>
                    <a:pt x="15354" y="0"/>
                    <a:pt x="15218" y="0"/>
                  </a:cubicBezTo>
                  <a:cubicBezTo>
                    <a:pt x="14947" y="0"/>
                    <a:pt x="14727" y="220"/>
                    <a:pt x="14727" y="491"/>
                  </a:cubicBezTo>
                  <a:lnTo>
                    <a:pt x="14727" y="2943"/>
                  </a:lnTo>
                  <a:cubicBezTo>
                    <a:pt x="12130" y="3151"/>
                    <a:pt x="0" y="4991"/>
                    <a:pt x="0" y="21109"/>
                  </a:cubicBezTo>
                  <a:cubicBezTo>
                    <a:pt x="0" y="21380"/>
                    <a:pt x="220" y="21600"/>
                    <a:pt x="491" y="21600"/>
                  </a:cubicBezTo>
                  <a:cubicBezTo>
                    <a:pt x="762" y="21600"/>
                    <a:pt x="982" y="21380"/>
                    <a:pt x="982" y="21109"/>
                  </a:cubicBezTo>
                  <a:cubicBezTo>
                    <a:pt x="982" y="16042"/>
                    <a:pt x="3417" y="12441"/>
                    <a:pt x="8250" y="10404"/>
                  </a:cubicBezTo>
                  <a:cubicBezTo>
                    <a:pt x="11093" y="9206"/>
                    <a:pt x="13684" y="8943"/>
                    <a:pt x="14727" y="8884"/>
                  </a:cubicBezTo>
                  <a:lnTo>
                    <a:pt x="14727" y="11291"/>
                  </a:lnTo>
                  <a:cubicBezTo>
                    <a:pt x="14727" y="11562"/>
                    <a:pt x="14947" y="11782"/>
                    <a:pt x="15218" y="11782"/>
                  </a:cubicBezTo>
                  <a:cubicBezTo>
                    <a:pt x="15354" y="11782"/>
                    <a:pt x="15477" y="11727"/>
                    <a:pt x="15565" y="11638"/>
                  </a:cubicBezTo>
                  <a:lnTo>
                    <a:pt x="21456" y="6238"/>
                  </a:lnTo>
                  <a:cubicBezTo>
                    <a:pt x="21545" y="6150"/>
                    <a:pt x="21600" y="6027"/>
                    <a:pt x="21600" y="5891"/>
                  </a:cubicBezTo>
                  <a:cubicBezTo>
                    <a:pt x="21600" y="5756"/>
                    <a:pt x="21545" y="5633"/>
                    <a:pt x="21456" y="5544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65" name="Shape 3962"/>
            <p:cNvSpPr/>
            <p:nvPr/>
          </p:nvSpPr>
          <p:spPr>
            <a:xfrm>
              <a:off x="4361555" y="5549676"/>
              <a:ext cx="279033" cy="177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55" y="1543"/>
                  </a:moveTo>
                  <a:cubicBezTo>
                    <a:pt x="12837" y="1543"/>
                    <a:pt x="10309" y="5516"/>
                    <a:pt x="10309" y="10414"/>
                  </a:cubicBezTo>
                  <a:lnTo>
                    <a:pt x="10309" y="11186"/>
                  </a:lnTo>
                  <a:cubicBezTo>
                    <a:pt x="10309" y="15234"/>
                    <a:pt x="8221" y="18514"/>
                    <a:pt x="5645" y="18514"/>
                  </a:cubicBezTo>
                  <a:cubicBezTo>
                    <a:pt x="3070" y="18514"/>
                    <a:pt x="982" y="15234"/>
                    <a:pt x="982" y="11186"/>
                  </a:cubicBezTo>
                  <a:lnTo>
                    <a:pt x="982" y="10414"/>
                  </a:lnTo>
                  <a:cubicBezTo>
                    <a:pt x="982" y="6367"/>
                    <a:pt x="3070" y="3086"/>
                    <a:pt x="5645" y="3086"/>
                  </a:cubicBezTo>
                  <a:cubicBezTo>
                    <a:pt x="6670" y="3086"/>
                    <a:pt x="7575" y="3630"/>
                    <a:pt x="8321" y="4629"/>
                  </a:cubicBezTo>
                  <a:lnTo>
                    <a:pt x="6382" y="4629"/>
                  </a:lnTo>
                  <a:cubicBezTo>
                    <a:pt x="6110" y="4629"/>
                    <a:pt x="5891" y="4975"/>
                    <a:pt x="5891" y="5400"/>
                  </a:cubicBezTo>
                  <a:cubicBezTo>
                    <a:pt x="5891" y="5826"/>
                    <a:pt x="6110" y="6171"/>
                    <a:pt x="6382" y="6171"/>
                  </a:cubicBezTo>
                  <a:lnTo>
                    <a:pt x="9327" y="6171"/>
                  </a:lnTo>
                  <a:cubicBezTo>
                    <a:pt x="9599" y="6171"/>
                    <a:pt x="9818" y="5826"/>
                    <a:pt x="9818" y="5400"/>
                  </a:cubicBezTo>
                  <a:lnTo>
                    <a:pt x="9818" y="771"/>
                  </a:lnTo>
                  <a:cubicBezTo>
                    <a:pt x="9818" y="347"/>
                    <a:pt x="9599" y="0"/>
                    <a:pt x="9327" y="0"/>
                  </a:cubicBezTo>
                  <a:cubicBezTo>
                    <a:pt x="9056" y="0"/>
                    <a:pt x="8836" y="347"/>
                    <a:pt x="8836" y="771"/>
                  </a:cubicBezTo>
                  <a:lnTo>
                    <a:pt x="8836" y="3321"/>
                  </a:lnTo>
                  <a:cubicBezTo>
                    <a:pt x="7879" y="2161"/>
                    <a:pt x="6706" y="1543"/>
                    <a:pt x="5645" y="1543"/>
                  </a:cubicBezTo>
                  <a:cubicBezTo>
                    <a:pt x="2527" y="1543"/>
                    <a:pt x="0" y="5516"/>
                    <a:pt x="0" y="10414"/>
                  </a:cubicBezTo>
                  <a:lnTo>
                    <a:pt x="0" y="11186"/>
                  </a:lnTo>
                  <a:cubicBezTo>
                    <a:pt x="0" y="16085"/>
                    <a:pt x="2527" y="20057"/>
                    <a:pt x="5645" y="20057"/>
                  </a:cubicBezTo>
                  <a:cubicBezTo>
                    <a:pt x="8763" y="20057"/>
                    <a:pt x="11291" y="16085"/>
                    <a:pt x="11291" y="11186"/>
                  </a:cubicBezTo>
                  <a:lnTo>
                    <a:pt x="11291" y="10414"/>
                  </a:lnTo>
                  <a:cubicBezTo>
                    <a:pt x="11291" y="6367"/>
                    <a:pt x="13379" y="3086"/>
                    <a:pt x="15955" y="3086"/>
                  </a:cubicBezTo>
                  <a:cubicBezTo>
                    <a:pt x="18530" y="3086"/>
                    <a:pt x="20618" y="6367"/>
                    <a:pt x="20618" y="10414"/>
                  </a:cubicBezTo>
                  <a:lnTo>
                    <a:pt x="20618" y="11186"/>
                  </a:lnTo>
                  <a:cubicBezTo>
                    <a:pt x="20618" y="15234"/>
                    <a:pt x="18530" y="18514"/>
                    <a:pt x="15955" y="18514"/>
                  </a:cubicBezTo>
                  <a:cubicBezTo>
                    <a:pt x="14930" y="18514"/>
                    <a:pt x="14025" y="17970"/>
                    <a:pt x="13279" y="16971"/>
                  </a:cubicBezTo>
                  <a:lnTo>
                    <a:pt x="15218" y="16971"/>
                  </a:lnTo>
                  <a:cubicBezTo>
                    <a:pt x="15490" y="16971"/>
                    <a:pt x="15709" y="16626"/>
                    <a:pt x="15709" y="16200"/>
                  </a:cubicBezTo>
                  <a:cubicBezTo>
                    <a:pt x="15709" y="15775"/>
                    <a:pt x="15490" y="15429"/>
                    <a:pt x="15218" y="15429"/>
                  </a:cubicBezTo>
                  <a:lnTo>
                    <a:pt x="12273" y="15429"/>
                  </a:lnTo>
                  <a:cubicBezTo>
                    <a:pt x="12001" y="15429"/>
                    <a:pt x="11782" y="15775"/>
                    <a:pt x="11782" y="16200"/>
                  </a:cubicBezTo>
                  <a:lnTo>
                    <a:pt x="11782" y="20829"/>
                  </a:lnTo>
                  <a:cubicBezTo>
                    <a:pt x="11782" y="21255"/>
                    <a:pt x="12001" y="21600"/>
                    <a:pt x="12273" y="21600"/>
                  </a:cubicBezTo>
                  <a:cubicBezTo>
                    <a:pt x="12544" y="21600"/>
                    <a:pt x="12764" y="21255"/>
                    <a:pt x="12764" y="20829"/>
                  </a:cubicBezTo>
                  <a:lnTo>
                    <a:pt x="12764" y="18279"/>
                  </a:lnTo>
                  <a:cubicBezTo>
                    <a:pt x="13721" y="19441"/>
                    <a:pt x="14894" y="20057"/>
                    <a:pt x="15955" y="20057"/>
                  </a:cubicBezTo>
                  <a:cubicBezTo>
                    <a:pt x="19073" y="20057"/>
                    <a:pt x="21600" y="16085"/>
                    <a:pt x="21600" y="11186"/>
                  </a:cubicBezTo>
                  <a:lnTo>
                    <a:pt x="21600" y="10414"/>
                  </a:lnTo>
                  <a:cubicBezTo>
                    <a:pt x="21600" y="5516"/>
                    <a:pt x="19073" y="1543"/>
                    <a:pt x="15955" y="1543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66" name="Shape 3963"/>
            <p:cNvSpPr/>
            <p:nvPr/>
          </p:nvSpPr>
          <p:spPr>
            <a:xfrm>
              <a:off x="4894255" y="5536993"/>
              <a:ext cx="279033" cy="202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924" y="4050"/>
                  </a:moveTo>
                  <a:lnTo>
                    <a:pt x="18798" y="5598"/>
                  </a:lnTo>
                  <a:cubicBezTo>
                    <a:pt x="18709" y="5720"/>
                    <a:pt x="18655" y="5889"/>
                    <a:pt x="18655" y="6075"/>
                  </a:cubicBezTo>
                  <a:cubicBezTo>
                    <a:pt x="18655" y="6448"/>
                    <a:pt x="18874" y="6750"/>
                    <a:pt x="19145" y="6750"/>
                  </a:cubicBezTo>
                  <a:cubicBezTo>
                    <a:pt x="19281" y="6750"/>
                    <a:pt x="19404" y="6675"/>
                    <a:pt x="19493" y="6552"/>
                  </a:cubicBezTo>
                  <a:lnTo>
                    <a:pt x="21456" y="3854"/>
                  </a:lnTo>
                  <a:cubicBezTo>
                    <a:pt x="21545" y="3731"/>
                    <a:pt x="21600" y="3562"/>
                    <a:pt x="21600" y="3375"/>
                  </a:cubicBezTo>
                  <a:cubicBezTo>
                    <a:pt x="21600" y="3189"/>
                    <a:pt x="21545" y="3020"/>
                    <a:pt x="21456" y="2898"/>
                  </a:cubicBezTo>
                  <a:lnTo>
                    <a:pt x="19493" y="198"/>
                  </a:lnTo>
                  <a:cubicBezTo>
                    <a:pt x="19403" y="76"/>
                    <a:pt x="19281" y="0"/>
                    <a:pt x="19145" y="0"/>
                  </a:cubicBezTo>
                  <a:cubicBezTo>
                    <a:pt x="18874" y="0"/>
                    <a:pt x="18655" y="303"/>
                    <a:pt x="18655" y="675"/>
                  </a:cubicBezTo>
                  <a:cubicBezTo>
                    <a:pt x="18655" y="862"/>
                    <a:pt x="18709" y="1031"/>
                    <a:pt x="18799" y="1154"/>
                  </a:cubicBezTo>
                  <a:lnTo>
                    <a:pt x="19924" y="2700"/>
                  </a:lnTo>
                  <a:lnTo>
                    <a:pt x="15218" y="2700"/>
                  </a:lnTo>
                  <a:cubicBezTo>
                    <a:pt x="15065" y="2700"/>
                    <a:pt x="14933" y="2803"/>
                    <a:pt x="14843" y="2954"/>
                  </a:cubicBezTo>
                  <a:lnTo>
                    <a:pt x="14838" y="2948"/>
                  </a:lnTo>
                  <a:lnTo>
                    <a:pt x="6149" y="17550"/>
                  </a:lnTo>
                  <a:lnTo>
                    <a:pt x="491" y="17550"/>
                  </a:lnTo>
                  <a:cubicBezTo>
                    <a:pt x="220" y="17550"/>
                    <a:pt x="0" y="17853"/>
                    <a:pt x="0" y="18225"/>
                  </a:cubicBezTo>
                  <a:cubicBezTo>
                    <a:pt x="0" y="18598"/>
                    <a:pt x="220" y="18900"/>
                    <a:pt x="491" y="18900"/>
                  </a:cubicBezTo>
                  <a:lnTo>
                    <a:pt x="6382" y="18900"/>
                  </a:lnTo>
                  <a:cubicBezTo>
                    <a:pt x="6535" y="18900"/>
                    <a:pt x="6667" y="18798"/>
                    <a:pt x="6757" y="18647"/>
                  </a:cubicBezTo>
                  <a:lnTo>
                    <a:pt x="6762" y="18652"/>
                  </a:lnTo>
                  <a:lnTo>
                    <a:pt x="15451" y="4050"/>
                  </a:lnTo>
                  <a:cubicBezTo>
                    <a:pt x="15451" y="4050"/>
                    <a:pt x="19924" y="4050"/>
                    <a:pt x="19924" y="4050"/>
                  </a:cubicBezTo>
                  <a:close/>
                  <a:moveTo>
                    <a:pt x="19493" y="15048"/>
                  </a:moveTo>
                  <a:cubicBezTo>
                    <a:pt x="19403" y="14926"/>
                    <a:pt x="19281" y="14850"/>
                    <a:pt x="19145" y="14850"/>
                  </a:cubicBezTo>
                  <a:cubicBezTo>
                    <a:pt x="18874" y="14850"/>
                    <a:pt x="18655" y="15153"/>
                    <a:pt x="18655" y="15525"/>
                  </a:cubicBezTo>
                  <a:cubicBezTo>
                    <a:pt x="18655" y="15712"/>
                    <a:pt x="18709" y="15881"/>
                    <a:pt x="18798" y="16002"/>
                  </a:cubicBezTo>
                  <a:lnTo>
                    <a:pt x="19924" y="17550"/>
                  </a:lnTo>
                  <a:lnTo>
                    <a:pt x="15451" y="17550"/>
                  </a:lnTo>
                  <a:lnTo>
                    <a:pt x="12386" y="12399"/>
                  </a:lnTo>
                  <a:lnTo>
                    <a:pt x="11751" y="13466"/>
                  </a:lnTo>
                  <a:lnTo>
                    <a:pt x="14838" y="18652"/>
                  </a:lnTo>
                  <a:lnTo>
                    <a:pt x="14843" y="18647"/>
                  </a:lnTo>
                  <a:cubicBezTo>
                    <a:pt x="14933" y="18798"/>
                    <a:pt x="15065" y="18900"/>
                    <a:pt x="15218" y="18900"/>
                  </a:cubicBezTo>
                  <a:lnTo>
                    <a:pt x="19924" y="18900"/>
                  </a:lnTo>
                  <a:lnTo>
                    <a:pt x="18798" y="20448"/>
                  </a:lnTo>
                  <a:cubicBezTo>
                    <a:pt x="18709" y="20570"/>
                    <a:pt x="18655" y="20739"/>
                    <a:pt x="18655" y="20925"/>
                  </a:cubicBezTo>
                  <a:cubicBezTo>
                    <a:pt x="18655" y="21298"/>
                    <a:pt x="18874" y="21600"/>
                    <a:pt x="19145" y="21600"/>
                  </a:cubicBezTo>
                  <a:cubicBezTo>
                    <a:pt x="19281" y="21600"/>
                    <a:pt x="19403" y="21525"/>
                    <a:pt x="19493" y="21402"/>
                  </a:cubicBezTo>
                  <a:lnTo>
                    <a:pt x="21456" y="18702"/>
                  </a:lnTo>
                  <a:cubicBezTo>
                    <a:pt x="21545" y="18581"/>
                    <a:pt x="21600" y="18412"/>
                    <a:pt x="21600" y="18225"/>
                  </a:cubicBezTo>
                  <a:cubicBezTo>
                    <a:pt x="21600" y="18039"/>
                    <a:pt x="21545" y="17870"/>
                    <a:pt x="21456" y="17748"/>
                  </a:cubicBezTo>
                  <a:cubicBezTo>
                    <a:pt x="21456" y="17748"/>
                    <a:pt x="19493" y="15048"/>
                    <a:pt x="19493" y="15048"/>
                  </a:cubicBezTo>
                  <a:close/>
                  <a:moveTo>
                    <a:pt x="491" y="4050"/>
                  </a:moveTo>
                  <a:lnTo>
                    <a:pt x="6148" y="4050"/>
                  </a:lnTo>
                  <a:lnTo>
                    <a:pt x="9214" y="9202"/>
                  </a:lnTo>
                  <a:lnTo>
                    <a:pt x="9849" y="8136"/>
                  </a:lnTo>
                  <a:lnTo>
                    <a:pt x="6762" y="2948"/>
                  </a:lnTo>
                  <a:lnTo>
                    <a:pt x="6756" y="2954"/>
                  </a:lnTo>
                  <a:cubicBezTo>
                    <a:pt x="6667" y="2803"/>
                    <a:pt x="6535" y="2700"/>
                    <a:pt x="6382" y="2700"/>
                  </a:cubicBezTo>
                  <a:lnTo>
                    <a:pt x="491" y="2700"/>
                  </a:lnTo>
                  <a:cubicBezTo>
                    <a:pt x="220" y="2700"/>
                    <a:pt x="0" y="3003"/>
                    <a:pt x="0" y="3375"/>
                  </a:cubicBezTo>
                  <a:cubicBezTo>
                    <a:pt x="0" y="3748"/>
                    <a:pt x="220" y="4050"/>
                    <a:pt x="491" y="4050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67" name="Shape 3964"/>
            <p:cNvSpPr/>
            <p:nvPr/>
          </p:nvSpPr>
          <p:spPr>
            <a:xfrm>
              <a:off x="5426955" y="5524310"/>
              <a:ext cx="279033" cy="228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4" y="12000"/>
                  </a:moveTo>
                  <a:cubicBezTo>
                    <a:pt x="1421" y="12000"/>
                    <a:pt x="982" y="11462"/>
                    <a:pt x="982" y="10800"/>
                  </a:cubicBezTo>
                  <a:cubicBezTo>
                    <a:pt x="982" y="10138"/>
                    <a:pt x="1421" y="9600"/>
                    <a:pt x="1964" y="9600"/>
                  </a:cubicBezTo>
                  <a:cubicBezTo>
                    <a:pt x="2505" y="9600"/>
                    <a:pt x="2945" y="10138"/>
                    <a:pt x="2945" y="10800"/>
                  </a:cubicBezTo>
                  <a:cubicBezTo>
                    <a:pt x="2945" y="11462"/>
                    <a:pt x="2505" y="12000"/>
                    <a:pt x="1964" y="12000"/>
                  </a:cubicBezTo>
                  <a:moveTo>
                    <a:pt x="21456" y="10376"/>
                  </a:moveTo>
                  <a:lnTo>
                    <a:pt x="18511" y="6776"/>
                  </a:lnTo>
                  <a:cubicBezTo>
                    <a:pt x="18422" y="6668"/>
                    <a:pt x="18299" y="6600"/>
                    <a:pt x="18164" y="6600"/>
                  </a:cubicBezTo>
                  <a:cubicBezTo>
                    <a:pt x="17892" y="6600"/>
                    <a:pt x="17673" y="6870"/>
                    <a:pt x="17673" y="7200"/>
                  </a:cubicBezTo>
                  <a:cubicBezTo>
                    <a:pt x="17673" y="7366"/>
                    <a:pt x="17728" y="7516"/>
                    <a:pt x="17817" y="7624"/>
                  </a:cubicBezTo>
                  <a:lnTo>
                    <a:pt x="19924" y="10200"/>
                  </a:lnTo>
                  <a:lnTo>
                    <a:pt x="8058" y="10200"/>
                  </a:lnTo>
                  <a:lnTo>
                    <a:pt x="14727" y="2048"/>
                  </a:lnTo>
                  <a:lnTo>
                    <a:pt x="14727" y="5400"/>
                  </a:lnTo>
                  <a:cubicBezTo>
                    <a:pt x="14727" y="5732"/>
                    <a:pt x="14947" y="6000"/>
                    <a:pt x="15218" y="6000"/>
                  </a:cubicBezTo>
                  <a:cubicBezTo>
                    <a:pt x="15489" y="6000"/>
                    <a:pt x="15709" y="5732"/>
                    <a:pt x="15709" y="5400"/>
                  </a:cubicBezTo>
                  <a:lnTo>
                    <a:pt x="15709" y="600"/>
                  </a:lnTo>
                  <a:cubicBezTo>
                    <a:pt x="15709" y="270"/>
                    <a:pt x="15489" y="0"/>
                    <a:pt x="15218" y="0"/>
                  </a:cubicBezTo>
                  <a:lnTo>
                    <a:pt x="11291" y="0"/>
                  </a:lnTo>
                  <a:cubicBezTo>
                    <a:pt x="11020" y="0"/>
                    <a:pt x="10800" y="270"/>
                    <a:pt x="10800" y="600"/>
                  </a:cubicBezTo>
                  <a:cubicBezTo>
                    <a:pt x="10800" y="932"/>
                    <a:pt x="11020" y="1200"/>
                    <a:pt x="11291" y="1200"/>
                  </a:cubicBezTo>
                  <a:lnTo>
                    <a:pt x="14033" y="1200"/>
                  </a:lnTo>
                  <a:lnTo>
                    <a:pt x="6669" y="10200"/>
                  </a:lnTo>
                  <a:lnTo>
                    <a:pt x="3858" y="10200"/>
                  </a:lnTo>
                  <a:cubicBezTo>
                    <a:pt x="3639" y="9168"/>
                    <a:pt x="2877" y="8400"/>
                    <a:pt x="1964" y="8400"/>
                  </a:cubicBezTo>
                  <a:cubicBezTo>
                    <a:pt x="879" y="8400"/>
                    <a:pt x="0" y="9475"/>
                    <a:pt x="0" y="10800"/>
                  </a:cubicBezTo>
                  <a:cubicBezTo>
                    <a:pt x="0" y="12125"/>
                    <a:pt x="879" y="13200"/>
                    <a:pt x="1964" y="13200"/>
                  </a:cubicBezTo>
                  <a:cubicBezTo>
                    <a:pt x="2877" y="13200"/>
                    <a:pt x="3639" y="12434"/>
                    <a:pt x="3858" y="11400"/>
                  </a:cubicBezTo>
                  <a:lnTo>
                    <a:pt x="6669" y="11400"/>
                  </a:lnTo>
                  <a:lnTo>
                    <a:pt x="14033" y="20400"/>
                  </a:lnTo>
                  <a:lnTo>
                    <a:pt x="11291" y="20400"/>
                  </a:lnTo>
                  <a:cubicBezTo>
                    <a:pt x="11020" y="20400"/>
                    <a:pt x="10800" y="20670"/>
                    <a:pt x="10800" y="21000"/>
                  </a:cubicBezTo>
                  <a:cubicBezTo>
                    <a:pt x="10800" y="21332"/>
                    <a:pt x="11020" y="21600"/>
                    <a:pt x="11291" y="21600"/>
                  </a:cubicBezTo>
                  <a:lnTo>
                    <a:pt x="15218" y="21600"/>
                  </a:lnTo>
                  <a:cubicBezTo>
                    <a:pt x="15489" y="21600"/>
                    <a:pt x="15709" y="21332"/>
                    <a:pt x="15709" y="21000"/>
                  </a:cubicBezTo>
                  <a:lnTo>
                    <a:pt x="15709" y="16200"/>
                  </a:lnTo>
                  <a:cubicBezTo>
                    <a:pt x="15709" y="15870"/>
                    <a:pt x="15489" y="15600"/>
                    <a:pt x="15218" y="15600"/>
                  </a:cubicBezTo>
                  <a:cubicBezTo>
                    <a:pt x="14947" y="15600"/>
                    <a:pt x="14727" y="15870"/>
                    <a:pt x="14727" y="16200"/>
                  </a:cubicBezTo>
                  <a:lnTo>
                    <a:pt x="14727" y="19552"/>
                  </a:lnTo>
                  <a:lnTo>
                    <a:pt x="8058" y="11400"/>
                  </a:lnTo>
                  <a:lnTo>
                    <a:pt x="19924" y="11400"/>
                  </a:lnTo>
                  <a:lnTo>
                    <a:pt x="17817" y="13976"/>
                  </a:lnTo>
                  <a:cubicBezTo>
                    <a:pt x="17728" y="14085"/>
                    <a:pt x="17673" y="14235"/>
                    <a:pt x="17673" y="14400"/>
                  </a:cubicBezTo>
                  <a:cubicBezTo>
                    <a:pt x="17673" y="14732"/>
                    <a:pt x="17892" y="15000"/>
                    <a:pt x="18164" y="15000"/>
                  </a:cubicBezTo>
                  <a:cubicBezTo>
                    <a:pt x="18299" y="15000"/>
                    <a:pt x="18422" y="14933"/>
                    <a:pt x="18511" y="14824"/>
                  </a:cubicBezTo>
                  <a:lnTo>
                    <a:pt x="21456" y="11224"/>
                  </a:lnTo>
                  <a:cubicBezTo>
                    <a:pt x="21545" y="11116"/>
                    <a:pt x="21600" y="10966"/>
                    <a:pt x="21600" y="10800"/>
                  </a:cubicBezTo>
                  <a:cubicBezTo>
                    <a:pt x="21600" y="10635"/>
                    <a:pt x="21545" y="10485"/>
                    <a:pt x="21456" y="10376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168" name="Shape 3965"/>
          <p:cNvSpPr/>
          <p:nvPr/>
        </p:nvSpPr>
        <p:spPr>
          <a:xfrm>
            <a:off x="5735407" y="1899940"/>
            <a:ext cx="248851" cy="248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7673"/>
                </a:moveTo>
                <a:cubicBezTo>
                  <a:pt x="10529" y="17673"/>
                  <a:pt x="10309" y="17892"/>
                  <a:pt x="10309" y="18164"/>
                </a:cubicBezTo>
                <a:lnTo>
                  <a:pt x="10309" y="21109"/>
                </a:lnTo>
                <a:cubicBezTo>
                  <a:pt x="10309" y="21380"/>
                  <a:pt x="10529" y="21600"/>
                  <a:pt x="10800" y="21600"/>
                </a:cubicBezTo>
                <a:cubicBezTo>
                  <a:pt x="11071" y="21600"/>
                  <a:pt x="11291" y="21380"/>
                  <a:pt x="11291" y="21109"/>
                </a:cubicBezTo>
                <a:lnTo>
                  <a:pt x="11291" y="18164"/>
                </a:lnTo>
                <a:cubicBezTo>
                  <a:pt x="11291" y="17892"/>
                  <a:pt x="11071" y="17673"/>
                  <a:pt x="10800" y="17673"/>
                </a:cubicBezTo>
                <a:moveTo>
                  <a:pt x="10800" y="15709"/>
                </a:moveTo>
                <a:cubicBezTo>
                  <a:pt x="8089" y="15709"/>
                  <a:pt x="5891" y="13512"/>
                  <a:pt x="5891" y="10800"/>
                </a:cubicBezTo>
                <a:cubicBezTo>
                  <a:pt x="5891" y="8088"/>
                  <a:pt x="8089" y="5891"/>
                  <a:pt x="10800" y="5891"/>
                </a:cubicBezTo>
                <a:cubicBezTo>
                  <a:pt x="13511" y="5891"/>
                  <a:pt x="15709" y="8088"/>
                  <a:pt x="15709" y="10800"/>
                </a:cubicBezTo>
                <a:cubicBezTo>
                  <a:pt x="15709" y="13512"/>
                  <a:pt x="13511" y="15709"/>
                  <a:pt x="10800" y="15709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4"/>
                  <a:pt x="7547" y="16691"/>
                  <a:pt x="10800" y="16691"/>
                </a:cubicBezTo>
                <a:cubicBezTo>
                  <a:pt x="14053" y="16691"/>
                  <a:pt x="16691" y="14054"/>
                  <a:pt x="16691" y="10800"/>
                </a:cubicBezTo>
                <a:cubicBezTo>
                  <a:pt x="16691" y="7547"/>
                  <a:pt x="14053" y="4909"/>
                  <a:pt x="10800" y="4909"/>
                </a:cubicBezTo>
                <a:moveTo>
                  <a:pt x="16354" y="15660"/>
                </a:moveTo>
                <a:cubicBezTo>
                  <a:pt x="16162" y="15468"/>
                  <a:pt x="15851" y="15468"/>
                  <a:pt x="15660" y="15660"/>
                </a:cubicBezTo>
                <a:cubicBezTo>
                  <a:pt x="15468" y="15852"/>
                  <a:pt x="15468" y="16163"/>
                  <a:pt x="15660" y="16354"/>
                </a:cubicBezTo>
                <a:lnTo>
                  <a:pt x="17742" y="18437"/>
                </a:lnTo>
                <a:cubicBezTo>
                  <a:pt x="17934" y="18629"/>
                  <a:pt x="18245" y="18629"/>
                  <a:pt x="18437" y="18437"/>
                </a:cubicBezTo>
                <a:cubicBezTo>
                  <a:pt x="18628" y="18245"/>
                  <a:pt x="18628" y="17934"/>
                  <a:pt x="18437" y="17743"/>
                </a:cubicBezTo>
                <a:cubicBezTo>
                  <a:pt x="18437" y="17743"/>
                  <a:pt x="16354" y="15660"/>
                  <a:pt x="16354" y="15660"/>
                </a:cubicBezTo>
                <a:close/>
                <a:moveTo>
                  <a:pt x="21109" y="10309"/>
                </a:moveTo>
                <a:lnTo>
                  <a:pt x="18164" y="10309"/>
                </a:lnTo>
                <a:cubicBezTo>
                  <a:pt x="17893" y="10309"/>
                  <a:pt x="17673" y="10529"/>
                  <a:pt x="17673" y="10800"/>
                </a:cubicBezTo>
                <a:cubicBezTo>
                  <a:pt x="17673" y="11071"/>
                  <a:pt x="17893" y="11291"/>
                  <a:pt x="18164" y="11291"/>
                </a:cubicBezTo>
                <a:lnTo>
                  <a:pt x="21109" y="11291"/>
                </a:lnTo>
                <a:cubicBezTo>
                  <a:pt x="21380" y="11291"/>
                  <a:pt x="21600" y="11071"/>
                  <a:pt x="21600" y="10800"/>
                </a:cubicBezTo>
                <a:cubicBezTo>
                  <a:pt x="21600" y="10529"/>
                  <a:pt x="21380" y="10309"/>
                  <a:pt x="21109" y="10309"/>
                </a:cubicBezTo>
                <a:moveTo>
                  <a:pt x="5246" y="15660"/>
                </a:moveTo>
                <a:lnTo>
                  <a:pt x="3164" y="17743"/>
                </a:lnTo>
                <a:cubicBezTo>
                  <a:pt x="2972" y="17934"/>
                  <a:pt x="2972" y="18245"/>
                  <a:pt x="3164" y="18437"/>
                </a:cubicBezTo>
                <a:cubicBezTo>
                  <a:pt x="3355" y="18629"/>
                  <a:pt x="3666" y="18629"/>
                  <a:pt x="3858" y="18437"/>
                </a:cubicBezTo>
                <a:lnTo>
                  <a:pt x="5940" y="16354"/>
                </a:lnTo>
                <a:cubicBezTo>
                  <a:pt x="6132" y="16163"/>
                  <a:pt x="6132" y="15852"/>
                  <a:pt x="5940" y="15660"/>
                </a:cubicBezTo>
                <a:cubicBezTo>
                  <a:pt x="5749" y="15468"/>
                  <a:pt x="5438" y="15468"/>
                  <a:pt x="5246" y="15660"/>
                </a:cubicBezTo>
                <a:moveTo>
                  <a:pt x="16354" y="5941"/>
                </a:moveTo>
                <a:lnTo>
                  <a:pt x="18437" y="3857"/>
                </a:lnTo>
                <a:cubicBezTo>
                  <a:pt x="18628" y="3666"/>
                  <a:pt x="18628" y="3355"/>
                  <a:pt x="18437" y="3163"/>
                </a:cubicBezTo>
                <a:cubicBezTo>
                  <a:pt x="18245" y="2971"/>
                  <a:pt x="17934" y="2971"/>
                  <a:pt x="17742" y="3163"/>
                </a:cubicBezTo>
                <a:lnTo>
                  <a:pt x="15660" y="5247"/>
                </a:lnTo>
                <a:cubicBezTo>
                  <a:pt x="15468" y="5437"/>
                  <a:pt x="15468" y="5749"/>
                  <a:pt x="15660" y="5941"/>
                </a:cubicBezTo>
                <a:cubicBezTo>
                  <a:pt x="15851" y="6133"/>
                  <a:pt x="16162" y="6133"/>
                  <a:pt x="16354" y="5941"/>
                </a:cubicBezTo>
                <a:moveTo>
                  <a:pt x="10800" y="3927"/>
                </a:moveTo>
                <a:cubicBezTo>
                  <a:pt x="11071" y="3927"/>
                  <a:pt x="11291" y="3708"/>
                  <a:pt x="11291" y="3436"/>
                </a:cubicBezTo>
                <a:lnTo>
                  <a:pt x="11291" y="491"/>
                </a:lnTo>
                <a:cubicBezTo>
                  <a:pt x="11291" y="220"/>
                  <a:pt x="11071" y="0"/>
                  <a:pt x="10800" y="0"/>
                </a:cubicBezTo>
                <a:cubicBezTo>
                  <a:pt x="10529" y="0"/>
                  <a:pt x="10309" y="220"/>
                  <a:pt x="10309" y="491"/>
                </a:cubicBezTo>
                <a:lnTo>
                  <a:pt x="10309" y="3436"/>
                </a:lnTo>
                <a:cubicBezTo>
                  <a:pt x="10309" y="3708"/>
                  <a:pt x="10529" y="3927"/>
                  <a:pt x="10800" y="3927"/>
                </a:cubicBezTo>
                <a:moveTo>
                  <a:pt x="3927" y="10800"/>
                </a:moveTo>
                <a:cubicBezTo>
                  <a:pt x="3927" y="10529"/>
                  <a:pt x="3707" y="10309"/>
                  <a:pt x="3436" y="10309"/>
                </a:cubicBezTo>
                <a:lnTo>
                  <a:pt x="491" y="10309"/>
                </a:lnTo>
                <a:cubicBezTo>
                  <a:pt x="220" y="10309"/>
                  <a:pt x="0" y="10529"/>
                  <a:pt x="0" y="10800"/>
                </a:cubicBezTo>
                <a:cubicBezTo>
                  <a:pt x="0" y="11071"/>
                  <a:pt x="220" y="11291"/>
                  <a:pt x="491" y="11291"/>
                </a:cubicBezTo>
                <a:lnTo>
                  <a:pt x="3436" y="11291"/>
                </a:lnTo>
                <a:cubicBezTo>
                  <a:pt x="3707" y="11291"/>
                  <a:pt x="3927" y="11071"/>
                  <a:pt x="3927" y="10800"/>
                </a:cubicBezTo>
                <a:moveTo>
                  <a:pt x="5246" y="5941"/>
                </a:moveTo>
                <a:cubicBezTo>
                  <a:pt x="5438" y="6133"/>
                  <a:pt x="5749" y="6133"/>
                  <a:pt x="5940" y="5941"/>
                </a:cubicBezTo>
                <a:cubicBezTo>
                  <a:pt x="6132" y="5749"/>
                  <a:pt x="6132" y="5437"/>
                  <a:pt x="5940" y="5247"/>
                </a:cubicBezTo>
                <a:lnTo>
                  <a:pt x="3858" y="3163"/>
                </a:lnTo>
                <a:cubicBezTo>
                  <a:pt x="3666" y="2971"/>
                  <a:pt x="3355" y="2971"/>
                  <a:pt x="3164" y="3163"/>
                </a:cubicBezTo>
                <a:cubicBezTo>
                  <a:pt x="2972" y="3355"/>
                  <a:pt x="2972" y="3666"/>
                  <a:pt x="3164" y="3857"/>
                </a:cubicBezTo>
                <a:cubicBezTo>
                  <a:pt x="3164" y="3857"/>
                  <a:pt x="5246" y="5941"/>
                  <a:pt x="5246" y="5941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9" name="Shape 3966"/>
          <p:cNvSpPr/>
          <p:nvPr/>
        </p:nvSpPr>
        <p:spPr>
          <a:xfrm>
            <a:off x="6210487" y="1899940"/>
            <a:ext cx="248851" cy="248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415"/>
                </a:moveTo>
                <a:lnTo>
                  <a:pt x="9040" y="18655"/>
                </a:lnTo>
                <a:lnTo>
                  <a:pt x="9327" y="18655"/>
                </a:lnTo>
                <a:cubicBezTo>
                  <a:pt x="9598" y="18655"/>
                  <a:pt x="9818" y="18435"/>
                  <a:pt x="9818" y="18164"/>
                </a:cubicBezTo>
                <a:lnTo>
                  <a:pt x="9818" y="15709"/>
                </a:lnTo>
                <a:lnTo>
                  <a:pt x="11782" y="15709"/>
                </a:lnTo>
                <a:lnTo>
                  <a:pt x="11782" y="18164"/>
                </a:lnTo>
                <a:cubicBezTo>
                  <a:pt x="11782" y="18435"/>
                  <a:pt x="12002" y="18655"/>
                  <a:pt x="12273" y="18655"/>
                </a:cubicBezTo>
                <a:lnTo>
                  <a:pt x="12560" y="18655"/>
                </a:lnTo>
                <a:cubicBezTo>
                  <a:pt x="12560" y="18655"/>
                  <a:pt x="10800" y="20415"/>
                  <a:pt x="10800" y="20415"/>
                </a:cubicBezTo>
                <a:close/>
                <a:moveTo>
                  <a:pt x="13745" y="17673"/>
                </a:moveTo>
                <a:lnTo>
                  <a:pt x="12764" y="17673"/>
                </a:lnTo>
                <a:lnTo>
                  <a:pt x="12764" y="15218"/>
                </a:lnTo>
                <a:cubicBezTo>
                  <a:pt x="12764" y="14948"/>
                  <a:pt x="12544" y="14727"/>
                  <a:pt x="12273" y="14727"/>
                </a:cubicBezTo>
                <a:lnTo>
                  <a:pt x="9327" y="14727"/>
                </a:lnTo>
                <a:cubicBezTo>
                  <a:pt x="9056" y="14727"/>
                  <a:pt x="8836" y="14948"/>
                  <a:pt x="8836" y="15218"/>
                </a:cubicBezTo>
                <a:lnTo>
                  <a:pt x="8836" y="17673"/>
                </a:lnTo>
                <a:lnTo>
                  <a:pt x="7855" y="17673"/>
                </a:lnTo>
                <a:cubicBezTo>
                  <a:pt x="7584" y="17673"/>
                  <a:pt x="7364" y="17892"/>
                  <a:pt x="7364" y="18164"/>
                </a:cubicBezTo>
                <a:cubicBezTo>
                  <a:pt x="7364" y="18300"/>
                  <a:pt x="7419" y="18423"/>
                  <a:pt x="7507" y="18511"/>
                </a:cubicBezTo>
                <a:lnTo>
                  <a:pt x="10453" y="21456"/>
                </a:lnTo>
                <a:cubicBezTo>
                  <a:pt x="10542" y="21545"/>
                  <a:pt x="10664" y="21600"/>
                  <a:pt x="10800" y="21600"/>
                </a:cubicBezTo>
                <a:cubicBezTo>
                  <a:pt x="10936" y="21600"/>
                  <a:pt x="11058" y="21545"/>
                  <a:pt x="11147" y="21456"/>
                </a:cubicBezTo>
                <a:lnTo>
                  <a:pt x="14093" y="18511"/>
                </a:lnTo>
                <a:cubicBezTo>
                  <a:pt x="14181" y="18423"/>
                  <a:pt x="14236" y="18300"/>
                  <a:pt x="14236" y="18164"/>
                </a:cubicBezTo>
                <a:cubicBezTo>
                  <a:pt x="14236" y="17892"/>
                  <a:pt x="14016" y="17673"/>
                  <a:pt x="13745" y="17673"/>
                </a:cubicBezTo>
                <a:moveTo>
                  <a:pt x="5891" y="10800"/>
                </a:moveTo>
                <a:cubicBezTo>
                  <a:pt x="5891" y="8088"/>
                  <a:pt x="8089" y="5891"/>
                  <a:pt x="10800" y="5891"/>
                </a:cubicBezTo>
                <a:cubicBezTo>
                  <a:pt x="13511" y="5891"/>
                  <a:pt x="15709" y="8088"/>
                  <a:pt x="15709" y="10800"/>
                </a:cubicBezTo>
                <a:cubicBezTo>
                  <a:pt x="15709" y="10800"/>
                  <a:pt x="5891" y="10800"/>
                  <a:pt x="5891" y="10800"/>
                </a:cubicBezTo>
                <a:close/>
                <a:moveTo>
                  <a:pt x="21109" y="10800"/>
                </a:moveTo>
                <a:lnTo>
                  <a:pt x="16691" y="10800"/>
                </a:lnTo>
                <a:cubicBezTo>
                  <a:pt x="16691" y="7547"/>
                  <a:pt x="14053" y="4909"/>
                  <a:pt x="10800" y="4909"/>
                </a:cubicBezTo>
                <a:cubicBezTo>
                  <a:pt x="7547" y="4909"/>
                  <a:pt x="4909" y="7547"/>
                  <a:pt x="4909" y="10800"/>
                </a:cubicBezTo>
                <a:lnTo>
                  <a:pt x="491" y="10800"/>
                </a:lnTo>
                <a:cubicBezTo>
                  <a:pt x="220" y="10800"/>
                  <a:pt x="0" y="11020"/>
                  <a:pt x="0" y="11291"/>
                </a:cubicBezTo>
                <a:cubicBezTo>
                  <a:pt x="0" y="11562"/>
                  <a:pt x="220" y="11782"/>
                  <a:pt x="491" y="11782"/>
                </a:cubicBezTo>
                <a:lnTo>
                  <a:pt x="21109" y="11782"/>
                </a:lnTo>
                <a:cubicBezTo>
                  <a:pt x="21380" y="11782"/>
                  <a:pt x="21600" y="11562"/>
                  <a:pt x="21600" y="11291"/>
                </a:cubicBezTo>
                <a:cubicBezTo>
                  <a:pt x="21600" y="11020"/>
                  <a:pt x="21380" y="10800"/>
                  <a:pt x="21109" y="10800"/>
                </a:cubicBezTo>
                <a:moveTo>
                  <a:pt x="10800" y="3927"/>
                </a:moveTo>
                <a:cubicBezTo>
                  <a:pt x="11071" y="3927"/>
                  <a:pt x="11291" y="3708"/>
                  <a:pt x="11291" y="3436"/>
                </a:cubicBezTo>
                <a:lnTo>
                  <a:pt x="11291" y="491"/>
                </a:lnTo>
                <a:cubicBezTo>
                  <a:pt x="11291" y="220"/>
                  <a:pt x="11071" y="0"/>
                  <a:pt x="10800" y="0"/>
                </a:cubicBezTo>
                <a:cubicBezTo>
                  <a:pt x="10529" y="0"/>
                  <a:pt x="10309" y="220"/>
                  <a:pt x="10309" y="491"/>
                </a:cubicBezTo>
                <a:lnTo>
                  <a:pt x="10309" y="3436"/>
                </a:lnTo>
                <a:cubicBezTo>
                  <a:pt x="10309" y="3708"/>
                  <a:pt x="10529" y="3927"/>
                  <a:pt x="10800" y="3927"/>
                </a:cubicBezTo>
                <a:moveTo>
                  <a:pt x="16354" y="5941"/>
                </a:moveTo>
                <a:lnTo>
                  <a:pt x="18437" y="3857"/>
                </a:lnTo>
                <a:cubicBezTo>
                  <a:pt x="18628" y="3666"/>
                  <a:pt x="18628" y="3355"/>
                  <a:pt x="18437" y="3163"/>
                </a:cubicBezTo>
                <a:cubicBezTo>
                  <a:pt x="18245" y="2971"/>
                  <a:pt x="17934" y="2971"/>
                  <a:pt x="17742" y="3163"/>
                </a:cubicBezTo>
                <a:lnTo>
                  <a:pt x="15660" y="5247"/>
                </a:lnTo>
                <a:cubicBezTo>
                  <a:pt x="15468" y="5437"/>
                  <a:pt x="15468" y="5749"/>
                  <a:pt x="15660" y="5941"/>
                </a:cubicBezTo>
                <a:cubicBezTo>
                  <a:pt x="15851" y="6133"/>
                  <a:pt x="16162" y="6133"/>
                  <a:pt x="16354" y="5941"/>
                </a:cubicBezTo>
                <a:moveTo>
                  <a:pt x="5246" y="5941"/>
                </a:moveTo>
                <a:cubicBezTo>
                  <a:pt x="5438" y="6133"/>
                  <a:pt x="5749" y="6133"/>
                  <a:pt x="5940" y="5941"/>
                </a:cubicBezTo>
                <a:cubicBezTo>
                  <a:pt x="6132" y="5749"/>
                  <a:pt x="6132" y="5437"/>
                  <a:pt x="5940" y="5247"/>
                </a:cubicBezTo>
                <a:lnTo>
                  <a:pt x="3858" y="3163"/>
                </a:lnTo>
                <a:cubicBezTo>
                  <a:pt x="3666" y="2971"/>
                  <a:pt x="3355" y="2971"/>
                  <a:pt x="3164" y="3163"/>
                </a:cubicBezTo>
                <a:cubicBezTo>
                  <a:pt x="2972" y="3355"/>
                  <a:pt x="2972" y="3666"/>
                  <a:pt x="3164" y="3857"/>
                </a:cubicBezTo>
                <a:cubicBezTo>
                  <a:pt x="3164" y="3857"/>
                  <a:pt x="5246" y="5941"/>
                  <a:pt x="5246" y="5941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0" name="Shape 3967"/>
          <p:cNvSpPr/>
          <p:nvPr/>
        </p:nvSpPr>
        <p:spPr>
          <a:xfrm>
            <a:off x="6685566" y="1899940"/>
            <a:ext cx="248851" cy="248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185"/>
                </a:moveTo>
                <a:lnTo>
                  <a:pt x="12560" y="2945"/>
                </a:lnTo>
                <a:lnTo>
                  <a:pt x="12273" y="2945"/>
                </a:lnTo>
                <a:cubicBezTo>
                  <a:pt x="12002" y="2945"/>
                  <a:pt x="11782" y="3165"/>
                  <a:pt x="11782" y="3436"/>
                </a:cubicBezTo>
                <a:lnTo>
                  <a:pt x="11782" y="5891"/>
                </a:lnTo>
                <a:lnTo>
                  <a:pt x="9818" y="5891"/>
                </a:lnTo>
                <a:lnTo>
                  <a:pt x="9818" y="3436"/>
                </a:lnTo>
                <a:cubicBezTo>
                  <a:pt x="9818" y="3165"/>
                  <a:pt x="9598" y="2945"/>
                  <a:pt x="9327" y="2945"/>
                </a:cubicBezTo>
                <a:lnTo>
                  <a:pt x="9040" y="2945"/>
                </a:lnTo>
                <a:cubicBezTo>
                  <a:pt x="9040" y="2945"/>
                  <a:pt x="10800" y="1185"/>
                  <a:pt x="10800" y="1185"/>
                </a:cubicBezTo>
                <a:close/>
                <a:moveTo>
                  <a:pt x="7855" y="3927"/>
                </a:moveTo>
                <a:lnTo>
                  <a:pt x="8836" y="3927"/>
                </a:lnTo>
                <a:lnTo>
                  <a:pt x="8836" y="6382"/>
                </a:lnTo>
                <a:cubicBezTo>
                  <a:pt x="8836" y="6653"/>
                  <a:pt x="9056" y="6873"/>
                  <a:pt x="9327" y="6873"/>
                </a:cubicBezTo>
                <a:lnTo>
                  <a:pt x="12273" y="6873"/>
                </a:lnTo>
                <a:cubicBezTo>
                  <a:pt x="12544" y="6873"/>
                  <a:pt x="12764" y="6653"/>
                  <a:pt x="12764" y="6382"/>
                </a:cubicBezTo>
                <a:lnTo>
                  <a:pt x="12764" y="3927"/>
                </a:lnTo>
                <a:lnTo>
                  <a:pt x="13745" y="3927"/>
                </a:lnTo>
                <a:cubicBezTo>
                  <a:pt x="14016" y="3927"/>
                  <a:pt x="14236" y="3708"/>
                  <a:pt x="14236" y="3436"/>
                </a:cubicBezTo>
                <a:cubicBezTo>
                  <a:pt x="14236" y="3301"/>
                  <a:pt x="14181" y="3178"/>
                  <a:pt x="14093" y="3089"/>
                </a:cubicBezTo>
                <a:lnTo>
                  <a:pt x="11147" y="145"/>
                </a:lnTo>
                <a:cubicBezTo>
                  <a:pt x="11058" y="56"/>
                  <a:pt x="10936" y="0"/>
                  <a:pt x="10800" y="0"/>
                </a:cubicBezTo>
                <a:cubicBezTo>
                  <a:pt x="10664" y="0"/>
                  <a:pt x="10542" y="56"/>
                  <a:pt x="10452" y="145"/>
                </a:cubicBezTo>
                <a:lnTo>
                  <a:pt x="7507" y="3089"/>
                </a:lnTo>
                <a:cubicBezTo>
                  <a:pt x="7419" y="3178"/>
                  <a:pt x="7364" y="3301"/>
                  <a:pt x="7364" y="3436"/>
                </a:cubicBezTo>
                <a:cubicBezTo>
                  <a:pt x="7364" y="3708"/>
                  <a:pt x="7584" y="3927"/>
                  <a:pt x="7855" y="3927"/>
                </a:cubicBezTo>
                <a:moveTo>
                  <a:pt x="5246" y="15759"/>
                </a:moveTo>
                <a:cubicBezTo>
                  <a:pt x="5438" y="15951"/>
                  <a:pt x="5749" y="15951"/>
                  <a:pt x="5940" y="15759"/>
                </a:cubicBezTo>
                <a:cubicBezTo>
                  <a:pt x="6132" y="15567"/>
                  <a:pt x="6132" y="15256"/>
                  <a:pt x="5940" y="15065"/>
                </a:cubicBezTo>
                <a:lnTo>
                  <a:pt x="3858" y="12981"/>
                </a:lnTo>
                <a:cubicBezTo>
                  <a:pt x="3666" y="12790"/>
                  <a:pt x="3355" y="12790"/>
                  <a:pt x="3164" y="12981"/>
                </a:cubicBezTo>
                <a:cubicBezTo>
                  <a:pt x="2971" y="13173"/>
                  <a:pt x="2971" y="13484"/>
                  <a:pt x="3164" y="13675"/>
                </a:cubicBezTo>
                <a:cubicBezTo>
                  <a:pt x="3164" y="13675"/>
                  <a:pt x="5246" y="15759"/>
                  <a:pt x="5246" y="15759"/>
                </a:cubicBezTo>
                <a:close/>
                <a:moveTo>
                  <a:pt x="10309" y="10309"/>
                </a:moveTo>
                <a:lnTo>
                  <a:pt x="10309" y="13255"/>
                </a:lnTo>
                <a:cubicBezTo>
                  <a:pt x="10309" y="13526"/>
                  <a:pt x="10529" y="13745"/>
                  <a:pt x="10800" y="13745"/>
                </a:cubicBezTo>
                <a:cubicBezTo>
                  <a:pt x="11071" y="13745"/>
                  <a:pt x="11291" y="13526"/>
                  <a:pt x="11291" y="13255"/>
                </a:cubicBezTo>
                <a:lnTo>
                  <a:pt x="11291" y="10309"/>
                </a:lnTo>
                <a:cubicBezTo>
                  <a:pt x="11291" y="10038"/>
                  <a:pt x="11071" y="9818"/>
                  <a:pt x="10800" y="9818"/>
                </a:cubicBezTo>
                <a:cubicBezTo>
                  <a:pt x="10529" y="9818"/>
                  <a:pt x="10309" y="10038"/>
                  <a:pt x="10309" y="10309"/>
                </a:cubicBezTo>
                <a:moveTo>
                  <a:pt x="16354" y="15759"/>
                </a:moveTo>
                <a:lnTo>
                  <a:pt x="18437" y="13675"/>
                </a:lnTo>
                <a:cubicBezTo>
                  <a:pt x="18629" y="13484"/>
                  <a:pt x="18629" y="13173"/>
                  <a:pt x="18437" y="12981"/>
                </a:cubicBezTo>
                <a:cubicBezTo>
                  <a:pt x="18245" y="12790"/>
                  <a:pt x="17934" y="12790"/>
                  <a:pt x="17743" y="12981"/>
                </a:cubicBezTo>
                <a:lnTo>
                  <a:pt x="15659" y="15065"/>
                </a:lnTo>
                <a:cubicBezTo>
                  <a:pt x="15468" y="15256"/>
                  <a:pt x="15468" y="15567"/>
                  <a:pt x="15659" y="15759"/>
                </a:cubicBezTo>
                <a:cubicBezTo>
                  <a:pt x="15851" y="15951"/>
                  <a:pt x="16162" y="15951"/>
                  <a:pt x="16354" y="15759"/>
                </a:cubicBezTo>
                <a:moveTo>
                  <a:pt x="5891" y="20618"/>
                </a:moveTo>
                <a:cubicBezTo>
                  <a:pt x="5891" y="17908"/>
                  <a:pt x="8089" y="15709"/>
                  <a:pt x="10800" y="15709"/>
                </a:cubicBezTo>
                <a:cubicBezTo>
                  <a:pt x="13511" y="15709"/>
                  <a:pt x="15709" y="17908"/>
                  <a:pt x="15709" y="20618"/>
                </a:cubicBezTo>
                <a:cubicBezTo>
                  <a:pt x="15709" y="20618"/>
                  <a:pt x="5891" y="20618"/>
                  <a:pt x="5891" y="20618"/>
                </a:cubicBezTo>
                <a:close/>
                <a:moveTo>
                  <a:pt x="21109" y="20618"/>
                </a:moveTo>
                <a:lnTo>
                  <a:pt x="16691" y="20618"/>
                </a:lnTo>
                <a:cubicBezTo>
                  <a:pt x="16691" y="17365"/>
                  <a:pt x="14053" y="14727"/>
                  <a:pt x="10800" y="14727"/>
                </a:cubicBezTo>
                <a:cubicBezTo>
                  <a:pt x="7547" y="14727"/>
                  <a:pt x="4909" y="17365"/>
                  <a:pt x="4909" y="20618"/>
                </a:cubicBezTo>
                <a:lnTo>
                  <a:pt x="491" y="20618"/>
                </a:lnTo>
                <a:cubicBezTo>
                  <a:pt x="220" y="20618"/>
                  <a:pt x="0" y="20839"/>
                  <a:pt x="0" y="21109"/>
                </a:cubicBezTo>
                <a:cubicBezTo>
                  <a:pt x="0" y="21380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80"/>
                  <a:pt x="21600" y="21109"/>
                </a:cubicBezTo>
                <a:cubicBezTo>
                  <a:pt x="21600" y="20839"/>
                  <a:pt x="21380" y="20618"/>
                  <a:pt x="21109" y="20618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1" name="Shape 3968"/>
          <p:cNvSpPr/>
          <p:nvPr/>
        </p:nvSpPr>
        <p:spPr>
          <a:xfrm>
            <a:off x="7160646" y="1899940"/>
            <a:ext cx="248851" cy="248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964"/>
                </a:moveTo>
                <a:lnTo>
                  <a:pt x="19636" y="1964"/>
                </a:lnTo>
                <a:lnTo>
                  <a:pt x="18900" y="0"/>
                </a:lnTo>
                <a:lnTo>
                  <a:pt x="18164" y="1964"/>
                </a:lnTo>
                <a:lnTo>
                  <a:pt x="16200" y="1964"/>
                </a:lnTo>
                <a:lnTo>
                  <a:pt x="17795" y="3191"/>
                </a:lnTo>
                <a:lnTo>
                  <a:pt x="17059" y="5400"/>
                </a:lnTo>
                <a:lnTo>
                  <a:pt x="18900" y="4050"/>
                </a:lnTo>
                <a:lnTo>
                  <a:pt x="20741" y="5400"/>
                </a:lnTo>
                <a:lnTo>
                  <a:pt x="20005" y="3191"/>
                </a:lnTo>
                <a:cubicBezTo>
                  <a:pt x="20005" y="3191"/>
                  <a:pt x="21600" y="1964"/>
                  <a:pt x="21600" y="1964"/>
                </a:cubicBezTo>
                <a:close/>
                <a:moveTo>
                  <a:pt x="10800" y="20616"/>
                </a:moveTo>
                <a:cubicBezTo>
                  <a:pt x="5387" y="20616"/>
                  <a:pt x="982" y="16203"/>
                  <a:pt x="982" y="10777"/>
                </a:cubicBezTo>
                <a:cubicBezTo>
                  <a:pt x="982" y="6434"/>
                  <a:pt x="3745" y="2741"/>
                  <a:pt x="7690" y="1441"/>
                </a:cubicBezTo>
                <a:cubicBezTo>
                  <a:pt x="6837" y="3102"/>
                  <a:pt x="6382" y="4957"/>
                  <a:pt x="6382" y="6841"/>
                </a:cubicBezTo>
                <a:cubicBezTo>
                  <a:pt x="6382" y="13004"/>
                  <a:pt x="11117" y="18079"/>
                  <a:pt x="17134" y="18604"/>
                </a:cubicBezTo>
                <a:cubicBezTo>
                  <a:pt x="15361" y="19863"/>
                  <a:pt x="13065" y="20616"/>
                  <a:pt x="10800" y="20616"/>
                </a:cubicBezTo>
                <a:moveTo>
                  <a:pt x="7364" y="6841"/>
                </a:moveTo>
                <a:cubicBezTo>
                  <a:pt x="7364" y="4248"/>
                  <a:pt x="8275" y="1870"/>
                  <a:pt x="9794" y="5"/>
                </a:cubicBezTo>
                <a:cubicBezTo>
                  <a:pt x="4302" y="515"/>
                  <a:pt x="0" y="5140"/>
                  <a:pt x="0" y="10777"/>
                </a:cubicBezTo>
                <a:cubicBezTo>
                  <a:pt x="0" y="16755"/>
                  <a:pt x="4835" y="21600"/>
                  <a:pt x="10800" y="21600"/>
                </a:cubicBezTo>
                <a:cubicBezTo>
                  <a:pt x="14176" y="21600"/>
                  <a:pt x="17656" y="20046"/>
                  <a:pt x="19636" y="17613"/>
                </a:cubicBezTo>
                <a:cubicBezTo>
                  <a:pt x="19305" y="17645"/>
                  <a:pt x="18503" y="17665"/>
                  <a:pt x="18164" y="17665"/>
                </a:cubicBezTo>
                <a:cubicBezTo>
                  <a:pt x="12199" y="17665"/>
                  <a:pt x="7364" y="12819"/>
                  <a:pt x="7364" y="6841"/>
                </a:cubicBezTo>
                <a:moveTo>
                  <a:pt x="17673" y="10309"/>
                </a:moveTo>
                <a:lnTo>
                  <a:pt x="17137" y="11738"/>
                </a:lnTo>
                <a:lnTo>
                  <a:pt x="15709" y="11738"/>
                </a:lnTo>
                <a:lnTo>
                  <a:pt x="16869" y="12629"/>
                </a:lnTo>
                <a:lnTo>
                  <a:pt x="16333" y="14236"/>
                </a:lnTo>
                <a:lnTo>
                  <a:pt x="17673" y="13255"/>
                </a:lnTo>
                <a:lnTo>
                  <a:pt x="19011" y="14236"/>
                </a:lnTo>
                <a:lnTo>
                  <a:pt x="18476" y="12629"/>
                </a:lnTo>
                <a:lnTo>
                  <a:pt x="19636" y="11738"/>
                </a:lnTo>
                <a:lnTo>
                  <a:pt x="18208" y="11738"/>
                </a:lnTo>
                <a:cubicBezTo>
                  <a:pt x="18208" y="11738"/>
                  <a:pt x="17673" y="10309"/>
                  <a:pt x="17673" y="10309"/>
                </a:cubicBezTo>
                <a:close/>
                <a:moveTo>
                  <a:pt x="11425" y="9327"/>
                </a:moveTo>
                <a:lnTo>
                  <a:pt x="12764" y="8345"/>
                </a:lnTo>
                <a:lnTo>
                  <a:pt x="14102" y="9327"/>
                </a:lnTo>
                <a:lnTo>
                  <a:pt x="13567" y="7721"/>
                </a:lnTo>
                <a:lnTo>
                  <a:pt x="14727" y="6829"/>
                </a:lnTo>
                <a:lnTo>
                  <a:pt x="13299" y="6829"/>
                </a:lnTo>
                <a:lnTo>
                  <a:pt x="12764" y="5400"/>
                </a:lnTo>
                <a:lnTo>
                  <a:pt x="12228" y="6829"/>
                </a:lnTo>
                <a:lnTo>
                  <a:pt x="10800" y="6829"/>
                </a:lnTo>
                <a:lnTo>
                  <a:pt x="11960" y="7721"/>
                </a:lnTo>
                <a:cubicBezTo>
                  <a:pt x="11960" y="7721"/>
                  <a:pt x="11425" y="9327"/>
                  <a:pt x="11425" y="9327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2" name="Shape 3969"/>
          <p:cNvSpPr/>
          <p:nvPr/>
        </p:nvSpPr>
        <p:spPr>
          <a:xfrm>
            <a:off x="7635726" y="1899940"/>
            <a:ext cx="248851" cy="248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8836"/>
                </a:moveTo>
                <a:cubicBezTo>
                  <a:pt x="6770" y="8836"/>
                  <a:pt x="5891" y="7957"/>
                  <a:pt x="5891" y="6873"/>
                </a:cubicBezTo>
                <a:cubicBezTo>
                  <a:pt x="5891" y="5788"/>
                  <a:pt x="6770" y="4909"/>
                  <a:pt x="7855" y="4909"/>
                </a:cubicBezTo>
                <a:cubicBezTo>
                  <a:pt x="8939" y="4909"/>
                  <a:pt x="9818" y="5788"/>
                  <a:pt x="9818" y="6873"/>
                </a:cubicBezTo>
                <a:cubicBezTo>
                  <a:pt x="9818" y="7957"/>
                  <a:pt x="8939" y="8836"/>
                  <a:pt x="7855" y="8836"/>
                </a:cubicBezTo>
                <a:moveTo>
                  <a:pt x="7855" y="3927"/>
                </a:moveTo>
                <a:cubicBezTo>
                  <a:pt x="6227" y="3927"/>
                  <a:pt x="4909" y="5247"/>
                  <a:pt x="4909" y="6873"/>
                </a:cubicBezTo>
                <a:cubicBezTo>
                  <a:pt x="4909" y="8500"/>
                  <a:pt x="6227" y="9818"/>
                  <a:pt x="7855" y="9818"/>
                </a:cubicBezTo>
                <a:cubicBezTo>
                  <a:pt x="9481" y="9818"/>
                  <a:pt x="10800" y="8500"/>
                  <a:pt x="10800" y="6873"/>
                </a:cubicBezTo>
                <a:cubicBezTo>
                  <a:pt x="10800" y="5247"/>
                  <a:pt x="9481" y="3927"/>
                  <a:pt x="7855" y="3927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2273" y="10800"/>
                </a:moveTo>
                <a:cubicBezTo>
                  <a:pt x="12002" y="10800"/>
                  <a:pt x="11782" y="11020"/>
                  <a:pt x="11782" y="11291"/>
                </a:cubicBezTo>
                <a:cubicBezTo>
                  <a:pt x="11782" y="11562"/>
                  <a:pt x="12002" y="11782"/>
                  <a:pt x="12273" y="11782"/>
                </a:cubicBezTo>
                <a:cubicBezTo>
                  <a:pt x="12544" y="11782"/>
                  <a:pt x="12764" y="11562"/>
                  <a:pt x="12764" y="11291"/>
                </a:cubicBezTo>
                <a:cubicBezTo>
                  <a:pt x="12764" y="11020"/>
                  <a:pt x="12544" y="10800"/>
                  <a:pt x="12273" y="10800"/>
                </a:cubicBezTo>
                <a:moveTo>
                  <a:pt x="9327" y="15709"/>
                </a:moveTo>
                <a:cubicBezTo>
                  <a:pt x="9056" y="15709"/>
                  <a:pt x="8836" y="15490"/>
                  <a:pt x="8836" y="15218"/>
                </a:cubicBezTo>
                <a:cubicBezTo>
                  <a:pt x="8836" y="14948"/>
                  <a:pt x="9056" y="14727"/>
                  <a:pt x="9327" y="14727"/>
                </a:cubicBezTo>
                <a:cubicBezTo>
                  <a:pt x="9598" y="14727"/>
                  <a:pt x="9818" y="14948"/>
                  <a:pt x="9818" y="15218"/>
                </a:cubicBezTo>
                <a:cubicBezTo>
                  <a:pt x="9818" y="15490"/>
                  <a:pt x="9598" y="15709"/>
                  <a:pt x="9327" y="15709"/>
                </a:cubicBezTo>
                <a:moveTo>
                  <a:pt x="9327" y="13745"/>
                </a:moveTo>
                <a:cubicBezTo>
                  <a:pt x="8514" y="13745"/>
                  <a:pt x="7855" y="14405"/>
                  <a:pt x="7855" y="15218"/>
                </a:cubicBezTo>
                <a:cubicBezTo>
                  <a:pt x="7855" y="16032"/>
                  <a:pt x="8514" y="16691"/>
                  <a:pt x="9327" y="16691"/>
                </a:cubicBezTo>
                <a:cubicBezTo>
                  <a:pt x="10141" y="16691"/>
                  <a:pt x="10800" y="16032"/>
                  <a:pt x="10800" y="15218"/>
                </a:cubicBezTo>
                <a:cubicBezTo>
                  <a:pt x="10800" y="14405"/>
                  <a:pt x="10141" y="13745"/>
                  <a:pt x="9327" y="13745"/>
                </a:cubicBezTo>
                <a:moveTo>
                  <a:pt x="4909" y="11782"/>
                </a:moveTo>
                <a:cubicBezTo>
                  <a:pt x="4367" y="11782"/>
                  <a:pt x="3927" y="12222"/>
                  <a:pt x="3927" y="12764"/>
                </a:cubicBezTo>
                <a:cubicBezTo>
                  <a:pt x="3927" y="13305"/>
                  <a:pt x="4367" y="13745"/>
                  <a:pt x="4909" y="13745"/>
                </a:cubicBezTo>
                <a:cubicBezTo>
                  <a:pt x="5451" y="13745"/>
                  <a:pt x="5891" y="13305"/>
                  <a:pt x="5891" y="12764"/>
                </a:cubicBezTo>
                <a:cubicBezTo>
                  <a:pt x="5891" y="12222"/>
                  <a:pt x="5451" y="11782"/>
                  <a:pt x="4909" y="11782"/>
                </a:cubicBezTo>
                <a:moveTo>
                  <a:pt x="14236" y="16691"/>
                </a:moveTo>
                <a:cubicBezTo>
                  <a:pt x="13966" y="16691"/>
                  <a:pt x="13745" y="16911"/>
                  <a:pt x="13745" y="17182"/>
                </a:cubicBezTo>
                <a:cubicBezTo>
                  <a:pt x="13745" y="17453"/>
                  <a:pt x="13966" y="17673"/>
                  <a:pt x="14236" y="17673"/>
                </a:cubicBezTo>
                <a:cubicBezTo>
                  <a:pt x="14507" y="17673"/>
                  <a:pt x="14727" y="17453"/>
                  <a:pt x="14727" y="17182"/>
                </a:cubicBezTo>
                <a:cubicBezTo>
                  <a:pt x="14727" y="16911"/>
                  <a:pt x="14507" y="16691"/>
                  <a:pt x="14236" y="16691"/>
                </a:cubicBezTo>
                <a:moveTo>
                  <a:pt x="16691" y="11782"/>
                </a:moveTo>
                <a:cubicBezTo>
                  <a:pt x="16149" y="11782"/>
                  <a:pt x="15709" y="11342"/>
                  <a:pt x="15709" y="10800"/>
                </a:cubicBezTo>
                <a:cubicBezTo>
                  <a:pt x="15709" y="10258"/>
                  <a:pt x="16149" y="9818"/>
                  <a:pt x="16691" y="9818"/>
                </a:cubicBezTo>
                <a:cubicBezTo>
                  <a:pt x="17233" y="9818"/>
                  <a:pt x="17673" y="10258"/>
                  <a:pt x="17673" y="10800"/>
                </a:cubicBezTo>
                <a:cubicBezTo>
                  <a:pt x="17673" y="11342"/>
                  <a:pt x="17233" y="11782"/>
                  <a:pt x="16691" y="11782"/>
                </a:cubicBezTo>
                <a:moveTo>
                  <a:pt x="16691" y="8836"/>
                </a:moveTo>
                <a:cubicBezTo>
                  <a:pt x="15606" y="8836"/>
                  <a:pt x="14727" y="9716"/>
                  <a:pt x="14727" y="10800"/>
                </a:cubicBezTo>
                <a:cubicBezTo>
                  <a:pt x="14727" y="11884"/>
                  <a:pt x="15606" y="12764"/>
                  <a:pt x="16691" y="12764"/>
                </a:cubicBezTo>
                <a:cubicBezTo>
                  <a:pt x="17775" y="12764"/>
                  <a:pt x="18655" y="11884"/>
                  <a:pt x="18655" y="10800"/>
                </a:cubicBezTo>
                <a:cubicBezTo>
                  <a:pt x="18655" y="9716"/>
                  <a:pt x="17775" y="8836"/>
                  <a:pt x="16691" y="8836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3" name="Shape 3970"/>
          <p:cNvSpPr/>
          <p:nvPr/>
        </p:nvSpPr>
        <p:spPr>
          <a:xfrm>
            <a:off x="8110806" y="1933874"/>
            <a:ext cx="248882" cy="180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16" h="21600" extrusionOk="0">
                <a:moveTo>
                  <a:pt x="17140" y="11947"/>
                </a:moveTo>
                <a:cubicBezTo>
                  <a:pt x="15736" y="13193"/>
                  <a:pt x="13853" y="14375"/>
                  <a:pt x="11542" y="15211"/>
                </a:cubicBezTo>
                <a:cubicBezTo>
                  <a:pt x="9755" y="15857"/>
                  <a:pt x="7947" y="16197"/>
                  <a:pt x="6315" y="16197"/>
                </a:cubicBezTo>
                <a:cubicBezTo>
                  <a:pt x="5843" y="16197"/>
                  <a:pt x="5401" y="16158"/>
                  <a:pt x="4974" y="16102"/>
                </a:cubicBezTo>
                <a:cubicBezTo>
                  <a:pt x="4247" y="14590"/>
                  <a:pt x="3822" y="12766"/>
                  <a:pt x="3822" y="10800"/>
                </a:cubicBezTo>
                <a:cubicBezTo>
                  <a:pt x="3822" y="5582"/>
                  <a:pt x="6815" y="1350"/>
                  <a:pt x="10508" y="1350"/>
                </a:cubicBezTo>
                <a:cubicBezTo>
                  <a:pt x="14201" y="1350"/>
                  <a:pt x="17194" y="5582"/>
                  <a:pt x="17194" y="10800"/>
                </a:cubicBezTo>
                <a:cubicBezTo>
                  <a:pt x="17194" y="11189"/>
                  <a:pt x="17172" y="11570"/>
                  <a:pt x="17140" y="11947"/>
                </a:cubicBezTo>
                <a:moveTo>
                  <a:pt x="10508" y="20250"/>
                </a:moveTo>
                <a:cubicBezTo>
                  <a:pt x="8681" y="20250"/>
                  <a:pt x="7028" y="19212"/>
                  <a:pt x="5821" y="17534"/>
                </a:cubicBezTo>
                <a:cubicBezTo>
                  <a:pt x="5984" y="17542"/>
                  <a:pt x="6147" y="17547"/>
                  <a:pt x="6315" y="17547"/>
                </a:cubicBezTo>
                <a:cubicBezTo>
                  <a:pt x="7976" y="17547"/>
                  <a:pt x="9848" y="17215"/>
                  <a:pt x="11778" y="16518"/>
                </a:cubicBezTo>
                <a:cubicBezTo>
                  <a:pt x="13697" y="15824"/>
                  <a:pt x="15425" y="14854"/>
                  <a:pt x="16859" y="13743"/>
                </a:cubicBezTo>
                <a:cubicBezTo>
                  <a:pt x="15984" y="17520"/>
                  <a:pt x="13473" y="20250"/>
                  <a:pt x="10508" y="20250"/>
                </a:cubicBezTo>
                <a:moveTo>
                  <a:pt x="20938" y="6357"/>
                </a:moveTo>
                <a:cubicBezTo>
                  <a:pt x="20592" y="4617"/>
                  <a:pt x="19141" y="3453"/>
                  <a:pt x="17072" y="2965"/>
                </a:cubicBezTo>
                <a:cubicBezTo>
                  <a:pt x="17380" y="3482"/>
                  <a:pt x="17660" y="4034"/>
                  <a:pt x="17905" y="4621"/>
                </a:cubicBezTo>
                <a:cubicBezTo>
                  <a:pt x="19058" y="5088"/>
                  <a:pt x="19838" y="5815"/>
                  <a:pt x="20018" y="6721"/>
                </a:cubicBezTo>
                <a:cubicBezTo>
                  <a:pt x="20123" y="7246"/>
                  <a:pt x="20033" y="7861"/>
                  <a:pt x="19752" y="8550"/>
                </a:cubicBezTo>
                <a:cubicBezTo>
                  <a:pt x="19449" y="9292"/>
                  <a:pt x="18904" y="10122"/>
                  <a:pt x="18143" y="10958"/>
                </a:cubicBezTo>
                <a:cubicBezTo>
                  <a:pt x="18144" y="10905"/>
                  <a:pt x="18149" y="10854"/>
                  <a:pt x="18149" y="10800"/>
                </a:cubicBezTo>
                <a:cubicBezTo>
                  <a:pt x="18149" y="4836"/>
                  <a:pt x="14728" y="0"/>
                  <a:pt x="10508" y="0"/>
                </a:cubicBezTo>
                <a:cubicBezTo>
                  <a:pt x="6288" y="0"/>
                  <a:pt x="2867" y="4836"/>
                  <a:pt x="2867" y="10800"/>
                </a:cubicBezTo>
                <a:cubicBezTo>
                  <a:pt x="2867" y="12627"/>
                  <a:pt x="3190" y="14345"/>
                  <a:pt x="3756" y="15853"/>
                </a:cubicBezTo>
                <a:cubicBezTo>
                  <a:pt x="2245" y="15418"/>
                  <a:pt x="1209" y="14596"/>
                  <a:pt x="997" y="13529"/>
                </a:cubicBezTo>
                <a:cubicBezTo>
                  <a:pt x="893" y="13003"/>
                  <a:pt x="982" y="12390"/>
                  <a:pt x="1263" y="11700"/>
                </a:cubicBezTo>
                <a:cubicBezTo>
                  <a:pt x="1416" y="11327"/>
                  <a:pt x="1650" y="10927"/>
                  <a:pt x="1922" y="10518"/>
                </a:cubicBezTo>
                <a:cubicBezTo>
                  <a:pt x="1933" y="9817"/>
                  <a:pt x="1982" y="9128"/>
                  <a:pt x="2074" y="8461"/>
                </a:cubicBezTo>
                <a:cubicBezTo>
                  <a:pt x="528" y="10248"/>
                  <a:pt x="-261" y="12188"/>
                  <a:pt x="78" y="13893"/>
                </a:cubicBezTo>
                <a:cubicBezTo>
                  <a:pt x="452" y="15777"/>
                  <a:pt x="2118" y="16988"/>
                  <a:pt x="4465" y="17394"/>
                </a:cubicBezTo>
                <a:cubicBezTo>
                  <a:pt x="5863" y="19948"/>
                  <a:pt x="8046" y="21600"/>
                  <a:pt x="10508" y="21600"/>
                </a:cubicBezTo>
                <a:cubicBezTo>
                  <a:pt x="14255" y="21600"/>
                  <a:pt x="17365" y="17786"/>
                  <a:pt x="18017" y="12755"/>
                </a:cubicBezTo>
                <a:cubicBezTo>
                  <a:pt x="20167" y="10724"/>
                  <a:pt x="21339" y="8374"/>
                  <a:pt x="20938" y="6357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4" name="Shape 3971"/>
          <p:cNvSpPr/>
          <p:nvPr/>
        </p:nvSpPr>
        <p:spPr>
          <a:xfrm>
            <a:off x="8619820" y="1899940"/>
            <a:ext cx="180983" cy="248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581" y="20618"/>
                  <a:pt x="1350" y="17422"/>
                  <a:pt x="1350" y="13478"/>
                </a:cubicBezTo>
                <a:cubicBezTo>
                  <a:pt x="1350" y="8836"/>
                  <a:pt x="10125" y="1166"/>
                  <a:pt x="10800" y="1166"/>
                </a:cubicBezTo>
                <a:cubicBezTo>
                  <a:pt x="11475" y="1166"/>
                  <a:pt x="20250" y="8836"/>
                  <a:pt x="20250" y="13478"/>
                </a:cubicBezTo>
                <a:cubicBezTo>
                  <a:pt x="20250" y="17422"/>
                  <a:pt x="16019" y="20618"/>
                  <a:pt x="10800" y="20618"/>
                </a:cubicBezTo>
                <a:moveTo>
                  <a:pt x="10800" y="0"/>
                </a:moveTo>
                <a:cubicBezTo>
                  <a:pt x="9450" y="0"/>
                  <a:pt x="0" y="8345"/>
                  <a:pt x="0" y="13745"/>
                </a:cubicBezTo>
                <a:cubicBezTo>
                  <a:pt x="0" y="18083"/>
                  <a:pt x="4836" y="21600"/>
                  <a:pt x="10800" y="21600"/>
                </a:cubicBezTo>
                <a:cubicBezTo>
                  <a:pt x="16765" y="21600"/>
                  <a:pt x="21600" y="18083"/>
                  <a:pt x="21600" y="13745"/>
                </a:cubicBezTo>
                <a:cubicBezTo>
                  <a:pt x="21600" y="8345"/>
                  <a:pt x="12150" y="0"/>
                  <a:pt x="10800" y="0"/>
                </a:cubicBezTo>
                <a:moveTo>
                  <a:pt x="10800" y="18655"/>
                </a:moveTo>
                <a:cubicBezTo>
                  <a:pt x="7072" y="18655"/>
                  <a:pt x="4050" y="16457"/>
                  <a:pt x="4050" y="13745"/>
                </a:cubicBezTo>
                <a:cubicBezTo>
                  <a:pt x="4050" y="13474"/>
                  <a:pt x="3748" y="13255"/>
                  <a:pt x="3375" y="13255"/>
                </a:cubicBezTo>
                <a:cubicBezTo>
                  <a:pt x="3002" y="13255"/>
                  <a:pt x="2700" y="13474"/>
                  <a:pt x="2700" y="13745"/>
                </a:cubicBezTo>
                <a:cubicBezTo>
                  <a:pt x="2700" y="16999"/>
                  <a:pt x="6327" y="19636"/>
                  <a:pt x="10800" y="19636"/>
                </a:cubicBezTo>
                <a:cubicBezTo>
                  <a:pt x="11173" y="19636"/>
                  <a:pt x="11475" y="19417"/>
                  <a:pt x="11475" y="19145"/>
                </a:cubicBezTo>
                <a:cubicBezTo>
                  <a:pt x="11475" y="18875"/>
                  <a:pt x="11173" y="18655"/>
                  <a:pt x="10800" y="1865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5" name="Shape 3972"/>
          <p:cNvSpPr/>
          <p:nvPr/>
        </p:nvSpPr>
        <p:spPr>
          <a:xfrm>
            <a:off x="9060966" y="1899940"/>
            <a:ext cx="248851" cy="248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745" y="3927"/>
                </a:moveTo>
                <a:cubicBezTo>
                  <a:pt x="13204" y="3927"/>
                  <a:pt x="12764" y="4367"/>
                  <a:pt x="12764" y="4909"/>
                </a:cubicBezTo>
                <a:cubicBezTo>
                  <a:pt x="12764" y="5451"/>
                  <a:pt x="13204" y="5891"/>
                  <a:pt x="13745" y="5891"/>
                </a:cubicBezTo>
                <a:cubicBezTo>
                  <a:pt x="14287" y="5891"/>
                  <a:pt x="14727" y="5451"/>
                  <a:pt x="14727" y="4909"/>
                </a:cubicBezTo>
                <a:cubicBezTo>
                  <a:pt x="14727" y="4367"/>
                  <a:pt x="14287" y="3927"/>
                  <a:pt x="13745" y="3927"/>
                </a:cubicBezTo>
                <a:moveTo>
                  <a:pt x="16691" y="7855"/>
                </a:moveTo>
                <a:cubicBezTo>
                  <a:pt x="16149" y="7855"/>
                  <a:pt x="15709" y="8295"/>
                  <a:pt x="15709" y="8836"/>
                </a:cubicBezTo>
                <a:cubicBezTo>
                  <a:pt x="15709" y="9378"/>
                  <a:pt x="16149" y="9818"/>
                  <a:pt x="16691" y="9818"/>
                </a:cubicBezTo>
                <a:cubicBezTo>
                  <a:pt x="17233" y="9818"/>
                  <a:pt x="17673" y="9378"/>
                  <a:pt x="17673" y="8836"/>
                </a:cubicBezTo>
                <a:cubicBezTo>
                  <a:pt x="17673" y="8295"/>
                  <a:pt x="17233" y="7855"/>
                  <a:pt x="16691" y="7855"/>
                </a:cubicBezTo>
                <a:moveTo>
                  <a:pt x="7855" y="4909"/>
                </a:moveTo>
                <a:cubicBezTo>
                  <a:pt x="7313" y="4909"/>
                  <a:pt x="6873" y="5349"/>
                  <a:pt x="6873" y="5891"/>
                </a:cubicBezTo>
                <a:cubicBezTo>
                  <a:pt x="6873" y="6433"/>
                  <a:pt x="7313" y="6873"/>
                  <a:pt x="7855" y="6873"/>
                </a:cubicBezTo>
                <a:cubicBezTo>
                  <a:pt x="8396" y="6873"/>
                  <a:pt x="8836" y="6433"/>
                  <a:pt x="8836" y="5891"/>
                </a:cubicBezTo>
                <a:cubicBezTo>
                  <a:pt x="8836" y="5349"/>
                  <a:pt x="8396" y="4909"/>
                  <a:pt x="7855" y="4909"/>
                </a:cubicBezTo>
                <a:moveTo>
                  <a:pt x="3927" y="7855"/>
                </a:moveTo>
                <a:cubicBezTo>
                  <a:pt x="3385" y="7855"/>
                  <a:pt x="2945" y="8295"/>
                  <a:pt x="2945" y="8836"/>
                </a:cubicBezTo>
                <a:cubicBezTo>
                  <a:pt x="2945" y="9378"/>
                  <a:pt x="3385" y="9818"/>
                  <a:pt x="3927" y="9818"/>
                </a:cubicBezTo>
                <a:cubicBezTo>
                  <a:pt x="4469" y="9818"/>
                  <a:pt x="4909" y="9378"/>
                  <a:pt x="4909" y="8836"/>
                </a:cubicBezTo>
                <a:cubicBezTo>
                  <a:pt x="4909" y="8295"/>
                  <a:pt x="4469" y="7855"/>
                  <a:pt x="3927" y="7855"/>
                </a:cubicBezTo>
                <a:moveTo>
                  <a:pt x="1008" y="10800"/>
                </a:moveTo>
                <a:cubicBezTo>
                  <a:pt x="1278" y="5878"/>
                  <a:pt x="5552" y="1964"/>
                  <a:pt x="10800" y="1964"/>
                </a:cubicBezTo>
                <a:cubicBezTo>
                  <a:pt x="16048" y="1964"/>
                  <a:pt x="20322" y="5878"/>
                  <a:pt x="20592" y="10800"/>
                </a:cubicBezTo>
                <a:cubicBezTo>
                  <a:pt x="20592" y="10800"/>
                  <a:pt x="1008" y="10800"/>
                  <a:pt x="1008" y="10800"/>
                </a:cubicBezTo>
                <a:close/>
                <a:moveTo>
                  <a:pt x="11291" y="1006"/>
                </a:moveTo>
                <a:lnTo>
                  <a:pt x="11291" y="491"/>
                </a:lnTo>
                <a:cubicBezTo>
                  <a:pt x="11291" y="220"/>
                  <a:pt x="11071" y="0"/>
                  <a:pt x="10800" y="0"/>
                </a:cubicBezTo>
                <a:cubicBezTo>
                  <a:pt x="10529" y="0"/>
                  <a:pt x="10309" y="220"/>
                  <a:pt x="10309" y="491"/>
                </a:cubicBezTo>
                <a:lnTo>
                  <a:pt x="10309" y="1006"/>
                </a:lnTo>
                <a:cubicBezTo>
                  <a:pt x="4574" y="1252"/>
                  <a:pt x="0" y="5756"/>
                  <a:pt x="0" y="11291"/>
                </a:cubicBezTo>
                <a:cubicBezTo>
                  <a:pt x="0" y="11562"/>
                  <a:pt x="220" y="11782"/>
                  <a:pt x="491" y="11782"/>
                </a:cubicBezTo>
                <a:lnTo>
                  <a:pt x="10309" y="11782"/>
                </a:lnTo>
                <a:lnTo>
                  <a:pt x="10309" y="18655"/>
                </a:lnTo>
                <a:cubicBezTo>
                  <a:pt x="10309" y="19739"/>
                  <a:pt x="9430" y="20618"/>
                  <a:pt x="8345" y="20618"/>
                </a:cubicBezTo>
                <a:cubicBezTo>
                  <a:pt x="7261" y="20618"/>
                  <a:pt x="6382" y="19739"/>
                  <a:pt x="6382" y="18655"/>
                </a:cubicBezTo>
                <a:cubicBezTo>
                  <a:pt x="6382" y="18383"/>
                  <a:pt x="6162" y="18164"/>
                  <a:pt x="5891" y="18164"/>
                </a:cubicBezTo>
                <a:cubicBezTo>
                  <a:pt x="5620" y="18164"/>
                  <a:pt x="5400" y="18383"/>
                  <a:pt x="5400" y="18655"/>
                </a:cubicBezTo>
                <a:cubicBezTo>
                  <a:pt x="5400" y="20282"/>
                  <a:pt x="6719" y="21600"/>
                  <a:pt x="8345" y="21600"/>
                </a:cubicBezTo>
                <a:cubicBezTo>
                  <a:pt x="9804" y="21600"/>
                  <a:pt x="11007" y="20538"/>
                  <a:pt x="11242" y="19145"/>
                </a:cubicBezTo>
                <a:lnTo>
                  <a:pt x="11291" y="19145"/>
                </a:lnTo>
                <a:lnTo>
                  <a:pt x="11291" y="11782"/>
                </a:lnTo>
                <a:lnTo>
                  <a:pt x="21109" y="11782"/>
                </a:lnTo>
                <a:cubicBezTo>
                  <a:pt x="21380" y="11782"/>
                  <a:pt x="21600" y="11562"/>
                  <a:pt x="21600" y="11291"/>
                </a:cubicBezTo>
                <a:cubicBezTo>
                  <a:pt x="21600" y="5756"/>
                  <a:pt x="17026" y="1252"/>
                  <a:pt x="11291" y="1006"/>
                </a:cubicBezTo>
                <a:moveTo>
                  <a:pt x="10800" y="6873"/>
                </a:moveTo>
                <a:cubicBezTo>
                  <a:pt x="10258" y="6873"/>
                  <a:pt x="9818" y="7313"/>
                  <a:pt x="9818" y="7855"/>
                </a:cubicBezTo>
                <a:cubicBezTo>
                  <a:pt x="9818" y="8396"/>
                  <a:pt x="10258" y="8836"/>
                  <a:pt x="10800" y="8836"/>
                </a:cubicBezTo>
                <a:cubicBezTo>
                  <a:pt x="11342" y="8836"/>
                  <a:pt x="11782" y="8396"/>
                  <a:pt x="11782" y="7855"/>
                </a:cubicBezTo>
                <a:cubicBezTo>
                  <a:pt x="11782" y="7313"/>
                  <a:pt x="11342" y="6873"/>
                  <a:pt x="10800" y="6873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6" name="Shape 3973"/>
          <p:cNvSpPr/>
          <p:nvPr/>
        </p:nvSpPr>
        <p:spPr>
          <a:xfrm>
            <a:off x="9536045" y="1956497"/>
            <a:ext cx="248851" cy="1357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32" y="19800"/>
                </a:moveTo>
                <a:cubicBezTo>
                  <a:pt x="18391" y="11772"/>
                  <a:pt x="14982" y="5400"/>
                  <a:pt x="10800" y="5400"/>
                </a:cubicBezTo>
                <a:cubicBezTo>
                  <a:pt x="6618" y="5400"/>
                  <a:pt x="3209" y="11772"/>
                  <a:pt x="2968" y="19800"/>
                </a:cubicBezTo>
                <a:lnTo>
                  <a:pt x="1005" y="19800"/>
                </a:lnTo>
                <a:cubicBezTo>
                  <a:pt x="1251" y="9784"/>
                  <a:pt x="5535" y="1800"/>
                  <a:pt x="10800" y="1800"/>
                </a:cubicBezTo>
                <a:cubicBezTo>
                  <a:pt x="16065" y="1800"/>
                  <a:pt x="20349" y="9784"/>
                  <a:pt x="20595" y="19800"/>
                </a:cubicBezTo>
                <a:cubicBezTo>
                  <a:pt x="20595" y="19800"/>
                  <a:pt x="18632" y="19800"/>
                  <a:pt x="18632" y="19800"/>
                </a:cubicBezTo>
                <a:close/>
                <a:moveTo>
                  <a:pt x="15687" y="19800"/>
                </a:moveTo>
                <a:cubicBezTo>
                  <a:pt x="15461" y="14755"/>
                  <a:pt x="13360" y="10800"/>
                  <a:pt x="10800" y="10800"/>
                </a:cubicBezTo>
                <a:cubicBezTo>
                  <a:pt x="8240" y="10800"/>
                  <a:pt x="6139" y="14755"/>
                  <a:pt x="5913" y="19800"/>
                </a:cubicBezTo>
                <a:lnTo>
                  <a:pt x="3950" y="19800"/>
                </a:lnTo>
                <a:cubicBezTo>
                  <a:pt x="4187" y="12767"/>
                  <a:pt x="7159" y="7200"/>
                  <a:pt x="10800" y="7200"/>
                </a:cubicBezTo>
                <a:cubicBezTo>
                  <a:pt x="14441" y="7200"/>
                  <a:pt x="17413" y="12767"/>
                  <a:pt x="17650" y="19800"/>
                </a:cubicBezTo>
                <a:cubicBezTo>
                  <a:pt x="17650" y="19800"/>
                  <a:pt x="15687" y="19800"/>
                  <a:pt x="15687" y="19800"/>
                </a:cubicBezTo>
                <a:close/>
                <a:moveTo>
                  <a:pt x="12724" y="19800"/>
                </a:moveTo>
                <a:cubicBezTo>
                  <a:pt x="12542" y="17747"/>
                  <a:pt x="11750" y="16200"/>
                  <a:pt x="10800" y="16200"/>
                </a:cubicBezTo>
                <a:cubicBezTo>
                  <a:pt x="9850" y="16200"/>
                  <a:pt x="9058" y="17747"/>
                  <a:pt x="8876" y="19800"/>
                </a:cubicBezTo>
                <a:lnTo>
                  <a:pt x="6899" y="19800"/>
                </a:lnTo>
                <a:cubicBezTo>
                  <a:pt x="7115" y="15752"/>
                  <a:pt x="8779" y="12600"/>
                  <a:pt x="10800" y="12600"/>
                </a:cubicBezTo>
                <a:cubicBezTo>
                  <a:pt x="12821" y="12600"/>
                  <a:pt x="14485" y="15752"/>
                  <a:pt x="14701" y="19800"/>
                </a:cubicBezTo>
                <a:cubicBezTo>
                  <a:pt x="14701" y="19800"/>
                  <a:pt x="12724" y="19800"/>
                  <a:pt x="12724" y="19800"/>
                </a:cubicBezTo>
                <a:close/>
                <a:moveTo>
                  <a:pt x="10800" y="0"/>
                </a:moveTo>
                <a:cubicBezTo>
                  <a:pt x="4835" y="0"/>
                  <a:pt x="0" y="9269"/>
                  <a:pt x="0" y="20700"/>
                </a:cubicBezTo>
                <a:cubicBezTo>
                  <a:pt x="0" y="21197"/>
                  <a:pt x="220" y="21600"/>
                  <a:pt x="491" y="21600"/>
                </a:cubicBezTo>
                <a:lnTo>
                  <a:pt x="9327" y="21600"/>
                </a:lnTo>
                <a:cubicBezTo>
                  <a:pt x="9599" y="21600"/>
                  <a:pt x="9818" y="21197"/>
                  <a:pt x="9818" y="20700"/>
                </a:cubicBezTo>
                <a:cubicBezTo>
                  <a:pt x="9818" y="19209"/>
                  <a:pt x="10258" y="18000"/>
                  <a:pt x="10800" y="18000"/>
                </a:cubicBezTo>
                <a:cubicBezTo>
                  <a:pt x="11342" y="18000"/>
                  <a:pt x="11782" y="19209"/>
                  <a:pt x="11782" y="20700"/>
                </a:cubicBezTo>
                <a:cubicBezTo>
                  <a:pt x="11782" y="21197"/>
                  <a:pt x="12001" y="21600"/>
                  <a:pt x="12273" y="21600"/>
                </a:cubicBezTo>
                <a:lnTo>
                  <a:pt x="21109" y="21600"/>
                </a:lnTo>
                <a:cubicBezTo>
                  <a:pt x="21380" y="21600"/>
                  <a:pt x="21600" y="21197"/>
                  <a:pt x="21600" y="20700"/>
                </a:cubicBezTo>
                <a:cubicBezTo>
                  <a:pt x="21600" y="9269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7" name="Shape 3974"/>
          <p:cNvSpPr/>
          <p:nvPr/>
        </p:nvSpPr>
        <p:spPr>
          <a:xfrm>
            <a:off x="10011125" y="1933874"/>
            <a:ext cx="248851" cy="180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20250"/>
                </a:moveTo>
                <a:lnTo>
                  <a:pt x="4418" y="20250"/>
                </a:lnTo>
                <a:cubicBezTo>
                  <a:pt x="2524" y="20250"/>
                  <a:pt x="982" y="18130"/>
                  <a:pt x="982" y="15525"/>
                </a:cubicBezTo>
                <a:cubicBezTo>
                  <a:pt x="982" y="13489"/>
                  <a:pt x="1926" y="11690"/>
                  <a:pt x="3333" y="11045"/>
                </a:cubicBezTo>
                <a:lnTo>
                  <a:pt x="4165" y="10664"/>
                </a:lnTo>
                <a:lnTo>
                  <a:pt x="3982" y="9484"/>
                </a:lnTo>
                <a:cubicBezTo>
                  <a:pt x="3946" y="9247"/>
                  <a:pt x="3927" y="9008"/>
                  <a:pt x="3927" y="8775"/>
                </a:cubicBezTo>
                <a:cubicBezTo>
                  <a:pt x="3927" y="6915"/>
                  <a:pt x="5028" y="5400"/>
                  <a:pt x="6382" y="5400"/>
                </a:cubicBezTo>
                <a:cubicBezTo>
                  <a:pt x="6662" y="5400"/>
                  <a:pt x="6942" y="5470"/>
                  <a:pt x="7215" y="5606"/>
                </a:cubicBezTo>
                <a:lnTo>
                  <a:pt x="8019" y="6006"/>
                </a:lnTo>
                <a:lnTo>
                  <a:pt x="8418" y="4965"/>
                </a:lnTo>
                <a:cubicBezTo>
                  <a:pt x="9272" y="2736"/>
                  <a:pt x="10937" y="1350"/>
                  <a:pt x="12764" y="1350"/>
                </a:cubicBezTo>
                <a:cubicBezTo>
                  <a:pt x="15470" y="1350"/>
                  <a:pt x="17673" y="4378"/>
                  <a:pt x="17673" y="8100"/>
                </a:cubicBezTo>
                <a:cubicBezTo>
                  <a:pt x="17673" y="8219"/>
                  <a:pt x="17666" y="8333"/>
                  <a:pt x="17660" y="8449"/>
                </a:cubicBezTo>
                <a:lnTo>
                  <a:pt x="17655" y="8565"/>
                </a:lnTo>
                <a:lnTo>
                  <a:pt x="17610" y="9515"/>
                </a:lnTo>
                <a:lnTo>
                  <a:pt x="18245" y="9892"/>
                </a:lnTo>
                <a:cubicBezTo>
                  <a:pt x="19687" y="10747"/>
                  <a:pt x="20618" y="12693"/>
                  <a:pt x="20618" y="14850"/>
                </a:cubicBezTo>
                <a:cubicBezTo>
                  <a:pt x="20618" y="17828"/>
                  <a:pt x="18856" y="20250"/>
                  <a:pt x="16691" y="20250"/>
                </a:cubicBezTo>
                <a:moveTo>
                  <a:pt x="18634" y="8652"/>
                </a:moveTo>
                <a:cubicBezTo>
                  <a:pt x="18643" y="8469"/>
                  <a:pt x="18655" y="8287"/>
                  <a:pt x="18655" y="8100"/>
                </a:cubicBezTo>
                <a:cubicBezTo>
                  <a:pt x="18655" y="3627"/>
                  <a:pt x="16017" y="0"/>
                  <a:pt x="12764" y="0"/>
                </a:cubicBezTo>
                <a:cubicBezTo>
                  <a:pt x="10499" y="0"/>
                  <a:pt x="8536" y="1760"/>
                  <a:pt x="7550" y="4336"/>
                </a:cubicBezTo>
                <a:cubicBezTo>
                  <a:pt x="7185" y="4154"/>
                  <a:pt x="6793" y="4050"/>
                  <a:pt x="6382" y="4050"/>
                </a:cubicBezTo>
                <a:cubicBezTo>
                  <a:pt x="4484" y="4050"/>
                  <a:pt x="2945" y="6166"/>
                  <a:pt x="2945" y="8775"/>
                </a:cubicBezTo>
                <a:cubicBezTo>
                  <a:pt x="2945" y="9115"/>
                  <a:pt x="2973" y="9445"/>
                  <a:pt x="3022" y="9765"/>
                </a:cubicBezTo>
                <a:cubicBezTo>
                  <a:pt x="1267" y="10569"/>
                  <a:pt x="0" y="12842"/>
                  <a:pt x="0" y="15525"/>
                </a:cubicBezTo>
                <a:cubicBezTo>
                  <a:pt x="0" y="18880"/>
                  <a:pt x="1978" y="21600"/>
                  <a:pt x="4418" y="21600"/>
                </a:cubicBezTo>
                <a:lnTo>
                  <a:pt x="16691" y="21600"/>
                </a:lnTo>
                <a:cubicBezTo>
                  <a:pt x="19401" y="21600"/>
                  <a:pt x="21600" y="18578"/>
                  <a:pt x="21600" y="14850"/>
                </a:cubicBezTo>
                <a:cubicBezTo>
                  <a:pt x="21600" y="12072"/>
                  <a:pt x="20378" y="9687"/>
                  <a:pt x="18634" y="865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8" name="Shape 3975"/>
          <p:cNvSpPr/>
          <p:nvPr/>
        </p:nvSpPr>
        <p:spPr>
          <a:xfrm>
            <a:off x="5735407" y="2431577"/>
            <a:ext cx="248851" cy="1470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673" y="19938"/>
                </a:moveTo>
                <a:lnTo>
                  <a:pt x="3927" y="19938"/>
                </a:lnTo>
                <a:cubicBezTo>
                  <a:pt x="2303" y="19938"/>
                  <a:pt x="982" y="17703"/>
                  <a:pt x="982" y="14954"/>
                </a:cubicBezTo>
                <a:cubicBezTo>
                  <a:pt x="982" y="12638"/>
                  <a:pt x="1912" y="10647"/>
                  <a:pt x="3244" y="10110"/>
                </a:cubicBezTo>
                <a:cubicBezTo>
                  <a:pt x="3634" y="9955"/>
                  <a:pt x="3929" y="9411"/>
                  <a:pt x="3988" y="8739"/>
                </a:cubicBezTo>
                <a:cubicBezTo>
                  <a:pt x="4343" y="4704"/>
                  <a:pt x="6427" y="1662"/>
                  <a:pt x="8836" y="1662"/>
                </a:cubicBezTo>
                <a:cubicBezTo>
                  <a:pt x="10501" y="1662"/>
                  <a:pt x="12037" y="3081"/>
                  <a:pt x="12948" y="5462"/>
                </a:cubicBezTo>
                <a:cubicBezTo>
                  <a:pt x="13103" y="5866"/>
                  <a:pt x="13354" y="6137"/>
                  <a:pt x="13636" y="6203"/>
                </a:cubicBezTo>
                <a:cubicBezTo>
                  <a:pt x="13682" y="6215"/>
                  <a:pt x="13727" y="6219"/>
                  <a:pt x="13773" y="6219"/>
                </a:cubicBezTo>
                <a:cubicBezTo>
                  <a:pt x="14009" y="6219"/>
                  <a:pt x="14238" y="6077"/>
                  <a:pt x="14419" y="5809"/>
                </a:cubicBezTo>
                <a:cubicBezTo>
                  <a:pt x="14778" y="5278"/>
                  <a:pt x="15236" y="4985"/>
                  <a:pt x="15709" y="4985"/>
                </a:cubicBezTo>
                <a:cubicBezTo>
                  <a:pt x="16792" y="4985"/>
                  <a:pt x="17673" y="6476"/>
                  <a:pt x="17671" y="8326"/>
                </a:cubicBezTo>
                <a:lnTo>
                  <a:pt x="17666" y="8447"/>
                </a:lnTo>
                <a:cubicBezTo>
                  <a:pt x="17645" y="9234"/>
                  <a:pt x="17953" y="9937"/>
                  <a:pt x="18404" y="10133"/>
                </a:cubicBezTo>
                <a:cubicBezTo>
                  <a:pt x="19708" y="10698"/>
                  <a:pt x="20618" y="12681"/>
                  <a:pt x="20618" y="14954"/>
                </a:cubicBezTo>
                <a:cubicBezTo>
                  <a:pt x="20618" y="17703"/>
                  <a:pt x="19297" y="19938"/>
                  <a:pt x="17673" y="19938"/>
                </a:cubicBezTo>
                <a:moveTo>
                  <a:pt x="18647" y="8523"/>
                </a:moveTo>
                <a:cubicBezTo>
                  <a:pt x="18650" y="8452"/>
                  <a:pt x="18655" y="8381"/>
                  <a:pt x="18655" y="8308"/>
                </a:cubicBezTo>
                <a:cubicBezTo>
                  <a:pt x="18655" y="5556"/>
                  <a:pt x="17336" y="3323"/>
                  <a:pt x="15709" y="3323"/>
                </a:cubicBezTo>
                <a:cubicBezTo>
                  <a:pt x="14966" y="3323"/>
                  <a:pt x="14291" y="3792"/>
                  <a:pt x="13773" y="4558"/>
                </a:cubicBezTo>
                <a:cubicBezTo>
                  <a:pt x="12724" y="1819"/>
                  <a:pt x="10909" y="0"/>
                  <a:pt x="8836" y="0"/>
                </a:cubicBezTo>
                <a:cubicBezTo>
                  <a:pt x="5880" y="0"/>
                  <a:pt x="3439" y="3690"/>
                  <a:pt x="3017" y="8494"/>
                </a:cubicBezTo>
                <a:cubicBezTo>
                  <a:pt x="1288" y="9190"/>
                  <a:pt x="0" y="11814"/>
                  <a:pt x="0" y="14954"/>
                </a:cubicBezTo>
                <a:cubicBezTo>
                  <a:pt x="0" y="18624"/>
                  <a:pt x="1758" y="21600"/>
                  <a:pt x="3927" y="21600"/>
                </a:cubicBezTo>
                <a:lnTo>
                  <a:pt x="17673" y="21600"/>
                </a:lnTo>
                <a:cubicBezTo>
                  <a:pt x="19842" y="21600"/>
                  <a:pt x="21600" y="18624"/>
                  <a:pt x="21600" y="14954"/>
                </a:cubicBezTo>
                <a:cubicBezTo>
                  <a:pt x="21600" y="11855"/>
                  <a:pt x="20343" y="9259"/>
                  <a:pt x="18647" y="8523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9" name="Shape 3976"/>
          <p:cNvSpPr/>
          <p:nvPr/>
        </p:nvSpPr>
        <p:spPr>
          <a:xfrm>
            <a:off x="6210487" y="2397643"/>
            <a:ext cx="248851" cy="2036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673" y="20400"/>
                </a:moveTo>
                <a:lnTo>
                  <a:pt x="3927" y="20400"/>
                </a:lnTo>
                <a:cubicBezTo>
                  <a:pt x="2303" y="20400"/>
                  <a:pt x="982" y="18785"/>
                  <a:pt x="982" y="16800"/>
                </a:cubicBezTo>
                <a:cubicBezTo>
                  <a:pt x="982" y="15128"/>
                  <a:pt x="1912" y="13690"/>
                  <a:pt x="3244" y="13302"/>
                </a:cubicBezTo>
                <a:cubicBezTo>
                  <a:pt x="3634" y="13189"/>
                  <a:pt x="3929" y="12797"/>
                  <a:pt x="3988" y="12312"/>
                </a:cubicBezTo>
                <a:cubicBezTo>
                  <a:pt x="4343" y="9397"/>
                  <a:pt x="6427" y="7200"/>
                  <a:pt x="8836" y="7200"/>
                </a:cubicBezTo>
                <a:cubicBezTo>
                  <a:pt x="10501" y="7200"/>
                  <a:pt x="11546" y="7627"/>
                  <a:pt x="12457" y="9345"/>
                </a:cubicBezTo>
                <a:cubicBezTo>
                  <a:pt x="12612" y="9636"/>
                  <a:pt x="13354" y="10432"/>
                  <a:pt x="13636" y="10480"/>
                </a:cubicBezTo>
                <a:cubicBezTo>
                  <a:pt x="13682" y="10488"/>
                  <a:pt x="13773" y="10492"/>
                  <a:pt x="13773" y="10492"/>
                </a:cubicBezTo>
                <a:cubicBezTo>
                  <a:pt x="14009" y="10492"/>
                  <a:pt x="14238" y="10389"/>
                  <a:pt x="14419" y="10195"/>
                </a:cubicBezTo>
                <a:cubicBezTo>
                  <a:pt x="14778" y="9812"/>
                  <a:pt x="15236" y="9600"/>
                  <a:pt x="15709" y="9600"/>
                </a:cubicBezTo>
                <a:cubicBezTo>
                  <a:pt x="16792" y="9600"/>
                  <a:pt x="17673" y="10677"/>
                  <a:pt x="17671" y="12013"/>
                </a:cubicBezTo>
                <a:lnTo>
                  <a:pt x="17666" y="12101"/>
                </a:lnTo>
                <a:cubicBezTo>
                  <a:pt x="17645" y="12669"/>
                  <a:pt x="17953" y="13178"/>
                  <a:pt x="18404" y="13318"/>
                </a:cubicBezTo>
                <a:cubicBezTo>
                  <a:pt x="19708" y="13726"/>
                  <a:pt x="20618" y="15158"/>
                  <a:pt x="20618" y="16800"/>
                </a:cubicBezTo>
                <a:cubicBezTo>
                  <a:pt x="20618" y="18785"/>
                  <a:pt x="19297" y="20400"/>
                  <a:pt x="17673" y="20400"/>
                </a:cubicBezTo>
                <a:moveTo>
                  <a:pt x="15709" y="1200"/>
                </a:moveTo>
                <a:cubicBezTo>
                  <a:pt x="18420" y="1200"/>
                  <a:pt x="20618" y="3887"/>
                  <a:pt x="20618" y="7200"/>
                </a:cubicBezTo>
                <a:cubicBezTo>
                  <a:pt x="20618" y="9162"/>
                  <a:pt x="19844" y="10898"/>
                  <a:pt x="18654" y="11993"/>
                </a:cubicBezTo>
                <a:cubicBezTo>
                  <a:pt x="18651" y="10008"/>
                  <a:pt x="17334" y="8400"/>
                  <a:pt x="15709" y="8400"/>
                </a:cubicBezTo>
                <a:cubicBezTo>
                  <a:pt x="14966" y="8400"/>
                  <a:pt x="14291" y="8739"/>
                  <a:pt x="13773" y="9292"/>
                </a:cubicBezTo>
                <a:cubicBezTo>
                  <a:pt x="13081" y="7989"/>
                  <a:pt x="12055" y="6984"/>
                  <a:pt x="10843" y="6443"/>
                </a:cubicBezTo>
                <a:cubicBezTo>
                  <a:pt x="11149" y="3489"/>
                  <a:pt x="13208" y="1200"/>
                  <a:pt x="15709" y="1200"/>
                </a:cubicBezTo>
                <a:moveTo>
                  <a:pt x="19575" y="12625"/>
                </a:moveTo>
                <a:cubicBezTo>
                  <a:pt x="20813" y="11305"/>
                  <a:pt x="21600" y="9367"/>
                  <a:pt x="21600" y="7200"/>
                </a:cubicBezTo>
                <a:cubicBezTo>
                  <a:pt x="21600" y="3224"/>
                  <a:pt x="18962" y="0"/>
                  <a:pt x="15709" y="0"/>
                </a:cubicBezTo>
                <a:cubicBezTo>
                  <a:pt x="12754" y="0"/>
                  <a:pt x="10314" y="2664"/>
                  <a:pt x="9891" y="6130"/>
                </a:cubicBezTo>
                <a:cubicBezTo>
                  <a:pt x="9547" y="6054"/>
                  <a:pt x="9197" y="6000"/>
                  <a:pt x="8836" y="6000"/>
                </a:cubicBezTo>
                <a:cubicBezTo>
                  <a:pt x="5880" y="6000"/>
                  <a:pt x="3439" y="8665"/>
                  <a:pt x="3017" y="12135"/>
                </a:cubicBezTo>
                <a:cubicBezTo>
                  <a:pt x="1288" y="12638"/>
                  <a:pt x="0" y="14532"/>
                  <a:pt x="0" y="16800"/>
                </a:cubicBezTo>
                <a:cubicBezTo>
                  <a:pt x="0" y="19451"/>
                  <a:pt x="1758" y="21600"/>
                  <a:pt x="3927" y="21600"/>
                </a:cubicBezTo>
                <a:lnTo>
                  <a:pt x="17673" y="21600"/>
                </a:lnTo>
                <a:cubicBezTo>
                  <a:pt x="19842" y="21600"/>
                  <a:pt x="21600" y="19451"/>
                  <a:pt x="21600" y="16800"/>
                </a:cubicBezTo>
                <a:cubicBezTo>
                  <a:pt x="21600" y="14998"/>
                  <a:pt x="20778" y="13444"/>
                  <a:pt x="19575" y="1262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0" name="Shape 3977"/>
          <p:cNvSpPr/>
          <p:nvPr/>
        </p:nvSpPr>
        <p:spPr>
          <a:xfrm>
            <a:off x="6685566" y="2386331"/>
            <a:ext cx="248851" cy="2262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9440"/>
                </a:moveTo>
                <a:cubicBezTo>
                  <a:pt x="14727" y="20036"/>
                  <a:pt x="15167" y="20520"/>
                  <a:pt x="15709" y="20520"/>
                </a:cubicBezTo>
                <a:cubicBezTo>
                  <a:pt x="16251" y="20520"/>
                  <a:pt x="16691" y="20036"/>
                  <a:pt x="16691" y="19440"/>
                </a:cubicBezTo>
                <a:cubicBezTo>
                  <a:pt x="16691" y="18360"/>
                  <a:pt x="15709" y="17280"/>
                  <a:pt x="15709" y="17280"/>
                </a:cubicBezTo>
                <a:cubicBezTo>
                  <a:pt x="15709" y="17280"/>
                  <a:pt x="14727" y="18360"/>
                  <a:pt x="14727" y="19440"/>
                </a:cubicBezTo>
                <a:moveTo>
                  <a:pt x="4909" y="20520"/>
                </a:moveTo>
                <a:cubicBezTo>
                  <a:pt x="4909" y="21117"/>
                  <a:pt x="5349" y="21600"/>
                  <a:pt x="5891" y="21600"/>
                </a:cubicBezTo>
                <a:cubicBezTo>
                  <a:pt x="6433" y="21600"/>
                  <a:pt x="6873" y="21117"/>
                  <a:pt x="6873" y="20520"/>
                </a:cubicBezTo>
                <a:cubicBezTo>
                  <a:pt x="6873" y="19440"/>
                  <a:pt x="5891" y="18360"/>
                  <a:pt x="5891" y="18360"/>
                </a:cubicBezTo>
                <a:cubicBezTo>
                  <a:pt x="5891" y="18360"/>
                  <a:pt x="4909" y="19440"/>
                  <a:pt x="4909" y="20520"/>
                </a:cubicBezTo>
                <a:moveTo>
                  <a:pt x="9818" y="17280"/>
                </a:moveTo>
                <a:cubicBezTo>
                  <a:pt x="9818" y="17876"/>
                  <a:pt x="10258" y="18360"/>
                  <a:pt x="10800" y="18360"/>
                </a:cubicBezTo>
                <a:cubicBezTo>
                  <a:pt x="11342" y="18360"/>
                  <a:pt x="11782" y="17876"/>
                  <a:pt x="11782" y="17280"/>
                </a:cubicBezTo>
                <a:cubicBezTo>
                  <a:pt x="11782" y="16200"/>
                  <a:pt x="10800" y="15120"/>
                  <a:pt x="10800" y="15120"/>
                </a:cubicBezTo>
                <a:cubicBezTo>
                  <a:pt x="10800" y="15120"/>
                  <a:pt x="9818" y="16200"/>
                  <a:pt x="9818" y="17280"/>
                </a:cubicBezTo>
                <a:moveTo>
                  <a:pt x="17673" y="12960"/>
                </a:moveTo>
                <a:lnTo>
                  <a:pt x="3927" y="12960"/>
                </a:lnTo>
                <a:cubicBezTo>
                  <a:pt x="2303" y="12960"/>
                  <a:pt x="982" y="11507"/>
                  <a:pt x="982" y="9720"/>
                </a:cubicBezTo>
                <a:cubicBezTo>
                  <a:pt x="982" y="8215"/>
                  <a:pt x="1912" y="6921"/>
                  <a:pt x="3244" y="6572"/>
                </a:cubicBezTo>
                <a:cubicBezTo>
                  <a:pt x="3634" y="6471"/>
                  <a:pt x="3929" y="6117"/>
                  <a:pt x="3988" y="5681"/>
                </a:cubicBezTo>
                <a:cubicBezTo>
                  <a:pt x="4343" y="3058"/>
                  <a:pt x="6427" y="1080"/>
                  <a:pt x="8836" y="1080"/>
                </a:cubicBezTo>
                <a:cubicBezTo>
                  <a:pt x="10501" y="1080"/>
                  <a:pt x="11546" y="1464"/>
                  <a:pt x="12457" y="3010"/>
                </a:cubicBezTo>
                <a:cubicBezTo>
                  <a:pt x="12612" y="3273"/>
                  <a:pt x="13354" y="3989"/>
                  <a:pt x="13636" y="4032"/>
                </a:cubicBezTo>
                <a:cubicBezTo>
                  <a:pt x="13682" y="4039"/>
                  <a:pt x="13773" y="4043"/>
                  <a:pt x="13773" y="4043"/>
                </a:cubicBezTo>
                <a:cubicBezTo>
                  <a:pt x="14009" y="4043"/>
                  <a:pt x="14238" y="3950"/>
                  <a:pt x="14419" y="3776"/>
                </a:cubicBezTo>
                <a:cubicBezTo>
                  <a:pt x="14777" y="3431"/>
                  <a:pt x="15236" y="3240"/>
                  <a:pt x="15709" y="3240"/>
                </a:cubicBezTo>
                <a:cubicBezTo>
                  <a:pt x="16792" y="3240"/>
                  <a:pt x="17673" y="4209"/>
                  <a:pt x="17671" y="5412"/>
                </a:cubicBezTo>
                <a:lnTo>
                  <a:pt x="17667" y="5491"/>
                </a:lnTo>
                <a:cubicBezTo>
                  <a:pt x="17646" y="6002"/>
                  <a:pt x="17954" y="6459"/>
                  <a:pt x="18404" y="6587"/>
                </a:cubicBezTo>
                <a:cubicBezTo>
                  <a:pt x="19708" y="6954"/>
                  <a:pt x="20618" y="8242"/>
                  <a:pt x="20618" y="9720"/>
                </a:cubicBezTo>
                <a:cubicBezTo>
                  <a:pt x="20618" y="11507"/>
                  <a:pt x="19297" y="12960"/>
                  <a:pt x="17673" y="12960"/>
                </a:cubicBezTo>
                <a:moveTo>
                  <a:pt x="18648" y="5540"/>
                </a:moveTo>
                <a:cubicBezTo>
                  <a:pt x="18650" y="5494"/>
                  <a:pt x="18655" y="5447"/>
                  <a:pt x="18655" y="5400"/>
                </a:cubicBezTo>
                <a:cubicBezTo>
                  <a:pt x="18655" y="3611"/>
                  <a:pt x="17335" y="2160"/>
                  <a:pt x="15709" y="2160"/>
                </a:cubicBezTo>
                <a:cubicBezTo>
                  <a:pt x="14967" y="2160"/>
                  <a:pt x="14290" y="2465"/>
                  <a:pt x="13773" y="2963"/>
                </a:cubicBezTo>
                <a:cubicBezTo>
                  <a:pt x="12724" y="1182"/>
                  <a:pt x="10909" y="0"/>
                  <a:pt x="8836" y="0"/>
                </a:cubicBezTo>
                <a:cubicBezTo>
                  <a:pt x="5880" y="0"/>
                  <a:pt x="3439" y="2398"/>
                  <a:pt x="3017" y="5521"/>
                </a:cubicBezTo>
                <a:cubicBezTo>
                  <a:pt x="1288" y="5975"/>
                  <a:pt x="0" y="7679"/>
                  <a:pt x="0" y="9720"/>
                </a:cubicBezTo>
                <a:cubicBezTo>
                  <a:pt x="0" y="12106"/>
                  <a:pt x="1758" y="14040"/>
                  <a:pt x="3927" y="14040"/>
                </a:cubicBezTo>
                <a:lnTo>
                  <a:pt x="17673" y="14040"/>
                </a:lnTo>
                <a:cubicBezTo>
                  <a:pt x="19842" y="14040"/>
                  <a:pt x="21600" y="12106"/>
                  <a:pt x="21600" y="9720"/>
                </a:cubicBezTo>
                <a:cubicBezTo>
                  <a:pt x="21600" y="7706"/>
                  <a:pt x="20344" y="6018"/>
                  <a:pt x="18648" y="554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1" name="Shape 3978"/>
          <p:cNvSpPr/>
          <p:nvPr/>
        </p:nvSpPr>
        <p:spPr>
          <a:xfrm>
            <a:off x="7160646" y="2397643"/>
            <a:ext cx="248851" cy="2036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673" y="14400"/>
                </a:moveTo>
                <a:lnTo>
                  <a:pt x="3927" y="14400"/>
                </a:lnTo>
                <a:cubicBezTo>
                  <a:pt x="2303" y="14400"/>
                  <a:pt x="982" y="12785"/>
                  <a:pt x="982" y="10800"/>
                </a:cubicBezTo>
                <a:cubicBezTo>
                  <a:pt x="982" y="9128"/>
                  <a:pt x="1912" y="7690"/>
                  <a:pt x="3244" y="7302"/>
                </a:cubicBezTo>
                <a:cubicBezTo>
                  <a:pt x="3634" y="7189"/>
                  <a:pt x="3929" y="6797"/>
                  <a:pt x="3988" y="6312"/>
                </a:cubicBezTo>
                <a:cubicBezTo>
                  <a:pt x="4342" y="3397"/>
                  <a:pt x="6427" y="1200"/>
                  <a:pt x="8836" y="1200"/>
                </a:cubicBezTo>
                <a:cubicBezTo>
                  <a:pt x="10501" y="1200"/>
                  <a:pt x="11547" y="1627"/>
                  <a:pt x="12457" y="3345"/>
                </a:cubicBezTo>
                <a:cubicBezTo>
                  <a:pt x="12612" y="3636"/>
                  <a:pt x="13354" y="4432"/>
                  <a:pt x="13636" y="4480"/>
                </a:cubicBezTo>
                <a:cubicBezTo>
                  <a:pt x="13682" y="4488"/>
                  <a:pt x="13772" y="4492"/>
                  <a:pt x="13772" y="4492"/>
                </a:cubicBezTo>
                <a:cubicBezTo>
                  <a:pt x="14009" y="4492"/>
                  <a:pt x="14238" y="4389"/>
                  <a:pt x="14419" y="4195"/>
                </a:cubicBezTo>
                <a:cubicBezTo>
                  <a:pt x="14777" y="3812"/>
                  <a:pt x="15236" y="3600"/>
                  <a:pt x="15709" y="3600"/>
                </a:cubicBezTo>
                <a:cubicBezTo>
                  <a:pt x="16792" y="3600"/>
                  <a:pt x="17673" y="4677"/>
                  <a:pt x="17671" y="6013"/>
                </a:cubicBezTo>
                <a:lnTo>
                  <a:pt x="17667" y="6101"/>
                </a:lnTo>
                <a:cubicBezTo>
                  <a:pt x="17646" y="6669"/>
                  <a:pt x="17954" y="7178"/>
                  <a:pt x="18404" y="7318"/>
                </a:cubicBezTo>
                <a:cubicBezTo>
                  <a:pt x="19708" y="7726"/>
                  <a:pt x="20618" y="9158"/>
                  <a:pt x="20618" y="10800"/>
                </a:cubicBezTo>
                <a:cubicBezTo>
                  <a:pt x="20618" y="12785"/>
                  <a:pt x="19297" y="14400"/>
                  <a:pt x="17673" y="14400"/>
                </a:cubicBezTo>
                <a:moveTo>
                  <a:pt x="18648" y="6156"/>
                </a:moveTo>
                <a:cubicBezTo>
                  <a:pt x="18650" y="6104"/>
                  <a:pt x="18655" y="6053"/>
                  <a:pt x="18655" y="6000"/>
                </a:cubicBezTo>
                <a:cubicBezTo>
                  <a:pt x="18655" y="4012"/>
                  <a:pt x="17335" y="2400"/>
                  <a:pt x="15709" y="2400"/>
                </a:cubicBezTo>
                <a:cubicBezTo>
                  <a:pt x="14967" y="2400"/>
                  <a:pt x="14290" y="2739"/>
                  <a:pt x="13772" y="3292"/>
                </a:cubicBezTo>
                <a:cubicBezTo>
                  <a:pt x="12724" y="1314"/>
                  <a:pt x="10909" y="0"/>
                  <a:pt x="8836" y="0"/>
                </a:cubicBezTo>
                <a:cubicBezTo>
                  <a:pt x="5879" y="0"/>
                  <a:pt x="3439" y="2665"/>
                  <a:pt x="3017" y="6135"/>
                </a:cubicBezTo>
                <a:cubicBezTo>
                  <a:pt x="1288" y="6638"/>
                  <a:pt x="0" y="8532"/>
                  <a:pt x="0" y="10800"/>
                </a:cubicBezTo>
                <a:cubicBezTo>
                  <a:pt x="0" y="13451"/>
                  <a:pt x="1758" y="15600"/>
                  <a:pt x="3927" y="15600"/>
                </a:cubicBezTo>
                <a:lnTo>
                  <a:pt x="17673" y="15600"/>
                </a:lnTo>
                <a:cubicBezTo>
                  <a:pt x="19842" y="15600"/>
                  <a:pt x="21600" y="13451"/>
                  <a:pt x="21600" y="10800"/>
                </a:cubicBezTo>
                <a:cubicBezTo>
                  <a:pt x="21600" y="8562"/>
                  <a:pt x="20344" y="6687"/>
                  <a:pt x="18648" y="6156"/>
                </a:cubicBezTo>
                <a:moveTo>
                  <a:pt x="15218" y="16800"/>
                </a:moveTo>
                <a:cubicBezTo>
                  <a:pt x="15083" y="16800"/>
                  <a:pt x="14960" y="16868"/>
                  <a:pt x="14871" y="16976"/>
                </a:cubicBezTo>
                <a:lnTo>
                  <a:pt x="11926" y="20576"/>
                </a:lnTo>
                <a:cubicBezTo>
                  <a:pt x="11836" y="20685"/>
                  <a:pt x="11782" y="20835"/>
                  <a:pt x="11782" y="21000"/>
                </a:cubicBezTo>
                <a:cubicBezTo>
                  <a:pt x="11782" y="21332"/>
                  <a:pt x="12002" y="21600"/>
                  <a:pt x="12273" y="21600"/>
                </a:cubicBezTo>
                <a:cubicBezTo>
                  <a:pt x="12408" y="21600"/>
                  <a:pt x="12531" y="21533"/>
                  <a:pt x="12620" y="21424"/>
                </a:cubicBezTo>
                <a:lnTo>
                  <a:pt x="15565" y="17824"/>
                </a:lnTo>
                <a:cubicBezTo>
                  <a:pt x="15654" y="17716"/>
                  <a:pt x="15709" y="17566"/>
                  <a:pt x="15709" y="17400"/>
                </a:cubicBezTo>
                <a:cubicBezTo>
                  <a:pt x="15709" y="17070"/>
                  <a:pt x="15489" y="16800"/>
                  <a:pt x="15218" y="16800"/>
                </a:cubicBezTo>
                <a:moveTo>
                  <a:pt x="12764" y="17400"/>
                </a:moveTo>
                <a:cubicBezTo>
                  <a:pt x="12764" y="17070"/>
                  <a:pt x="12544" y="16800"/>
                  <a:pt x="12273" y="16800"/>
                </a:cubicBezTo>
                <a:cubicBezTo>
                  <a:pt x="12138" y="16800"/>
                  <a:pt x="12015" y="16868"/>
                  <a:pt x="11925" y="16976"/>
                </a:cubicBezTo>
                <a:lnTo>
                  <a:pt x="8981" y="20576"/>
                </a:lnTo>
                <a:cubicBezTo>
                  <a:pt x="8891" y="20685"/>
                  <a:pt x="8836" y="20835"/>
                  <a:pt x="8836" y="21000"/>
                </a:cubicBezTo>
                <a:cubicBezTo>
                  <a:pt x="8836" y="21332"/>
                  <a:pt x="9056" y="21600"/>
                  <a:pt x="9327" y="21600"/>
                </a:cubicBezTo>
                <a:cubicBezTo>
                  <a:pt x="9462" y="21600"/>
                  <a:pt x="9585" y="21533"/>
                  <a:pt x="9674" y="21424"/>
                </a:cubicBezTo>
                <a:lnTo>
                  <a:pt x="12620" y="17824"/>
                </a:lnTo>
                <a:cubicBezTo>
                  <a:pt x="12709" y="17716"/>
                  <a:pt x="12764" y="17566"/>
                  <a:pt x="12764" y="17400"/>
                </a:cubicBezTo>
                <a:moveTo>
                  <a:pt x="6873" y="17400"/>
                </a:moveTo>
                <a:cubicBezTo>
                  <a:pt x="6873" y="17070"/>
                  <a:pt x="6653" y="16800"/>
                  <a:pt x="6382" y="16800"/>
                </a:cubicBezTo>
                <a:cubicBezTo>
                  <a:pt x="6247" y="16800"/>
                  <a:pt x="6124" y="16868"/>
                  <a:pt x="6034" y="16976"/>
                </a:cubicBezTo>
                <a:lnTo>
                  <a:pt x="3090" y="20576"/>
                </a:lnTo>
                <a:cubicBezTo>
                  <a:pt x="3000" y="20685"/>
                  <a:pt x="2945" y="20835"/>
                  <a:pt x="2945" y="21000"/>
                </a:cubicBezTo>
                <a:cubicBezTo>
                  <a:pt x="2945" y="21332"/>
                  <a:pt x="3166" y="21600"/>
                  <a:pt x="3436" y="21600"/>
                </a:cubicBezTo>
                <a:cubicBezTo>
                  <a:pt x="3572" y="21600"/>
                  <a:pt x="3694" y="21533"/>
                  <a:pt x="3783" y="21424"/>
                </a:cubicBezTo>
                <a:lnTo>
                  <a:pt x="6729" y="17824"/>
                </a:lnTo>
                <a:cubicBezTo>
                  <a:pt x="6818" y="17716"/>
                  <a:pt x="6873" y="17566"/>
                  <a:pt x="6873" y="17400"/>
                </a:cubicBezTo>
                <a:moveTo>
                  <a:pt x="9818" y="17400"/>
                </a:moveTo>
                <a:cubicBezTo>
                  <a:pt x="9818" y="17070"/>
                  <a:pt x="9598" y="16800"/>
                  <a:pt x="9327" y="16800"/>
                </a:cubicBezTo>
                <a:cubicBezTo>
                  <a:pt x="9192" y="16800"/>
                  <a:pt x="9069" y="16868"/>
                  <a:pt x="8980" y="16976"/>
                </a:cubicBezTo>
                <a:lnTo>
                  <a:pt x="6035" y="20576"/>
                </a:lnTo>
                <a:cubicBezTo>
                  <a:pt x="5946" y="20685"/>
                  <a:pt x="5891" y="20835"/>
                  <a:pt x="5891" y="21000"/>
                </a:cubicBezTo>
                <a:cubicBezTo>
                  <a:pt x="5891" y="21332"/>
                  <a:pt x="6111" y="21600"/>
                  <a:pt x="6382" y="21600"/>
                </a:cubicBezTo>
                <a:cubicBezTo>
                  <a:pt x="6517" y="21600"/>
                  <a:pt x="6640" y="21533"/>
                  <a:pt x="6729" y="21424"/>
                </a:cubicBezTo>
                <a:lnTo>
                  <a:pt x="9674" y="17824"/>
                </a:lnTo>
                <a:cubicBezTo>
                  <a:pt x="9764" y="17716"/>
                  <a:pt x="9818" y="17566"/>
                  <a:pt x="9818" y="174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2" name="Shape 3979"/>
          <p:cNvSpPr/>
          <p:nvPr/>
        </p:nvSpPr>
        <p:spPr>
          <a:xfrm>
            <a:off x="7635726" y="2386331"/>
            <a:ext cx="248851" cy="2262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64" y="15120"/>
                </a:moveTo>
                <a:cubicBezTo>
                  <a:pt x="17893" y="15120"/>
                  <a:pt x="17673" y="15362"/>
                  <a:pt x="17673" y="15660"/>
                </a:cubicBezTo>
                <a:lnTo>
                  <a:pt x="17673" y="17820"/>
                </a:lnTo>
                <a:cubicBezTo>
                  <a:pt x="17673" y="18118"/>
                  <a:pt x="17893" y="18360"/>
                  <a:pt x="18164" y="18360"/>
                </a:cubicBezTo>
                <a:cubicBezTo>
                  <a:pt x="18434" y="18360"/>
                  <a:pt x="18655" y="18118"/>
                  <a:pt x="18655" y="17820"/>
                </a:cubicBezTo>
                <a:lnTo>
                  <a:pt x="18655" y="15660"/>
                </a:lnTo>
                <a:cubicBezTo>
                  <a:pt x="18655" y="15362"/>
                  <a:pt x="18434" y="15120"/>
                  <a:pt x="18164" y="15120"/>
                </a:cubicBezTo>
                <a:moveTo>
                  <a:pt x="15218" y="15120"/>
                </a:moveTo>
                <a:cubicBezTo>
                  <a:pt x="14947" y="15120"/>
                  <a:pt x="14727" y="15362"/>
                  <a:pt x="14727" y="15660"/>
                </a:cubicBezTo>
                <a:lnTo>
                  <a:pt x="14727" y="18900"/>
                </a:lnTo>
                <a:cubicBezTo>
                  <a:pt x="14727" y="19198"/>
                  <a:pt x="14947" y="19440"/>
                  <a:pt x="15218" y="19440"/>
                </a:cubicBezTo>
                <a:cubicBezTo>
                  <a:pt x="15489" y="19440"/>
                  <a:pt x="15709" y="19198"/>
                  <a:pt x="15709" y="18900"/>
                </a:cubicBezTo>
                <a:lnTo>
                  <a:pt x="15709" y="15660"/>
                </a:lnTo>
                <a:cubicBezTo>
                  <a:pt x="15709" y="15362"/>
                  <a:pt x="15489" y="15120"/>
                  <a:pt x="15218" y="15120"/>
                </a:cubicBezTo>
                <a:moveTo>
                  <a:pt x="17673" y="12960"/>
                </a:moveTo>
                <a:lnTo>
                  <a:pt x="3927" y="12960"/>
                </a:lnTo>
                <a:cubicBezTo>
                  <a:pt x="2303" y="12960"/>
                  <a:pt x="982" y="11507"/>
                  <a:pt x="982" y="9720"/>
                </a:cubicBezTo>
                <a:cubicBezTo>
                  <a:pt x="982" y="8215"/>
                  <a:pt x="1912" y="6921"/>
                  <a:pt x="3244" y="6572"/>
                </a:cubicBezTo>
                <a:cubicBezTo>
                  <a:pt x="3634" y="6471"/>
                  <a:pt x="3929" y="6117"/>
                  <a:pt x="3988" y="5681"/>
                </a:cubicBezTo>
                <a:cubicBezTo>
                  <a:pt x="4342" y="3058"/>
                  <a:pt x="6427" y="1080"/>
                  <a:pt x="8836" y="1080"/>
                </a:cubicBezTo>
                <a:cubicBezTo>
                  <a:pt x="10501" y="1080"/>
                  <a:pt x="11547" y="1464"/>
                  <a:pt x="12457" y="3010"/>
                </a:cubicBezTo>
                <a:cubicBezTo>
                  <a:pt x="12612" y="3273"/>
                  <a:pt x="13354" y="3989"/>
                  <a:pt x="13636" y="4032"/>
                </a:cubicBezTo>
                <a:cubicBezTo>
                  <a:pt x="13682" y="4039"/>
                  <a:pt x="13772" y="4043"/>
                  <a:pt x="13772" y="4043"/>
                </a:cubicBezTo>
                <a:cubicBezTo>
                  <a:pt x="14009" y="4043"/>
                  <a:pt x="14238" y="3950"/>
                  <a:pt x="14419" y="3776"/>
                </a:cubicBezTo>
                <a:cubicBezTo>
                  <a:pt x="14777" y="3431"/>
                  <a:pt x="15236" y="3240"/>
                  <a:pt x="15709" y="3240"/>
                </a:cubicBezTo>
                <a:cubicBezTo>
                  <a:pt x="16792" y="3240"/>
                  <a:pt x="17673" y="4209"/>
                  <a:pt x="17671" y="5412"/>
                </a:cubicBezTo>
                <a:lnTo>
                  <a:pt x="17667" y="5491"/>
                </a:lnTo>
                <a:cubicBezTo>
                  <a:pt x="17646" y="6002"/>
                  <a:pt x="17954" y="6459"/>
                  <a:pt x="18404" y="6587"/>
                </a:cubicBezTo>
                <a:cubicBezTo>
                  <a:pt x="19708" y="6954"/>
                  <a:pt x="20618" y="8242"/>
                  <a:pt x="20618" y="9720"/>
                </a:cubicBezTo>
                <a:cubicBezTo>
                  <a:pt x="20618" y="11507"/>
                  <a:pt x="19297" y="12960"/>
                  <a:pt x="17673" y="12960"/>
                </a:cubicBezTo>
                <a:moveTo>
                  <a:pt x="18648" y="5540"/>
                </a:moveTo>
                <a:cubicBezTo>
                  <a:pt x="18650" y="5494"/>
                  <a:pt x="18655" y="5447"/>
                  <a:pt x="18655" y="5400"/>
                </a:cubicBezTo>
                <a:cubicBezTo>
                  <a:pt x="18655" y="3611"/>
                  <a:pt x="17335" y="2160"/>
                  <a:pt x="15709" y="2160"/>
                </a:cubicBezTo>
                <a:cubicBezTo>
                  <a:pt x="14967" y="2160"/>
                  <a:pt x="14290" y="2465"/>
                  <a:pt x="13772" y="2963"/>
                </a:cubicBezTo>
                <a:cubicBezTo>
                  <a:pt x="12724" y="1182"/>
                  <a:pt x="10909" y="0"/>
                  <a:pt x="8836" y="0"/>
                </a:cubicBezTo>
                <a:cubicBezTo>
                  <a:pt x="5879" y="0"/>
                  <a:pt x="3439" y="2398"/>
                  <a:pt x="3017" y="5521"/>
                </a:cubicBezTo>
                <a:cubicBezTo>
                  <a:pt x="1288" y="5975"/>
                  <a:pt x="0" y="7679"/>
                  <a:pt x="0" y="9720"/>
                </a:cubicBezTo>
                <a:cubicBezTo>
                  <a:pt x="0" y="12106"/>
                  <a:pt x="1758" y="14040"/>
                  <a:pt x="3927" y="14040"/>
                </a:cubicBezTo>
                <a:lnTo>
                  <a:pt x="17673" y="14040"/>
                </a:lnTo>
                <a:cubicBezTo>
                  <a:pt x="19842" y="14040"/>
                  <a:pt x="21600" y="12106"/>
                  <a:pt x="21600" y="9720"/>
                </a:cubicBezTo>
                <a:cubicBezTo>
                  <a:pt x="21600" y="7706"/>
                  <a:pt x="20344" y="6018"/>
                  <a:pt x="18648" y="5540"/>
                </a:cubicBezTo>
                <a:moveTo>
                  <a:pt x="6382" y="16200"/>
                </a:moveTo>
                <a:cubicBezTo>
                  <a:pt x="6111" y="16200"/>
                  <a:pt x="5891" y="16443"/>
                  <a:pt x="5891" y="16740"/>
                </a:cubicBezTo>
                <a:lnTo>
                  <a:pt x="5891" y="18900"/>
                </a:lnTo>
                <a:cubicBezTo>
                  <a:pt x="5891" y="19198"/>
                  <a:pt x="6111" y="19440"/>
                  <a:pt x="6382" y="19440"/>
                </a:cubicBezTo>
                <a:cubicBezTo>
                  <a:pt x="6653" y="19440"/>
                  <a:pt x="6873" y="19198"/>
                  <a:pt x="6873" y="18900"/>
                </a:cubicBezTo>
                <a:lnTo>
                  <a:pt x="6873" y="16740"/>
                </a:lnTo>
                <a:cubicBezTo>
                  <a:pt x="6873" y="16443"/>
                  <a:pt x="6653" y="16200"/>
                  <a:pt x="6382" y="16200"/>
                </a:cubicBezTo>
                <a:moveTo>
                  <a:pt x="3436" y="15120"/>
                </a:moveTo>
                <a:cubicBezTo>
                  <a:pt x="3166" y="15120"/>
                  <a:pt x="2945" y="15362"/>
                  <a:pt x="2945" y="15660"/>
                </a:cubicBezTo>
                <a:lnTo>
                  <a:pt x="2945" y="18900"/>
                </a:lnTo>
                <a:cubicBezTo>
                  <a:pt x="2945" y="19198"/>
                  <a:pt x="3166" y="19440"/>
                  <a:pt x="3436" y="19440"/>
                </a:cubicBezTo>
                <a:cubicBezTo>
                  <a:pt x="3707" y="19440"/>
                  <a:pt x="3927" y="19198"/>
                  <a:pt x="3927" y="18900"/>
                </a:cubicBezTo>
                <a:lnTo>
                  <a:pt x="3927" y="15660"/>
                </a:lnTo>
                <a:cubicBezTo>
                  <a:pt x="3927" y="15362"/>
                  <a:pt x="3707" y="15120"/>
                  <a:pt x="3436" y="15120"/>
                </a:cubicBezTo>
                <a:moveTo>
                  <a:pt x="12273" y="16200"/>
                </a:moveTo>
                <a:cubicBezTo>
                  <a:pt x="12002" y="16200"/>
                  <a:pt x="11782" y="16443"/>
                  <a:pt x="11782" y="16740"/>
                </a:cubicBezTo>
                <a:lnTo>
                  <a:pt x="11782" y="19980"/>
                </a:lnTo>
                <a:cubicBezTo>
                  <a:pt x="11782" y="20278"/>
                  <a:pt x="12002" y="20520"/>
                  <a:pt x="12273" y="20520"/>
                </a:cubicBezTo>
                <a:cubicBezTo>
                  <a:pt x="12544" y="20520"/>
                  <a:pt x="12764" y="20278"/>
                  <a:pt x="12764" y="19980"/>
                </a:cubicBezTo>
                <a:lnTo>
                  <a:pt x="12764" y="16740"/>
                </a:lnTo>
                <a:cubicBezTo>
                  <a:pt x="12764" y="16443"/>
                  <a:pt x="12544" y="16200"/>
                  <a:pt x="12273" y="16200"/>
                </a:cubicBezTo>
                <a:moveTo>
                  <a:pt x="9327" y="17280"/>
                </a:moveTo>
                <a:cubicBezTo>
                  <a:pt x="9056" y="17280"/>
                  <a:pt x="8836" y="17522"/>
                  <a:pt x="8836" y="17820"/>
                </a:cubicBezTo>
                <a:lnTo>
                  <a:pt x="8836" y="21060"/>
                </a:lnTo>
                <a:cubicBezTo>
                  <a:pt x="8836" y="21358"/>
                  <a:pt x="9056" y="21600"/>
                  <a:pt x="9327" y="21600"/>
                </a:cubicBezTo>
                <a:cubicBezTo>
                  <a:pt x="9598" y="21600"/>
                  <a:pt x="9818" y="21358"/>
                  <a:pt x="9818" y="21060"/>
                </a:cubicBezTo>
                <a:lnTo>
                  <a:pt x="9818" y="17820"/>
                </a:lnTo>
                <a:cubicBezTo>
                  <a:pt x="9818" y="17522"/>
                  <a:pt x="9598" y="17280"/>
                  <a:pt x="9327" y="1728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3" name="Shape 3980"/>
          <p:cNvSpPr/>
          <p:nvPr/>
        </p:nvSpPr>
        <p:spPr>
          <a:xfrm>
            <a:off x="8110806" y="2375019"/>
            <a:ext cx="248851" cy="248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9636"/>
                </a:moveTo>
                <a:cubicBezTo>
                  <a:pt x="15167" y="19636"/>
                  <a:pt x="14727" y="20076"/>
                  <a:pt x="14727" y="20618"/>
                </a:cubicBezTo>
                <a:cubicBezTo>
                  <a:pt x="14727" y="21160"/>
                  <a:pt x="15167" y="21600"/>
                  <a:pt x="15709" y="21600"/>
                </a:cubicBezTo>
                <a:cubicBezTo>
                  <a:pt x="16251" y="21600"/>
                  <a:pt x="16691" y="21160"/>
                  <a:pt x="16691" y="20618"/>
                </a:cubicBezTo>
                <a:cubicBezTo>
                  <a:pt x="16691" y="20076"/>
                  <a:pt x="16251" y="19636"/>
                  <a:pt x="15709" y="19636"/>
                </a:cubicBezTo>
                <a:moveTo>
                  <a:pt x="18655" y="16691"/>
                </a:moveTo>
                <a:cubicBezTo>
                  <a:pt x="18113" y="16691"/>
                  <a:pt x="17673" y="17131"/>
                  <a:pt x="17673" y="17673"/>
                </a:cubicBezTo>
                <a:cubicBezTo>
                  <a:pt x="17673" y="18215"/>
                  <a:pt x="18113" y="18655"/>
                  <a:pt x="18655" y="18655"/>
                </a:cubicBezTo>
                <a:cubicBezTo>
                  <a:pt x="19196" y="18655"/>
                  <a:pt x="19636" y="18215"/>
                  <a:pt x="19636" y="17673"/>
                </a:cubicBezTo>
                <a:cubicBezTo>
                  <a:pt x="19636" y="17131"/>
                  <a:pt x="19196" y="16691"/>
                  <a:pt x="18655" y="16691"/>
                </a:cubicBezTo>
                <a:moveTo>
                  <a:pt x="17673" y="11782"/>
                </a:moveTo>
                <a:lnTo>
                  <a:pt x="3927" y="11782"/>
                </a:lnTo>
                <a:cubicBezTo>
                  <a:pt x="2303" y="11782"/>
                  <a:pt x="982" y="10461"/>
                  <a:pt x="982" y="8836"/>
                </a:cubicBezTo>
                <a:cubicBezTo>
                  <a:pt x="982" y="7468"/>
                  <a:pt x="1911" y="6292"/>
                  <a:pt x="3244" y="5975"/>
                </a:cubicBezTo>
                <a:cubicBezTo>
                  <a:pt x="3634" y="5882"/>
                  <a:pt x="3929" y="5561"/>
                  <a:pt x="3988" y="5164"/>
                </a:cubicBezTo>
                <a:cubicBezTo>
                  <a:pt x="4342" y="2780"/>
                  <a:pt x="6427" y="982"/>
                  <a:pt x="8836" y="982"/>
                </a:cubicBezTo>
                <a:cubicBezTo>
                  <a:pt x="10501" y="982"/>
                  <a:pt x="11547" y="1331"/>
                  <a:pt x="12457" y="2736"/>
                </a:cubicBezTo>
                <a:cubicBezTo>
                  <a:pt x="12612" y="2975"/>
                  <a:pt x="13354" y="3626"/>
                  <a:pt x="13636" y="3666"/>
                </a:cubicBezTo>
                <a:cubicBezTo>
                  <a:pt x="13682" y="3672"/>
                  <a:pt x="13772" y="3675"/>
                  <a:pt x="13772" y="3675"/>
                </a:cubicBezTo>
                <a:cubicBezTo>
                  <a:pt x="14009" y="3675"/>
                  <a:pt x="14238" y="3590"/>
                  <a:pt x="14419" y="3433"/>
                </a:cubicBezTo>
                <a:cubicBezTo>
                  <a:pt x="14777" y="3119"/>
                  <a:pt x="15236" y="2945"/>
                  <a:pt x="15709" y="2945"/>
                </a:cubicBezTo>
                <a:cubicBezTo>
                  <a:pt x="16792" y="2945"/>
                  <a:pt x="17673" y="3827"/>
                  <a:pt x="17671" y="4920"/>
                </a:cubicBezTo>
                <a:lnTo>
                  <a:pt x="17667" y="4992"/>
                </a:lnTo>
                <a:cubicBezTo>
                  <a:pt x="17646" y="5457"/>
                  <a:pt x="17954" y="5873"/>
                  <a:pt x="18404" y="5988"/>
                </a:cubicBezTo>
                <a:cubicBezTo>
                  <a:pt x="19708" y="6321"/>
                  <a:pt x="20618" y="7493"/>
                  <a:pt x="20618" y="8836"/>
                </a:cubicBezTo>
                <a:cubicBezTo>
                  <a:pt x="20618" y="10461"/>
                  <a:pt x="19297" y="11782"/>
                  <a:pt x="17673" y="11782"/>
                </a:cubicBezTo>
                <a:moveTo>
                  <a:pt x="18648" y="5037"/>
                </a:moveTo>
                <a:cubicBezTo>
                  <a:pt x="18650" y="4994"/>
                  <a:pt x="18655" y="4952"/>
                  <a:pt x="18655" y="4909"/>
                </a:cubicBezTo>
                <a:cubicBezTo>
                  <a:pt x="18655" y="3283"/>
                  <a:pt x="17335" y="1964"/>
                  <a:pt x="15709" y="1964"/>
                </a:cubicBezTo>
                <a:cubicBezTo>
                  <a:pt x="14967" y="1964"/>
                  <a:pt x="14291" y="2241"/>
                  <a:pt x="13772" y="2693"/>
                </a:cubicBezTo>
                <a:cubicBezTo>
                  <a:pt x="12724" y="1075"/>
                  <a:pt x="10909" y="0"/>
                  <a:pt x="8836" y="0"/>
                </a:cubicBezTo>
                <a:cubicBezTo>
                  <a:pt x="5879" y="0"/>
                  <a:pt x="3439" y="2180"/>
                  <a:pt x="3017" y="5019"/>
                </a:cubicBezTo>
                <a:cubicBezTo>
                  <a:pt x="1288" y="5432"/>
                  <a:pt x="0" y="6981"/>
                  <a:pt x="0" y="8836"/>
                </a:cubicBezTo>
                <a:cubicBezTo>
                  <a:pt x="0" y="11005"/>
                  <a:pt x="1758" y="12764"/>
                  <a:pt x="3927" y="12764"/>
                </a:cubicBezTo>
                <a:lnTo>
                  <a:pt x="17673" y="12764"/>
                </a:lnTo>
                <a:cubicBezTo>
                  <a:pt x="19842" y="12764"/>
                  <a:pt x="21600" y="11005"/>
                  <a:pt x="21600" y="8836"/>
                </a:cubicBezTo>
                <a:cubicBezTo>
                  <a:pt x="21600" y="7005"/>
                  <a:pt x="20344" y="5471"/>
                  <a:pt x="18648" y="5037"/>
                </a:cubicBezTo>
                <a:moveTo>
                  <a:pt x="15709" y="15709"/>
                </a:moveTo>
                <a:cubicBezTo>
                  <a:pt x="15709" y="15167"/>
                  <a:pt x="15269" y="14727"/>
                  <a:pt x="14727" y="14727"/>
                </a:cubicBezTo>
                <a:cubicBezTo>
                  <a:pt x="14186" y="14727"/>
                  <a:pt x="13745" y="15167"/>
                  <a:pt x="13745" y="15709"/>
                </a:cubicBezTo>
                <a:cubicBezTo>
                  <a:pt x="13745" y="16252"/>
                  <a:pt x="14186" y="16691"/>
                  <a:pt x="14727" y="16691"/>
                </a:cubicBezTo>
                <a:cubicBezTo>
                  <a:pt x="15269" y="16691"/>
                  <a:pt x="15709" y="16252"/>
                  <a:pt x="15709" y="15709"/>
                </a:cubicBezTo>
                <a:moveTo>
                  <a:pt x="10800" y="17673"/>
                </a:moveTo>
                <a:cubicBezTo>
                  <a:pt x="10258" y="17673"/>
                  <a:pt x="9818" y="18113"/>
                  <a:pt x="9818" y="18655"/>
                </a:cubicBezTo>
                <a:cubicBezTo>
                  <a:pt x="9818" y="19196"/>
                  <a:pt x="10258" y="19636"/>
                  <a:pt x="10800" y="19636"/>
                </a:cubicBezTo>
                <a:cubicBezTo>
                  <a:pt x="11342" y="19636"/>
                  <a:pt x="11782" y="19196"/>
                  <a:pt x="11782" y="18655"/>
                </a:cubicBezTo>
                <a:cubicBezTo>
                  <a:pt x="11782" y="18113"/>
                  <a:pt x="11342" y="17673"/>
                  <a:pt x="10800" y="17673"/>
                </a:cubicBezTo>
                <a:moveTo>
                  <a:pt x="2945" y="15709"/>
                </a:moveTo>
                <a:cubicBezTo>
                  <a:pt x="2404" y="15709"/>
                  <a:pt x="1964" y="16149"/>
                  <a:pt x="1964" y="16691"/>
                </a:cubicBezTo>
                <a:cubicBezTo>
                  <a:pt x="1964" y="17233"/>
                  <a:pt x="2404" y="17673"/>
                  <a:pt x="2945" y="17673"/>
                </a:cubicBezTo>
                <a:cubicBezTo>
                  <a:pt x="3487" y="17673"/>
                  <a:pt x="3927" y="17233"/>
                  <a:pt x="3927" y="16691"/>
                </a:cubicBezTo>
                <a:cubicBezTo>
                  <a:pt x="3927" y="16149"/>
                  <a:pt x="3487" y="15709"/>
                  <a:pt x="2945" y="15709"/>
                </a:cubicBezTo>
                <a:moveTo>
                  <a:pt x="4909" y="18655"/>
                </a:moveTo>
                <a:cubicBezTo>
                  <a:pt x="4367" y="18655"/>
                  <a:pt x="3927" y="19095"/>
                  <a:pt x="3927" y="19636"/>
                </a:cubicBezTo>
                <a:cubicBezTo>
                  <a:pt x="3927" y="20179"/>
                  <a:pt x="4367" y="20618"/>
                  <a:pt x="4909" y="20618"/>
                </a:cubicBezTo>
                <a:cubicBezTo>
                  <a:pt x="5451" y="20618"/>
                  <a:pt x="5891" y="20179"/>
                  <a:pt x="5891" y="19636"/>
                </a:cubicBezTo>
                <a:cubicBezTo>
                  <a:pt x="5891" y="19095"/>
                  <a:pt x="5451" y="18655"/>
                  <a:pt x="4909" y="18655"/>
                </a:cubicBezTo>
                <a:moveTo>
                  <a:pt x="7855" y="13745"/>
                </a:moveTo>
                <a:cubicBezTo>
                  <a:pt x="7313" y="13745"/>
                  <a:pt x="6873" y="14186"/>
                  <a:pt x="6873" y="14727"/>
                </a:cubicBezTo>
                <a:cubicBezTo>
                  <a:pt x="6873" y="15270"/>
                  <a:pt x="7313" y="15709"/>
                  <a:pt x="7855" y="15709"/>
                </a:cubicBezTo>
                <a:cubicBezTo>
                  <a:pt x="8396" y="15709"/>
                  <a:pt x="8836" y="15270"/>
                  <a:pt x="8836" y="14727"/>
                </a:cubicBezTo>
                <a:cubicBezTo>
                  <a:pt x="8836" y="14186"/>
                  <a:pt x="8396" y="13745"/>
                  <a:pt x="7855" y="1374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4" name="Shape 3981"/>
          <p:cNvSpPr/>
          <p:nvPr/>
        </p:nvSpPr>
        <p:spPr>
          <a:xfrm>
            <a:off x="8585886" y="2375019"/>
            <a:ext cx="248851" cy="248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15709"/>
                </a:moveTo>
                <a:cubicBezTo>
                  <a:pt x="16555" y="15709"/>
                  <a:pt x="16433" y="15765"/>
                  <a:pt x="16344" y="15853"/>
                </a:cubicBezTo>
                <a:lnTo>
                  <a:pt x="13399" y="18798"/>
                </a:lnTo>
                <a:cubicBezTo>
                  <a:pt x="13310" y="18888"/>
                  <a:pt x="13255" y="19010"/>
                  <a:pt x="13255" y="19145"/>
                </a:cubicBezTo>
                <a:cubicBezTo>
                  <a:pt x="13255" y="19417"/>
                  <a:pt x="13474" y="19636"/>
                  <a:pt x="13745" y="19636"/>
                </a:cubicBezTo>
                <a:cubicBezTo>
                  <a:pt x="13881" y="19636"/>
                  <a:pt x="14003" y="19582"/>
                  <a:pt x="14093" y="19493"/>
                </a:cubicBezTo>
                <a:lnTo>
                  <a:pt x="17038" y="16547"/>
                </a:lnTo>
                <a:cubicBezTo>
                  <a:pt x="17127" y="16459"/>
                  <a:pt x="17182" y="16336"/>
                  <a:pt x="17182" y="16200"/>
                </a:cubicBezTo>
                <a:cubicBezTo>
                  <a:pt x="17182" y="15930"/>
                  <a:pt x="16962" y="15709"/>
                  <a:pt x="16691" y="15709"/>
                </a:cubicBezTo>
                <a:moveTo>
                  <a:pt x="17673" y="11782"/>
                </a:moveTo>
                <a:lnTo>
                  <a:pt x="3927" y="11782"/>
                </a:lnTo>
                <a:cubicBezTo>
                  <a:pt x="2303" y="11782"/>
                  <a:pt x="982" y="10461"/>
                  <a:pt x="982" y="8836"/>
                </a:cubicBezTo>
                <a:cubicBezTo>
                  <a:pt x="982" y="7468"/>
                  <a:pt x="1911" y="6292"/>
                  <a:pt x="3244" y="5975"/>
                </a:cubicBezTo>
                <a:cubicBezTo>
                  <a:pt x="3634" y="5882"/>
                  <a:pt x="3929" y="5561"/>
                  <a:pt x="3988" y="5164"/>
                </a:cubicBezTo>
                <a:cubicBezTo>
                  <a:pt x="4342" y="2780"/>
                  <a:pt x="6427" y="982"/>
                  <a:pt x="8836" y="982"/>
                </a:cubicBezTo>
                <a:cubicBezTo>
                  <a:pt x="10501" y="982"/>
                  <a:pt x="11547" y="1331"/>
                  <a:pt x="12457" y="2736"/>
                </a:cubicBezTo>
                <a:cubicBezTo>
                  <a:pt x="12612" y="2975"/>
                  <a:pt x="13354" y="3626"/>
                  <a:pt x="13636" y="3666"/>
                </a:cubicBezTo>
                <a:cubicBezTo>
                  <a:pt x="13682" y="3672"/>
                  <a:pt x="13772" y="3675"/>
                  <a:pt x="13772" y="3675"/>
                </a:cubicBezTo>
                <a:cubicBezTo>
                  <a:pt x="14009" y="3675"/>
                  <a:pt x="14238" y="3591"/>
                  <a:pt x="14419" y="3433"/>
                </a:cubicBezTo>
                <a:cubicBezTo>
                  <a:pt x="14777" y="3119"/>
                  <a:pt x="15236" y="2945"/>
                  <a:pt x="15709" y="2945"/>
                </a:cubicBezTo>
                <a:cubicBezTo>
                  <a:pt x="16792" y="2945"/>
                  <a:pt x="17673" y="3827"/>
                  <a:pt x="17671" y="4920"/>
                </a:cubicBezTo>
                <a:lnTo>
                  <a:pt x="17667" y="4992"/>
                </a:lnTo>
                <a:cubicBezTo>
                  <a:pt x="17646" y="5457"/>
                  <a:pt x="17954" y="5873"/>
                  <a:pt x="18404" y="5988"/>
                </a:cubicBezTo>
                <a:cubicBezTo>
                  <a:pt x="19707" y="6321"/>
                  <a:pt x="20618" y="7493"/>
                  <a:pt x="20618" y="8836"/>
                </a:cubicBezTo>
                <a:cubicBezTo>
                  <a:pt x="20618" y="10461"/>
                  <a:pt x="19297" y="11782"/>
                  <a:pt x="17673" y="11782"/>
                </a:cubicBezTo>
                <a:moveTo>
                  <a:pt x="18648" y="5037"/>
                </a:moveTo>
                <a:cubicBezTo>
                  <a:pt x="18650" y="4994"/>
                  <a:pt x="18655" y="4952"/>
                  <a:pt x="18655" y="4909"/>
                </a:cubicBezTo>
                <a:cubicBezTo>
                  <a:pt x="18655" y="3283"/>
                  <a:pt x="17335" y="1964"/>
                  <a:pt x="15709" y="1964"/>
                </a:cubicBezTo>
                <a:cubicBezTo>
                  <a:pt x="14967" y="1964"/>
                  <a:pt x="14291" y="2241"/>
                  <a:pt x="13772" y="2693"/>
                </a:cubicBezTo>
                <a:cubicBezTo>
                  <a:pt x="12724" y="1075"/>
                  <a:pt x="10909" y="0"/>
                  <a:pt x="8836" y="0"/>
                </a:cubicBezTo>
                <a:cubicBezTo>
                  <a:pt x="5879" y="0"/>
                  <a:pt x="3439" y="2180"/>
                  <a:pt x="3016" y="5019"/>
                </a:cubicBezTo>
                <a:cubicBezTo>
                  <a:pt x="1288" y="5432"/>
                  <a:pt x="0" y="6981"/>
                  <a:pt x="0" y="8836"/>
                </a:cubicBezTo>
                <a:cubicBezTo>
                  <a:pt x="0" y="11005"/>
                  <a:pt x="1758" y="12764"/>
                  <a:pt x="3927" y="12764"/>
                </a:cubicBezTo>
                <a:lnTo>
                  <a:pt x="17673" y="12764"/>
                </a:lnTo>
                <a:cubicBezTo>
                  <a:pt x="19842" y="12764"/>
                  <a:pt x="21600" y="11005"/>
                  <a:pt x="21600" y="8836"/>
                </a:cubicBezTo>
                <a:cubicBezTo>
                  <a:pt x="21600" y="7005"/>
                  <a:pt x="20344" y="5471"/>
                  <a:pt x="18648" y="5037"/>
                </a:cubicBezTo>
                <a:moveTo>
                  <a:pt x="6382" y="15709"/>
                </a:moveTo>
                <a:cubicBezTo>
                  <a:pt x="6246" y="15709"/>
                  <a:pt x="6123" y="15765"/>
                  <a:pt x="6035" y="15853"/>
                </a:cubicBezTo>
                <a:lnTo>
                  <a:pt x="3090" y="18798"/>
                </a:lnTo>
                <a:cubicBezTo>
                  <a:pt x="3001" y="18888"/>
                  <a:pt x="2945" y="19010"/>
                  <a:pt x="2945" y="19145"/>
                </a:cubicBezTo>
                <a:cubicBezTo>
                  <a:pt x="2945" y="19417"/>
                  <a:pt x="3165" y="19636"/>
                  <a:pt x="3436" y="19636"/>
                </a:cubicBezTo>
                <a:cubicBezTo>
                  <a:pt x="3572" y="19636"/>
                  <a:pt x="3695" y="19582"/>
                  <a:pt x="3783" y="19493"/>
                </a:cubicBezTo>
                <a:lnTo>
                  <a:pt x="6729" y="16547"/>
                </a:lnTo>
                <a:cubicBezTo>
                  <a:pt x="6818" y="16459"/>
                  <a:pt x="6873" y="16336"/>
                  <a:pt x="6873" y="16200"/>
                </a:cubicBezTo>
                <a:cubicBezTo>
                  <a:pt x="6873" y="15930"/>
                  <a:pt x="6653" y="15709"/>
                  <a:pt x="6382" y="15709"/>
                </a:cubicBezTo>
                <a:moveTo>
                  <a:pt x="11782" y="15218"/>
                </a:moveTo>
                <a:cubicBezTo>
                  <a:pt x="11782" y="14947"/>
                  <a:pt x="11562" y="14727"/>
                  <a:pt x="11291" y="14727"/>
                </a:cubicBezTo>
                <a:cubicBezTo>
                  <a:pt x="11155" y="14727"/>
                  <a:pt x="11032" y="14783"/>
                  <a:pt x="10944" y="14872"/>
                </a:cubicBezTo>
                <a:lnTo>
                  <a:pt x="7999" y="17817"/>
                </a:lnTo>
                <a:cubicBezTo>
                  <a:pt x="7910" y="17906"/>
                  <a:pt x="7855" y="18028"/>
                  <a:pt x="7855" y="18164"/>
                </a:cubicBezTo>
                <a:cubicBezTo>
                  <a:pt x="7855" y="18435"/>
                  <a:pt x="8074" y="18655"/>
                  <a:pt x="8345" y="18655"/>
                </a:cubicBezTo>
                <a:lnTo>
                  <a:pt x="10106" y="18655"/>
                </a:lnTo>
                <a:lnTo>
                  <a:pt x="7998" y="20762"/>
                </a:lnTo>
                <a:cubicBezTo>
                  <a:pt x="7910" y="20851"/>
                  <a:pt x="7855" y="20974"/>
                  <a:pt x="7855" y="21109"/>
                </a:cubicBezTo>
                <a:cubicBezTo>
                  <a:pt x="7855" y="21380"/>
                  <a:pt x="8074" y="21600"/>
                  <a:pt x="8345" y="21600"/>
                </a:cubicBezTo>
                <a:cubicBezTo>
                  <a:pt x="8481" y="21600"/>
                  <a:pt x="8604" y="21545"/>
                  <a:pt x="8693" y="21456"/>
                </a:cubicBezTo>
                <a:lnTo>
                  <a:pt x="11638" y="18511"/>
                </a:lnTo>
                <a:cubicBezTo>
                  <a:pt x="11727" y="18423"/>
                  <a:pt x="11782" y="18300"/>
                  <a:pt x="11782" y="18164"/>
                </a:cubicBezTo>
                <a:cubicBezTo>
                  <a:pt x="11782" y="17892"/>
                  <a:pt x="11562" y="17673"/>
                  <a:pt x="11291" y="17673"/>
                </a:cubicBezTo>
                <a:lnTo>
                  <a:pt x="11290" y="17673"/>
                </a:lnTo>
                <a:lnTo>
                  <a:pt x="9531" y="17673"/>
                </a:lnTo>
                <a:lnTo>
                  <a:pt x="11638" y="15565"/>
                </a:lnTo>
                <a:cubicBezTo>
                  <a:pt x="11727" y="15477"/>
                  <a:pt x="11782" y="15354"/>
                  <a:pt x="11782" y="15218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5" name="Shape 3982"/>
          <p:cNvSpPr/>
          <p:nvPr/>
        </p:nvSpPr>
        <p:spPr>
          <a:xfrm>
            <a:off x="9060966" y="2375019"/>
            <a:ext cx="248851" cy="248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673" y="11782"/>
                </a:moveTo>
                <a:lnTo>
                  <a:pt x="3927" y="11782"/>
                </a:lnTo>
                <a:cubicBezTo>
                  <a:pt x="2303" y="11782"/>
                  <a:pt x="982" y="10461"/>
                  <a:pt x="982" y="8836"/>
                </a:cubicBezTo>
                <a:cubicBezTo>
                  <a:pt x="982" y="7468"/>
                  <a:pt x="1911" y="6292"/>
                  <a:pt x="3244" y="5975"/>
                </a:cubicBezTo>
                <a:cubicBezTo>
                  <a:pt x="3634" y="5882"/>
                  <a:pt x="3929" y="5561"/>
                  <a:pt x="3988" y="5164"/>
                </a:cubicBezTo>
                <a:cubicBezTo>
                  <a:pt x="4342" y="2780"/>
                  <a:pt x="6427" y="982"/>
                  <a:pt x="8836" y="982"/>
                </a:cubicBezTo>
                <a:cubicBezTo>
                  <a:pt x="10501" y="982"/>
                  <a:pt x="11547" y="1331"/>
                  <a:pt x="12457" y="2736"/>
                </a:cubicBezTo>
                <a:cubicBezTo>
                  <a:pt x="12612" y="2975"/>
                  <a:pt x="13354" y="3626"/>
                  <a:pt x="13636" y="3666"/>
                </a:cubicBezTo>
                <a:cubicBezTo>
                  <a:pt x="13682" y="3672"/>
                  <a:pt x="13772" y="3675"/>
                  <a:pt x="13772" y="3675"/>
                </a:cubicBezTo>
                <a:cubicBezTo>
                  <a:pt x="14009" y="3675"/>
                  <a:pt x="14238" y="3591"/>
                  <a:pt x="14419" y="3433"/>
                </a:cubicBezTo>
                <a:cubicBezTo>
                  <a:pt x="14777" y="3119"/>
                  <a:pt x="15236" y="2945"/>
                  <a:pt x="15709" y="2945"/>
                </a:cubicBezTo>
                <a:cubicBezTo>
                  <a:pt x="16792" y="2945"/>
                  <a:pt x="17673" y="3827"/>
                  <a:pt x="17671" y="4920"/>
                </a:cubicBezTo>
                <a:lnTo>
                  <a:pt x="17667" y="4992"/>
                </a:lnTo>
                <a:cubicBezTo>
                  <a:pt x="17646" y="5457"/>
                  <a:pt x="17954" y="5873"/>
                  <a:pt x="18404" y="5988"/>
                </a:cubicBezTo>
                <a:cubicBezTo>
                  <a:pt x="19708" y="6321"/>
                  <a:pt x="20618" y="7493"/>
                  <a:pt x="20618" y="8836"/>
                </a:cubicBezTo>
                <a:cubicBezTo>
                  <a:pt x="20618" y="10461"/>
                  <a:pt x="19297" y="11782"/>
                  <a:pt x="17673" y="11782"/>
                </a:cubicBezTo>
                <a:moveTo>
                  <a:pt x="18648" y="5037"/>
                </a:moveTo>
                <a:cubicBezTo>
                  <a:pt x="18650" y="4994"/>
                  <a:pt x="18655" y="4952"/>
                  <a:pt x="18655" y="4909"/>
                </a:cubicBezTo>
                <a:cubicBezTo>
                  <a:pt x="18655" y="3283"/>
                  <a:pt x="17335" y="1964"/>
                  <a:pt x="15709" y="1964"/>
                </a:cubicBezTo>
                <a:cubicBezTo>
                  <a:pt x="14967" y="1964"/>
                  <a:pt x="14291" y="2241"/>
                  <a:pt x="13772" y="2693"/>
                </a:cubicBezTo>
                <a:cubicBezTo>
                  <a:pt x="12724" y="1075"/>
                  <a:pt x="10909" y="0"/>
                  <a:pt x="8836" y="0"/>
                </a:cubicBezTo>
                <a:cubicBezTo>
                  <a:pt x="5879" y="0"/>
                  <a:pt x="3439" y="2180"/>
                  <a:pt x="3016" y="5019"/>
                </a:cubicBezTo>
                <a:cubicBezTo>
                  <a:pt x="1288" y="5431"/>
                  <a:pt x="0" y="6981"/>
                  <a:pt x="0" y="8836"/>
                </a:cubicBezTo>
                <a:cubicBezTo>
                  <a:pt x="0" y="11005"/>
                  <a:pt x="1758" y="12764"/>
                  <a:pt x="3927" y="12764"/>
                </a:cubicBezTo>
                <a:lnTo>
                  <a:pt x="17673" y="12764"/>
                </a:lnTo>
                <a:cubicBezTo>
                  <a:pt x="19842" y="12764"/>
                  <a:pt x="21600" y="11005"/>
                  <a:pt x="21600" y="8836"/>
                </a:cubicBezTo>
                <a:cubicBezTo>
                  <a:pt x="21600" y="7005"/>
                  <a:pt x="20344" y="5471"/>
                  <a:pt x="18648" y="5037"/>
                </a:cubicBezTo>
                <a:moveTo>
                  <a:pt x="11782" y="15218"/>
                </a:moveTo>
                <a:cubicBezTo>
                  <a:pt x="11782" y="14947"/>
                  <a:pt x="11562" y="14727"/>
                  <a:pt x="11291" y="14727"/>
                </a:cubicBezTo>
                <a:cubicBezTo>
                  <a:pt x="11155" y="14727"/>
                  <a:pt x="11032" y="14783"/>
                  <a:pt x="10944" y="14872"/>
                </a:cubicBezTo>
                <a:lnTo>
                  <a:pt x="7999" y="17817"/>
                </a:lnTo>
                <a:cubicBezTo>
                  <a:pt x="7910" y="17906"/>
                  <a:pt x="7855" y="18028"/>
                  <a:pt x="7855" y="18164"/>
                </a:cubicBezTo>
                <a:cubicBezTo>
                  <a:pt x="7855" y="18435"/>
                  <a:pt x="8074" y="18655"/>
                  <a:pt x="8345" y="18655"/>
                </a:cubicBezTo>
                <a:lnTo>
                  <a:pt x="10106" y="18655"/>
                </a:lnTo>
                <a:lnTo>
                  <a:pt x="7998" y="20762"/>
                </a:lnTo>
                <a:cubicBezTo>
                  <a:pt x="7909" y="20851"/>
                  <a:pt x="7855" y="20974"/>
                  <a:pt x="7855" y="21109"/>
                </a:cubicBezTo>
                <a:cubicBezTo>
                  <a:pt x="7855" y="21380"/>
                  <a:pt x="8074" y="21600"/>
                  <a:pt x="8345" y="21600"/>
                </a:cubicBezTo>
                <a:cubicBezTo>
                  <a:pt x="8481" y="21600"/>
                  <a:pt x="8603" y="21545"/>
                  <a:pt x="8693" y="21456"/>
                </a:cubicBezTo>
                <a:lnTo>
                  <a:pt x="11638" y="18511"/>
                </a:lnTo>
                <a:cubicBezTo>
                  <a:pt x="11727" y="18423"/>
                  <a:pt x="11782" y="18300"/>
                  <a:pt x="11782" y="18164"/>
                </a:cubicBezTo>
                <a:cubicBezTo>
                  <a:pt x="11782" y="17892"/>
                  <a:pt x="11562" y="17673"/>
                  <a:pt x="11291" y="17673"/>
                </a:cubicBezTo>
                <a:lnTo>
                  <a:pt x="11290" y="17673"/>
                </a:lnTo>
                <a:lnTo>
                  <a:pt x="9531" y="17673"/>
                </a:lnTo>
                <a:lnTo>
                  <a:pt x="11638" y="15565"/>
                </a:lnTo>
                <a:cubicBezTo>
                  <a:pt x="11727" y="15477"/>
                  <a:pt x="11782" y="15354"/>
                  <a:pt x="11782" y="15218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6" name="Shape 3983"/>
          <p:cNvSpPr/>
          <p:nvPr/>
        </p:nvSpPr>
        <p:spPr>
          <a:xfrm>
            <a:off x="9536045" y="2391987"/>
            <a:ext cx="248851" cy="2149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82" y="12505"/>
                </a:moveTo>
                <a:lnTo>
                  <a:pt x="4418" y="12505"/>
                </a:lnTo>
                <a:cubicBezTo>
                  <a:pt x="4147" y="12505"/>
                  <a:pt x="3927" y="12759"/>
                  <a:pt x="3927" y="13074"/>
                </a:cubicBezTo>
                <a:cubicBezTo>
                  <a:pt x="3927" y="13388"/>
                  <a:pt x="4147" y="13642"/>
                  <a:pt x="4418" y="13642"/>
                </a:cubicBezTo>
                <a:lnTo>
                  <a:pt x="11782" y="13642"/>
                </a:lnTo>
                <a:cubicBezTo>
                  <a:pt x="13408" y="13642"/>
                  <a:pt x="14727" y="15170"/>
                  <a:pt x="14727" y="17053"/>
                </a:cubicBezTo>
                <a:cubicBezTo>
                  <a:pt x="14727" y="18937"/>
                  <a:pt x="13408" y="20463"/>
                  <a:pt x="11782" y="20463"/>
                </a:cubicBezTo>
                <a:lnTo>
                  <a:pt x="11291" y="20463"/>
                </a:lnTo>
                <a:cubicBezTo>
                  <a:pt x="11020" y="20463"/>
                  <a:pt x="10800" y="20717"/>
                  <a:pt x="10800" y="21032"/>
                </a:cubicBezTo>
                <a:cubicBezTo>
                  <a:pt x="10800" y="21346"/>
                  <a:pt x="11020" y="21600"/>
                  <a:pt x="11291" y="21600"/>
                </a:cubicBezTo>
                <a:lnTo>
                  <a:pt x="11782" y="21600"/>
                </a:lnTo>
                <a:cubicBezTo>
                  <a:pt x="13951" y="21600"/>
                  <a:pt x="15709" y="19564"/>
                  <a:pt x="15709" y="17053"/>
                </a:cubicBezTo>
                <a:cubicBezTo>
                  <a:pt x="15709" y="14541"/>
                  <a:pt x="13951" y="12505"/>
                  <a:pt x="11782" y="12505"/>
                </a:cubicBezTo>
                <a:moveTo>
                  <a:pt x="18655" y="10232"/>
                </a:moveTo>
                <a:lnTo>
                  <a:pt x="2455" y="10232"/>
                </a:lnTo>
                <a:cubicBezTo>
                  <a:pt x="2183" y="10232"/>
                  <a:pt x="1964" y="10486"/>
                  <a:pt x="1964" y="10800"/>
                </a:cubicBezTo>
                <a:cubicBezTo>
                  <a:pt x="1964" y="11114"/>
                  <a:pt x="2183" y="11368"/>
                  <a:pt x="2455" y="11368"/>
                </a:cubicBezTo>
                <a:lnTo>
                  <a:pt x="18655" y="11368"/>
                </a:lnTo>
                <a:cubicBezTo>
                  <a:pt x="19739" y="11368"/>
                  <a:pt x="20618" y="12386"/>
                  <a:pt x="20618" y="13642"/>
                </a:cubicBezTo>
                <a:cubicBezTo>
                  <a:pt x="20618" y="14898"/>
                  <a:pt x="19739" y="15916"/>
                  <a:pt x="18655" y="15916"/>
                </a:cubicBezTo>
                <a:lnTo>
                  <a:pt x="18164" y="15916"/>
                </a:lnTo>
                <a:cubicBezTo>
                  <a:pt x="17892" y="15916"/>
                  <a:pt x="17673" y="16170"/>
                  <a:pt x="17673" y="16484"/>
                </a:cubicBezTo>
                <a:cubicBezTo>
                  <a:pt x="17673" y="16798"/>
                  <a:pt x="17892" y="17053"/>
                  <a:pt x="18164" y="17053"/>
                </a:cubicBezTo>
                <a:lnTo>
                  <a:pt x="18655" y="17053"/>
                </a:lnTo>
                <a:cubicBezTo>
                  <a:pt x="20281" y="17053"/>
                  <a:pt x="21600" y="15526"/>
                  <a:pt x="21600" y="13642"/>
                </a:cubicBezTo>
                <a:cubicBezTo>
                  <a:pt x="21600" y="11759"/>
                  <a:pt x="20281" y="10232"/>
                  <a:pt x="18655" y="10232"/>
                </a:cubicBezTo>
                <a:moveTo>
                  <a:pt x="17673" y="6821"/>
                </a:moveTo>
                <a:cubicBezTo>
                  <a:pt x="17673" y="5565"/>
                  <a:pt x="16794" y="4547"/>
                  <a:pt x="15709" y="4547"/>
                </a:cubicBezTo>
                <a:lnTo>
                  <a:pt x="15218" y="4547"/>
                </a:lnTo>
                <a:cubicBezTo>
                  <a:pt x="14947" y="4547"/>
                  <a:pt x="14727" y="4802"/>
                  <a:pt x="14727" y="5116"/>
                </a:cubicBezTo>
                <a:cubicBezTo>
                  <a:pt x="14727" y="5430"/>
                  <a:pt x="14947" y="5684"/>
                  <a:pt x="15218" y="5684"/>
                </a:cubicBezTo>
                <a:lnTo>
                  <a:pt x="15709" y="5684"/>
                </a:lnTo>
                <a:cubicBezTo>
                  <a:pt x="16251" y="5684"/>
                  <a:pt x="16691" y="6194"/>
                  <a:pt x="16691" y="6821"/>
                </a:cubicBezTo>
                <a:cubicBezTo>
                  <a:pt x="16691" y="7448"/>
                  <a:pt x="16251" y="7958"/>
                  <a:pt x="15709" y="7958"/>
                </a:cubicBezTo>
                <a:lnTo>
                  <a:pt x="491" y="7958"/>
                </a:lnTo>
                <a:cubicBezTo>
                  <a:pt x="220" y="7958"/>
                  <a:pt x="0" y="8212"/>
                  <a:pt x="0" y="8526"/>
                </a:cubicBezTo>
                <a:cubicBezTo>
                  <a:pt x="0" y="8841"/>
                  <a:pt x="220" y="9095"/>
                  <a:pt x="491" y="9095"/>
                </a:cubicBezTo>
                <a:lnTo>
                  <a:pt x="15709" y="9095"/>
                </a:lnTo>
                <a:cubicBezTo>
                  <a:pt x="16794" y="9095"/>
                  <a:pt x="17673" y="8077"/>
                  <a:pt x="17673" y="6821"/>
                </a:cubicBezTo>
                <a:moveTo>
                  <a:pt x="2455" y="6821"/>
                </a:moveTo>
                <a:lnTo>
                  <a:pt x="9818" y="6821"/>
                </a:lnTo>
                <a:cubicBezTo>
                  <a:pt x="11444" y="6821"/>
                  <a:pt x="12764" y="5295"/>
                  <a:pt x="12764" y="3411"/>
                </a:cubicBezTo>
                <a:cubicBezTo>
                  <a:pt x="12764" y="1528"/>
                  <a:pt x="11444" y="0"/>
                  <a:pt x="9818" y="0"/>
                </a:cubicBezTo>
                <a:lnTo>
                  <a:pt x="9327" y="0"/>
                </a:lnTo>
                <a:cubicBezTo>
                  <a:pt x="9056" y="0"/>
                  <a:pt x="8836" y="254"/>
                  <a:pt x="8836" y="568"/>
                </a:cubicBezTo>
                <a:cubicBezTo>
                  <a:pt x="8836" y="883"/>
                  <a:pt x="9056" y="1137"/>
                  <a:pt x="9327" y="1137"/>
                </a:cubicBezTo>
                <a:lnTo>
                  <a:pt x="9818" y="1137"/>
                </a:lnTo>
                <a:cubicBezTo>
                  <a:pt x="10903" y="1137"/>
                  <a:pt x="11782" y="2155"/>
                  <a:pt x="11782" y="3411"/>
                </a:cubicBezTo>
                <a:cubicBezTo>
                  <a:pt x="11782" y="4666"/>
                  <a:pt x="10903" y="5684"/>
                  <a:pt x="9818" y="5684"/>
                </a:cubicBezTo>
                <a:lnTo>
                  <a:pt x="2455" y="5684"/>
                </a:lnTo>
                <a:cubicBezTo>
                  <a:pt x="2183" y="5684"/>
                  <a:pt x="1964" y="5938"/>
                  <a:pt x="1964" y="6253"/>
                </a:cubicBezTo>
                <a:cubicBezTo>
                  <a:pt x="1964" y="6567"/>
                  <a:pt x="2183" y="6821"/>
                  <a:pt x="2455" y="6821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7" name="Shape 3984"/>
          <p:cNvSpPr/>
          <p:nvPr/>
        </p:nvSpPr>
        <p:spPr>
          <a:xfrm>
            <a:off x="10011125" y="2375019"/>
            <a:ext cx="248851" cy="248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480" y="13937"/>
                </a:moveTo>
                <a:cubicBezTo>
                  <a:pt x="14147" y="14117"/>
                  <a:pt x="13804" y="14208"/>
                  <a:pt x="13451" y="14208"/>
                </a:cubicBezTo>
                <a:cubicBezTo>
                  <a:pt x="12999" y="14208"/>
                  <a:pt x="12590" y="14119"/>
                  <a:pt x="12225" y="13944"/>
                </a:cubicBezTo>
                <a:cubicBezTo>
                  <a:pt x="11859" y="13768"/>
                  <a:pt x="11545" y="13526"/>
                  <a:pt x="11282" y="13217"/>
                </a:cubicBezTo>
                <a:cubicBezTo>
                  <a:pt x="11020" y="12909"/>
                  <a:pt x="10816" y="12544"/>
                  <a:pt x="10672" y="12121"/>
                </a:cubicBezTo>
                <a:cubicBezTo>
                  <a:pt x="10529" y="11698"/>
                  <a:pt x="10457" y="11236"/>
                  <a:pt x="10457" y="10735"/>
                </a:cubicBezTo>
                <a:cubicBezTo>
                  <a:pt x="10457" y="10268"/>
                  <a:pt x="10529" y="9833"/>
                  <a:pt x="10672" y="9427"/>
                </a:cubicBezTo>
                <a:cubicBezTo>
                  <a:pt x="10816" y="9022"/>
                  <a:pt x="11020" y="8668"/>
                  <a:pt x="11282" y="8364"/>
                </a:cubicBezTo>
                <a:cubicBezTo>
                  <a:pt x="11545" y="8061"/>
                  <a:pt x="11859" y="7823"/>
                  <a:pt x="12225" y="7651"/>
                </a:cubicBezTo>
                <a:cubicBezTo>
                  <a:pt x="12590" y="7480"/>
                  <a:pt x="12999" y="7393"/>
                  <a:pt x="13451" y="7393"/>
                </a:cubicBezTo>
                <a:cubicBezTo>
                  <a:pt x="13755" y="7393"/>
                  <a:pt x="14057" y="7456"/>
                  <a:pt x="14357" y="7579"/>
                </a:cubicBezTo>
                <a:cubicBezTo>
                  <a:pt x="14656" y="7702"/>
                  <a:pt x="14966" y="7949"/>
                  <a:pt x="15287" y="8318"/>
                </a:cubicBezTo>
                <a:lnTo>
                  <a:pt x="16494" y="7367"/>
                </a:lnTo>
                <a:cubicBezTo>
                  <a:pt x="16059" y="6831"/>
                  <a:pt x="15589" y="6449"/>
                  <a:pt x="15083" y="6225"/>
                </a:cubicBezTo>
                <a:cubicBezTo>
                  <a:pt x="14578" y="6000"/>
                  <a:pt x="14030" y="5888"/>
                  <a:pt x="13439" y="5888"/>
                </a:cubicBezTo>
                <a:cubicBezTo>
                  <a:pt x="12765" y="5888"/>
                  <a:pt x="12147" y="6005"/>
                  <a:pt x="11584" y="6238"/>
                </a:cubicBezTo>
                <a:cubicBezTo>
                  <a:pt x="11021" y="6471"/>
                  <a:pt x="10537" y="6804"/>
                  <a:pt x="10131" y="7235"/>
                </a:cubicBezTo>
                <a:cubicBezTo>
                  <a:pt x="9724" y="7667"/>
                  <a:pt x="9405" y="8188"/>
                  <a:pt x="9176" y="8800"/>
                </a:cubicBezTo>
                <a:cubicBezTo>
                  <a:pt x="8946" y="9412"/>
                  <a:pt x="8831" y="10092"/>
                  <a:pt x="8831" y="10840"/>
                </a:cubicBezTo>
                <a:cubicBezTo>
                  <a:pt x="8831" y="11571"/>
                  <a:pt x="8946" y="12235"/>
                  <a:pt x="9176" y="12835"/>
                </a:cubicBezTo>
                <a:cubicBezTo>
                  <a:pt x="9405" y="13433"/>
                  <a:pt x="9724" y="13946"/>
                  <a:pt x="10131" y="14373"/>
                </a:cubicBezTo>
                <a:cubicBezTo>
                  <a:pt x="10537" y="14800"/>
                  <a:pt x="11021" y="15130"/>
                  <a:pt x="11584" y="15363"/>
                </a:cubicBezTo>
                <a:cubicBezTo>
                  <a:pt x="12147" y="15597"/>
                  <a:pt x="12765" y="15713"/>
                  <a:pt x="13439" y="15713"/>
                </a:cubicBezTo>
                <a:cubicBezTo>
                  <a:pt x="14079" y="15713"/>
                  <a:pt x="14683" y="15582"/>
                  <a:pt x="15250" y="15317"/>
                </a:cubicBezTo>
                <a:cubicBezTo>
                  <a:pt x="15816" y="15053"/>
                  <a:pt x="16297" y="14630"/>
                  <a:pt x="16691" y="14049"/>
                </a:cubicBezTo>
                <a:lnTo>
                  <a:pt x="15410" y="13072"/>
                </a:lnTo>
                <a:cubicBezTo>
                  <a:pt x="15122" y="13468"/>
                  <a:pt x="14813" y="13757"/>
                  <a:pt x="14480" y="13937"/>
                </a:cubicBezTo>
                <a:moveTo>
                  <a:pt x="5891" y="6873"/>
                </a:moveTo>
                <a:cubicBezTo>
                  <a:pt x="5349" y="6873"/>
                  <a:pt x="4909" y="6433"/>
                  <a:pt x="4909" y="5891"/>
                </a:cubicBezTo>
                <a:cubicBezTo>
                  <a:pt x="4909" y="5349"/>
                  <a:pt x="5349" y="4909"/>
                  <a:pt x="5891" y="4909"/>
                </a:cubicBezTo>
                <a:cubicBezTo>
                  <a:pt x="6433" y="4909"/>
                  <a:pt x="6873" y="5349"/>
                  <a:pt x="6873" y="5891"/>
                </a:cubicBezTo>
                <a:cubicBezTo>
                  <a:pt x="6873" y="6433"/>
                  <a:pt x="6433" y="6873"/>
                  <a:pt x="5891" y="6873"/>
                </a:cubicBezTo>
                <a:moveTo>
                  <a:pt x="5891" y="3927"/>
                </a:moveTo>
                <a:cubicBezTo>
                  <a:pt x="4806" y="3927"/>
                  <a:pt x="3927" y="4806"/>
                  <a:pt x="3927" y="5891"/>
                </a:cubicBezTo>
                <a:cubicBezTo>
                  <a:pt x="3927" y="6975"/>
                  <a:pt x="4806" y="7855"/>
                  <a:pt x="5891" y="7855"/>
                </a:cubicBezTo>
                <a:cubicBezTo>
                  <a:pt x="6975" y="7855"/>
                  <a:pt x="7855" y="6975"/>
                  <a:pt x="7855" y="5891"/>
                </a:cubicBezTo>
                <a:cubicBezTo>
                  <a:pt x="7855" y="4806"/>
                  <a:pt x="6975" y="3927"/>
                  <a:pt x="5891" y="3927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8" name="Shape 3985"/>
          <p:cNvSpPr/>
          <p:nvPr/>
        </p:nvSpPr>
        <p:spPr>
          <a:xfrm>
            <a:off x="5735407" y="2850099"/>
            <a:ext cx="248851" cy="248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9824" y="15704"/>
                </a:moveTo>
                <a:lnTo>
                  <a:pt x="11291" y="15709"/>
                </a:lnTo>
                <a:lnTo>
                  <a:pt x="11291" y="11782"/>
                </a:lnTo>
                <a:lnTo>
                  <a:pt x="15218" y="11782"/>
                </a:lnTo>
                <a:lnTo>
                  <a:pt x="15218" y="10309"/>
                </a:lnTo>
                <a:lnTo>
                  <a:pt x="11291" y="10309"/>
                </a:lnTo>
                <a:lnTo>
                  <a:pt x="11291" y="7364"/>
                </a:lnTo>
                <a:lnTo>
                  <a:pt x="15709" y="7364"/>
                </a:lnTo>
                <a:lnTo>
                  <a:pt x="15711" y="5897"/>
                </a:lnTo>
                <a:lnTo>
                  <a:pt x="9824" y="5897"/>
                </a:lnTo>
                <a:cubicBezTo>
                  <a:pt x="9824" y="5897"/>
                  <a:pt x="9824" y="15704"/>
                  <a:pt x="9824" y="15704"/>
                </a:cubicBezTo>
                <a:close/>
                <a:moveTo>
                  <a:pt x="5891" y="6873"/>
                </a:moveTo>
                <a:cubicBezTo>
                  <a:pt x="5349" y="6873"/>
                  <a:pt x="4909" y="6434"/>
                  <a:pt x="4909" y="5891"/>
                </a:cubicBezTo>
                <a:cubicBezTo>
                  <a:pt x="4909" y="5349"/>
                  <a:pt x="5349" y="4909"/>
                  <a:pt x="5891" y="4909"/>
                </a:cubicBezTo>
                <a:cubicBezTo>
                  <a:pt x="6433" y="4909"/>
                  <a:pt x="6873" y="5349"/>
                  <a:pt x="6873" y="5891"/>
                </a:cubicBezTo>
                <a:cubicBezTo>
                  <a:pt x="6873" y="6434"/>
                  <a:pt x="6433" y="6873"/>
                  <a:pt x="5891" y="6873"/>
                </a:cubicBezTo>
                <a:moveTo>
                  <a:pt x="5891" y="3927"/>
                </a:moveTo>
                <a:cubicBezTo>
                  <a:pt x="4806" y="3927"/>
                  <a:pt x="3927" y="4806"/>
                  <a:pt x="3927" y="5891"/>
                </a:cubicBezTo>
                <a:cubicBezTo>
                  <a:pt x="3927" y="6975"/>
                  <a:pt x="4806" y="7855"/>
                  <a:pt x="5891" y="7855"/>
                </a:cubicBezTo>
                <a:cubicBezTo>
                  <a:pt x="6975" y="7855"/>
                  <a:pt x="7855" y="6975"/>
                  <a:pt x="7855" y="5891"/>
                </a:cubicBezTo>
                <a:cubicBezTo>
                  <a:pt x="7855" y="4806"/>
                  <a:pt x="6975" y="3927"/>
                  <a:pt x="5891" y="3927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9" name="Shape 3986"/>
          <p:cNvSpPr/>
          <p:nvPr/>
        </p:nvSpPr>
        <p:spPr>
          <a:xfrm>
            <a:off x="6210487" y="2850099"/>
            <a:ext cx="248851" cy="248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noFill/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0" name="Shape 3987"/>
          <p:cNvSpPr/>
          <p:nvPr/>
        </p:nvSpPr>
        <p:spPr>
          <a:xfrm>
            <a:off x="6685566" y="2850099"/>
            <a:ext cx="248851" cy="248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086" y="20524"/>
                </a:moveTo>
                <a:cubicBezTo>
                  <a:pt x="11664" y="20580"/>
                  <a:pt x="11237" y="20618"/>
                  <a:pt x="10800" y="20618"/>
                </a:cubicBez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1237" y="982"/>
                  <a:pt x="11664" y="1020"/>
                  <a:pt x="12086" y="1076"/>
                </a:cubicBezTo>
                <a:cubicBezTo>
                  <a:pt x="14339" y="3664"/>
                  <a:pt x="15709" y="7100"/>
                  <a:pt x="15709" y="10800"/>
                </a:cubicBezTo>
                <a:cubicBezTo>
                  <a:pt x="15709" y="14500"/>
                  <a:pt x="14339" y="17936"/>
                  <a:pt x="12086" y="20524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1" name="Shape 3988"/>
          <p:cNvSpPr/>
          <p:nvPr/>
        </p:nvSpPr>
        <p:spPr>
          <a:xfrm>
            <a:off x="7160646" y="2850099"/>
            <a:ext cx="248851" cy="248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0800" y="982"/>
                  <a:pt x="10800" y="20618"/>
                  <a:pt x="10800" y="20618"/>
                </a:cubicBezTo>
                <a:close/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2" name="Shape 3989"/>
          <p:cNvSpPr/>
          <p:nvPr/>
        </p:nvSpPr>
        <p:spPr>
          <a:xfrm>
            <a:off x="7635726" y="2850099"/>
            <a:ext cx="248851" cy="248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70" y="20533"/>
                </a:moveTo>
                <a:cubicBezTo>
                  <a:pt x="4730" y="19927"/>
                  <a:pt x="982" y="15805"/>
                  <a:pt x="982" y="10800"/>
                </a:cubicBezTo>
                <a:cubicBezTo>
                  <a:pt x="982" y="5795"/>
                  <a:pt x="4730" y="1673"/>
                  <a:pt x="9570" y="1067"/>
                </a:cubicBezTo>
                <a:cubicBezTo>
                  <a:pt x="7282" y="3663"/>
                  <a:pt x="5891" y="7068"/>
                  <a:pt x="5891" y="10800"/>
                </a:cubicBezTo>
                <a:cubicBezTo>
                  <a:pt x="5891" y="14533"/>
                  <a:pt x="7282" y="17937"/>
                  <a:pt x="9570" y="20533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3" name="Shape 3990"/>
          <p:cNvSpPr/>
          <p:nvPr/>
        </p:nvSpPr>
        <p:spPr>
          <a:xfrm>
            <a:off x="8110806" y="2850099"/>
            <a:ext cx="248851" cy="248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4" name="Shape 3991"/>
          <p:cNvSpPr/>
          <p:nvPr/>
        </p:nvSpPr>
        <p:spPr>
          <a:xfrm>
            <a:off x="8585886" y="2850099"/>
            <a:ext cx="248851" cy="248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030" y="20533"/>
                </a:moveTo>
                <a:cubicBezTo>
                  <a:pt x="14318" y="17937"/>
                  <a:pt x="15709" y="14533"/>
                  <a:pt x="15709" y="10800"/>
                </a:cubicBezTo>
                <a:cubicBezTo>
                  <a:pt x="15709" y="7068"/>
                  <a:pt x="14318" y="3663"/>
                  <a:pt x="12030" y="1067"/>
                </a:cubicBezTo>
                <a:cubicBezTo>
                  <a:pt x="16870" y="1673"/>
                  <a:pt x="20618" y="5795"/>
                  <a:pt x="20618" y="10800"/>
                </a:cubicBezTo>
                <a:cubicBezTo>
                  <a:pt x="20618" y="15805"/>
                  <a:pt x="16870" y="19927"/>
                  <a:pt x="12030" y="20533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5" name="Shape 3992"/>
          <p:cNvSpPr/>
          <p:nvPr/>
        </p:nvSpPr>
        <p:spPr>
          <a:xfrm>
            <a:off x="9060966" y="2850099"/>
            <a:ext cx="248851" cy="248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lnTo>
                  <a:pt x="10800" y="982"/>
                </a:ln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6" name="Shape 3993"/>
          <p:cNvSpPr/>
          <p:nvPr/>
        </p:nvSpPr>
        <p:spPr>
          <a:xfrm>
            <a:off x="9536045" y="2850099"/>
            <a:ext cx="248851" cy="248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10378" y="20618"/>
                  <a:pt x="9964" y="20583"/>
                  <a:pt x="9556" y="20531"/>
                </a:cubicBezTo>
                <a:cubicBezTo>
                  <a:pt x="7276" y="17937"/>
                  <a:pt x="5891" y="14524"/>
                  <a:pt x="5891" y="10800"/>
                </a:cubicBezTo>
                <a:cubicBezTo>
                  <a:pt x="5891" y="7076"/>
                  <a:pt x="7276" y="3663"/>
                  <a:pt x="9556" y="1069"/>
                </a:cubicBezTo>
                <a:cubicBezTo>
                  <a:pt x="9964" y="1017"/>
                  <a:pt x="10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7" name="Shape 3994"/>
          <p:cNvSpPr/>
          <p:nvPr/>
        </p:nvSpPr>
        <p:spPr>
          <a:xfrm>
            <a:off x="10078993" y="2850099"/>
            <a:ext cx="113114" cy="248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6029" y="20618"/>
                  <a:pt x="2160" y="18860"/>
                  <a:pt x="2160" y="16691"/>
                </a:cubicBezTo>
                <a:cubicBezTo>
                  <a:pt x="2160" y="15238"/>
                  <a:pt x="3900" y="13973"/>
                  <a:pt x="6480" y="13294"/>
                </a:cubicBezTo>
                <a:lnTo>
                  <a:pt x="6480" y="2945"/>
                </a:lnTo>
                <a:cubicBezTo>
                  <a:pt x="6480" y="1861"/>
                  <a:pt x="8414" y="982"/>
                  <a:pt x="10800" y="982"/>
                </a:cubicBezTo>
                <a:cubicBezTo>
                  <a:pt x="13186" y="982"/>
                  <a:pt x="15120" y="1861"/>
                  <a:pt x="15120" y="2945"/>
                </a:cubicBezTo>
                <a:lnTo>
                  <a:pt x="15120" y="13294"/>
                </a:lnTo>
                <a:cubicBezTo>
                  <a:pt x="17700" y="13973"/>
                  <a:pt x="19440" y="15238"/>
                  <a:pt x="19440" y="16691"/>
                </a:cubicBezTo>
                <a:cubicBezTo>
                  <a:pt x="19440" y="18860"/>
                  <a:pt x="15571" y="20618"/>
                  <a:pt x="10800" y="20618"/>
                </a:cubicBezTo>
                <a:moveTo>
                  <a:pt x="17280" y="12770"/>
                </a:moveTo>
                <a:lnTo>
                  <a:pt x="17280" y="2945"/>
                </a:lnTo>
                <a:cubicBezTo>
                  <a:pt x="17280" y="1318"/>
                  <a:pt x="14378" y="0"/>
                  <a:pt x="10800" y="0"/>
                </a:cubicBezTo>
                <a:cubicBezTo>
                  <a:pt x="7221" y="0"/>
                  <a:pt x="4320" y="1318"/>
                  <a:pt x="4320" y="2945"/>
                </a:cubicBezTo>
                <a:lnTo>
                  <a:pt x="4320" y="12770"/>
                </a:lnTo>
                <a:cubicBezTo>
                  <a:pt x="1701" y="13666"/>
                  <a:pt x="0" y="15087"/>
                  <a:pt x="0" y="16691"/>
                </a:cubicBezTo>
                <a:cubicBezTo>
                  <a:pt x="0" y="19402"/>
                  <a:pt x="4835" y="21600"/>
                  <a:pt x="10800" y="21600"/>
                </a:cubicBezTo>
                <a:cubicBezTo>
                  <a:pt x="16763" y="21600"/>
                  <a:pt x="21600" y="19402"/>
                  <a:pt x="21600" y="16691"/>
                </a:cubicBezTo>
                <a:cubicBezTo>
                  <a:pt x="21600" y="15087"/>
                  <a:pt x="19899" y="13666"/>
                  <a:pt x="17280" y="12770"/>
                </a:cubicBezTo>
                <a:moveTo>
                  <a:pt x="12960" y="13917"/>
                </a:moveTo>
                <a:lnTo>
                  <a:pt x="12960" y="7855"/>
                </a:lnTo>
                <a:cubicBezTo>
                  <a:pt x="12960" y="7313"/>
                  <a:pt x="11992" y="6873"/>
                  <a:pt x="10800" y="6873"/>
                </a:cubicBezTo>
                <a:cubicBezTo>
                  <a:pt x="9608" y="6873"/>
                  <a:pt x="8640" y="7313"/>
                  <a:pt x="8640" y="7855"/>
                </a:cubicBezTo>
                <a:lnTo>
                  <a:pt x="8640" y="13917"/>
                </a:lnTo>
                <a:cubicBezTo>
                  <a:pt x="6126" y="14322"/>
                  <a:pt x="4320" y="15409"/>
                  <a:pt x="4320" y="16691"/>
                </a:cubicBezTo>
                <a:cubicBezTo>
                  <a:pt x="4320" y="18318"/>
                  <a:pt x="7221" y="19636"/>
                  <a:pt x="10800" y="19636"/>
                </a:cubicBezTo>
                <a:cubicBezTo>
                  <a:pt x="14378" y="19636"/>
                  <a:pt x="17280" y="18318"/>
                  <a:pt x="17280" y="16691"/>
                </a:cubicBezTo>
                <a:cubicBezTo>
                  <a:pt x="17280" y="15409"/>
                  <a:pt x="15475" y="14322"/>
                  <a:pt x="12960" y="13917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9" name="Title 2"/>
          <p:cNvSpPr txBox="1">
            <a:spLocks/>
          </p:cNvSpPr>
          <p:nvPr/>
        </p:nvSpPr>
        <p:spPr>
          <a:xfrm>
            <a:off x="533400" y="228600"/>
            <a:ext cx="4953000" cy="1145693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>
            <a:lvl1pPr algn="l" defTabSz="914318" rtl="0" eaLnBrk="1" latinLnBrk="0" hangingPunct="1">
              <a:lnSpc>
                <a:spcPts val="3900"/>
              </a:lnSpc>
              <a:spcBef>
                <a:spcPct val="0"/>
              </a:spcBef>
              <a:buNone/>
              <a:defRPr sz="3600" b="1" i="0" kern="800" spc="10" baseline="0">
                <a:solidFill>
                  <a:schemeClr val="tx1"/>
                </a:solidFill>
                <a:latin typeface="Franklin Gothic Medium" charset="0"/>
                <a:ea typeface="Franklin Gothic Medium" charset="0"/>
                <a:cs typeface="Franklin Gothic Medium" charset="0"/>
              </a:defRPr>
            </a:lvl1pPr>
          </a:lstStyle>
          <a:p>
            <a:pPr>
              <a:lnSpc>
                <a:spcPts val="3200"/>
              </a:lnSpc>
            </a:pPr>
            <a:r>
              <a:rPr lang="en-US" sz="2800" b="0" dirty="0" smtClean="0">
                <a:solidFill>
                  <a:srgbClr val="071C49"/>
                </a:solidFill>
                <a:latin typeface="Helvetica" charset="0"/>
                <a:ea typeface="Helvetica" charset="0"/>
                <a:cs typeface="Helvetica" charset="0"/>
              </a:rPr>
              <a:t>Iconography </a:t>
            </a:r>
          </a:p>
        </p:txBody>
      </p:sp>
      <p:cxnSp>
        <p:nvCxnSpPr>
          <p:cNvPr id="202" name="Straight Connector 201"/>
          <p:cNvCxnSpPr/>
          <p:nvPr/>
        </p:nvCxnSpPr>
        <p:spPr>
          <a:xfrm>
            <a:off x="533400" y="990600"/>
            <a:ext cx="457200" cy="0"/>
          </a:xfrm>
          <a:prstGeom prst="line">
            <a:avLst/>
          </a:prstGeom>
          <a:ln w="38100">
            <a:solidFill>
              <a:srgbClr val="C810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Group 26"/>
          <p:cNvGrpSpPr>
            <a:grpSpLocks noChangeAspect="1"/>
          </p:cNvGrpSpPr>
          <p:nvPr/>
        </p:nvGrpSpPr>
        <p:grpSpPr bwMode="auto">
          <a:xfrm>
            <a:off x="5707069" y="4887191"/>
            <a:ext cx="388931" cy="301989"/>
            <a:chOff x="1374" y="1995"/>
            <a:chExt cx="1266" cy="983"/>
          </a:xfrm>
        </p:grpSpPr>
        <p:sp>
          <p:nvSpPr>
            <p:cNvPr id="203" name="AutoShape 25"/>
            <p:cNvSpPr>
              <a:spLocks noChangeAspect="1" noChangeArrowheads="1" noTextEdit="1"/>
            </p:cNvSpPr>
            <p:nvPr/>
          </p:nvSpPr>
          <p:spPr bwMode="auto">
            <a:xfrm>
              <a:off x="1374" y="1995"/>
              <a:ext cx="1266" cy="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Rectangle 27"/>
            <p:cNvSpPr>
              <a:spLocks noChangeArrowheads="1"/>
            </p:cNvSpPr>
            <p:nvPr/>
          </p:nvSpPr>
          <p:spPr bwMode="auto">
            <a:xfrm>
              <a:off x="1553" y="2180"/>
              <a:ext cx="797" cy="7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Rectangle 28"/>
            <p:cNvSpPr>
              <a:spLocks noChangeArrowheads="1"/>
            </p:cNvSpPr>
            <p:nvPr/>
          </p:nvSpPr>
          <p:spPr bwMode="auto">
            <a:xfrm>
              <a:off x="1553" y="2180"/>
              <a:ext cx="797" cy="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29"/>
            <p:cNvSpPr>
              <a:spLocks noEditPoints="1"/>
            </p:cNvSpPr>
            <p:nvPr/>
          </p:nvSpPr>
          <p:spPr bwMode="auto">
            <a:xfrm>
              <a:off x="1553" y="2180"/>
              <a:ext cx="797" cy="798"/>
            </a:xfrm>
            <a:custGeom>
              <a:avLst/>
              <a:gdLst>
                <a:gd name="T0" fmla="*/ 10 w 267"/>
                <a:gd name="T1" fmla="*/ 265 h 267"/>
                <a:gd name="T2" fmla="*/ 74 w 267"/>
                <a:gd name="T3" fmla="*/ 201 h 267"/>
                <a:gd name="T4" fmla="*/ 152 w 267"/>
                <a:gd name="T5" fmla="*/ 231 h 267"/>
                <a:gd name="T6" fmla="*/ 267 w 267"/>
                <a:gd name="T7" fmla="*/ 115 h 267"/>
                <a:gd name="T8" fmla="*/ 152 w 267"/>
                <a:gd name="T9" fmla="*/ 0 h 267"/>
                <a:gd name="T10" fmla="*/ 36 w 267"/>
                <a:gd name="T11" fmla="*/ 115 h 267"/>
                <a:gd name="T12" fmla="*/ 66 w 267"/>
                <a:gd name="T13" fmla="*/ 192 h 267"/>
                <a:gd name="T14" fmla="*/ 1 w 267"/>
                <a:gd name="T15" fmla="*/ 257 h 267"/>
                <a:gd name="T16" fmla="*/ 0 w 267"/>
                <a:gd name="T17" fmla="*/ 261 h 267"/>
                <a:gd name="T18" fmla="*/ 6 w 267"/>
                <a:gd name="T19" fmla="*/ 267 h 267"/>
                <a:gd name="T20" fmla="*/ 10 w 267"/>
                <a:gd name="T21" fmla="*/ 265 h 267"/>
                <a:gd name="T22" fmla="*/ 48 w 267"/>
                <a:gd name="T23" fmla="*/ 115 h 267"/>
                <a:gd name="T24" fmla="*/ 152 w 267"/>
                <a:gd name="T25" fmla="*/ 12 h 267"/>
                <a:gd name="T26" fmla="*/ 255 w 267"/>
                <a:gd name="T27" fmla="*/ 115 h 267"/>
                <a:gd name="T28" fmla="*/ 152 w 267"/>
                <a:gd name="T29" fmla="*/ 218 h 267"/>
                <a:gd name="T30" fmla="*/ 48 w 267"/>
                <a:gd name="T31" fmla="*/ 115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7" h="267">
                  <a:moveTo>
                    <a:pt x="10" y="265"/>
                  </a:moveTo>
                  <a:cubicBezTo>
                    <a:pt x="74" y="201"/>
                    <a:pt x="74" y="201"/>
                    <a:pt x="74" y="201"/>
                  </a:cubicBezTo>
                  <a:cubicBezTo>
                    <a:pt x="95" y="219"/>
                    <a:pt x="122" y="231"/>
                    <a:pt x="152" y="231"/>
                  </a:cubicBezTo>
                  <a:cubicBezTo>
                    <a:pt x="215" y="231"/>
                    <a:pt x="267" y="179"/>
                    <a:pt x="267" y="115"/>
                  </a:cubicBezTo>
                  <a:cubicBezTo>
                    <a:pt x="267" y="51"/>
                    <a:pt x="215" y="0"/>
                    <a:pt x="152" y="0"/>
                  </a:cubicBezTo>
                  <a:cubicBezTo>
                    <a:pt x="88" y="0"/>
                    <a:pt x="36" y="51"/>
                    <a:pt x="36" y="115"/>
                  </a:cubicBezTo>
                  <a:cubicBezTo>
                    <a:pt x="36" y="145"/>
                    <a:pt x="47" y="172"/>
                    <a:pt x="66" y="192"/>
                  </a:cubicBezTo>
                  <a:cubicBezTo>
                    <a:pt x="1" y="257"/>
                    <a:pt x="1" y="257"/>
                    <a:pt x="1" y="257"/>
                  </a:cubicBezTo>
                  <a:cubicBezTo>
                    <a:pt x="0" y="258"/>
                    <a:pt x="0" y="259"/>
                    <a:pt x="0" y="261"/>
                  </a:cubicBezTo>
                  <a:cubicBezTo>
                    <a:pt x="0" y="264"/>
                    <a:pt x="2" y="267"/>
                    <a:pt x="6" y="267"/>
                  </a:cubicBezTo>
                  <a:cubicBezTo>
                    <a:pt x="7" y="267"/>
                    <a:pt x="9" y="266"/>
                    <a:pt x="10" y="265"/>
                  </a:cubicBezTo>
                  <a:moveTo>
                    <a:pt x="48" y="115"/>
                  </a:moveTo>
                  <a:cubicBezTo>
                    <a:pt x="48" y="58"/>
                    <a:pt x="94" y="12"/>
                    <a:pt x="152" y="12"/>
                  </a:cubicBezTo>
                  <a:cubicBezTo>
                    <a:pt x="209" y="12"/>
                    <a:pt x="255" y="58"/>
                    <a:pt x="255" y="115"/>
                  </a:cubicBezTo>
                  <a:cubicBezTo>
                    <a:pt x="255" y="172"/>
                    <a:pt x="209" y="218"/>
                    <a:pt x="152" y="218"/>
                  </a:cubicBezTo>
                  <a:cubicBezTo>
                    <a:pt x="94" y="218"/>
                    <a:pt x="48" y="172"/>
                    <a:pt x="48" y="115"/>
                  </a:cubicBezTo>
                </a:path>
              </a:pathLst>
            </a:custGeom>
            <a:solidFill>
              <a:srgbClr val="071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30"/>
            <p:cNvSpPr>
              <a:spLocks/>
            </p:cNvSpPr>
            <p:nvPr/>
          </p:nvSpPr>
          <p:spPr bwMode="auto">
            <a:xfrm>
              <a:off x="1723" y="2258"/>
              <a:ext cx="75" cy="90"/>
            </a:xfrm>
            <a:custGeom>
              <a:avLst/>
              <a:gdLst>
                <a:gd name="T0" fmla="*/ 24 w 25"/>
                <a:gd name="T1" fmla="*/ 0 h 30"/>
                <a:gd name="T2" fmla="*/ 22 w 25"/>
                <a:gd name="T3" fmla="*/ 2 h 30"/>
                <a:gd name="T4" fmla="*/ 21 w 25"/>
                <a:gd name="T5" fmla="*/ 3 h 30"/>
                <a:gd name="T6" fmla="*/ 20 w 25"/>
                <a:gd name="T7" fmla="*/ 4 h 30"/>
                <a:gd name="T8" fmla="*/ 20 w 25"/>
                <a:gd name="T9" fmla="*/ 10 h 30"/>
                <a:gd name="T10" fmla="*/ 10 w 25"/>
                <a:gd name="T11" fmla="*/ 26 h 30"/>
                <a:gd name="T12" fmla="*/ 3 w 25"/>
                <a:gd name="T13" fmla="*/ 22 h 30"/>
                <a:gd name="T14" fmla="*/ 2 w 25"/>
                <a:gd name="T15" fmla="*/ 24 h 30"/>
                <a:gd name="T16" fmla="*/ 0 w 25"/>
                <a:gd name="T17" fmla="*/ 26 h 30"/>
                <a:gd name="T18" fmla="*/ 10 w 25"/>
                <a:gd name="T19" fmla="*/ 30 h 30"/>
                <a:gd name="T20" fmla="*/ 25 w 25"/>
                <a:gd name="T21" fmla="*/ 10 h 30"/>
                <a:gd name="T22" fmla="*/ 24 w 25"/>
                <a:gd name="T2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30">
                  <a:moveTo>
                    <a:pt x="24" y="0"/>
                  </a:moveTo>
                  <a:cubicBezTo>
                    <a:pt x="23" y="1"/>
                    <a:pt x="23" y="1"/>
                    <a:pt x="22" y="2"/>
                  </a:cubicBezTo>
                  <a:cubicBezTo>
                    <a:pt x="24" y="0"/>
                    <a:pt x="21" y="3"/>
                    <a:pt x="21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20" y="6"/>
                    <a:pt x="20" y="8"/>
                    <a:pt x="20" y="10"/>
                  </a:cubicBezTo>
                  <a:cubicBezTo>
                    <a:pt x="20" y="22"/>
                    <a:pt x="17" y="26"/>
                    <a:pt x="10" y="26"/>
                  </a:cubicBezTo>
                  <a:cubicBezTo>
                    <a:pt x="7" y="26"/>
                    <a:pt x="5" y="25"/>
                    <a:pt x="3" y="22"/>
                  </a:cubicBezTo>
                  <a:cubicBezTo>
                    <a:pt x="3" y="23"/>
                    <a:pt x="3" y="23"/>
                    <a:pt x="2" y="24"/>
                  </a:cubicBezTo>
                  <a:cubicBezTo>
                    <a:pt x="2" y="24"/>
                    <a:pt x="1" y="25"/>
                    <a:pt x="0" y="26"/>
                  </a:cubicBezTo>
                  <a:cubicBezTo>
                    <a:pt x="3" y="29"/>
                    <a:pt x="6" y="30"/>
                    <a:pt x="10" y="30"/>
                  </a:cubicBezTo>
                  <a:cubicBezTo>
                    <a:pt x="19" y="30"/>
                    <a:pt x="25" y="25"/>
                    <a:pt x="25" y="10"/>
                  </a:cubicBezTo>
                  <a:cubicBezTo>
                    <a:pt x="25" y="6"/>
                    <a:pt x="24" y="3"/>
                    <a:pt x="24" y="0"/>
                  </a:cubicBezTo>
                  <a:close/>
                </a:path>
              </a:pathLst>
            </a:custGeom>
            <a:solidFill>
              <a:srgbClr val="071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31"/>
            <p:cNvSpPr>
              <a:spLocks/>
            </p:cNvSpPr>
            <p:nvPr/>
          </p:nvSpPr>
          <p:spPr bwMode="auto">
            <a:xfrm>
              <a:off x="1822" y="2228"/>
              <a:ext cx="51" cy="117"/>
            </a:xfrm>
            <a:custGeom>
              <a:avLst/>
              <a:gdLst>
                <a:gd name="T0" fmla="*/ 36 w 51"/>
                <a:gd name="T1" fmla="*/ 0 h 117"/>
                <a:gd name="T2" fmla="*/ 51 w 51"/>
                <a:gd name="T3" fmla="*/ 0 h 117"/>
                <a:gd name="T4" fmla="*/ 51 w 51"/>
                <a:gd name="T5" fmla="*/ 117 h 117"/>
                <a:gd name="T6" fmla="*/ 36 w 51"/>
                <a:gd name="T7" fmla="*/ 117 h 117"/>
                <a:gd name="T8" fmla="*/ 36 w 51"/>
                <a:gd name="T9" fmla="*/ 15 h 117"/>
                <a:gd name="T10" fmla="*/ 6 w 51"/>
                <a:gd name="T11" fmla="*/ 36 h 117"/>
                <a:gd name="T12" fmla="*/ 0 w 51"/>
                <a:gd name="T13" fmla="*/ 24 h 117"/>
                <a:gd name="T14" fmla="*/ 36 w 51"/>
                <a:gd name="T1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117">
                  <a:moveTo>
                    <a:pt x="36" y="0"/>
                  </a:moveTo>
                  <a:lnTo>
                    <a:pt x="51" y="0"/>
                  </a:lnTo>
                  <a:lnTo>
                    <a:pt x="51" y="117"/>
                  </a:lnTo>
                  <a:lnTo>
                    <a:pt x="36" y="117"/>
                  </a:lnTo>
                  <a:lnTo>
                    <a:pt x="36" y="15"/>
                  </a:lnTo>
                  <a:lnTo>
                    <a:pt x="6" y="36"/>
                  </a:lnTo>
                  <a:lnTo>
                    <a:pt x="0" y="24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71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32"/>
            <p:cNvSpPr>
              <a:spLocks noEditPoints="1"/>
            </p:cNvSpPr>
            <p:nvPr/>
          </p:nvSpPr>
          <p:spPr bwMode="auto">
            <a:xfrm>
              <a:off x="1906" y="2225"/>
              <a:ext cx="83" cy="123"/>
            </a:xfrm>
            <a:custGeom>
              <a:avLst/>
              <a:gdLst>
                <a:gd name="T0" fmla="*/ 28 w 28"/>
                <a:gd name="T1" fmla="*/ 21 h 41"/>
                <a:gd name="T2" fmla="*/ 14 w 28"/>
                <a:gd name="T3" fmla="*/ 41 h 41"/>
                <a:gd name="T4" fmla="*/ 0 w 28"/>
                <a:gd name="T5" fmla="*/ 21 h 41"/>
                <a:gd name="T6" fmla="*/ 14 w 28"/>
                <a:gd name="T7" fmla="*/ 0 h 41"/>
                <a:gd name="T8" fmla="*/ 28 w 28"/>
                <a:gd name="T9" fmla="*/ 21 h 41"/>
                <a:gd name="T10" fmla="*/ 5 w 28"/>
                <a:gd name="T11" fmla="*/ 21 h 41"/>
                <a:gd name="T12" fmla="*/ 14 w 28"/>
                <a:gd name="T13" fmla="*/ 37 h 41"/>
                <a:gd name="T14" fmla="*/ 24 w 28"/>
                <a:gd name="T15" fmla="*/ 21 h 41"/>
                <a:gd name="T16" fmla="*/ 14 w 28"/>
                <a:gd name="T17" fmla="*/ 5 h 41"/>
                <a:gd name="T18" fmla="*/ 5 w 28"/>
                <a:gd name="T19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41">
                  <a:moveTo>
                    <a:pt x="28" y="21"/>
                  </a:moveTo>
                  <a:cubicBezTo>
                    <a:pt x="28" y="36"/>
                    <a:pt x="23" y="41"/>
                    <a:pt x="14" y="41"/>
                  </a:cubicBezTo>
                  <a:cubicBezTo>
                    <a:pt x="5" y="41"/>
                    <a:pt x="0" y="36"/>
                    <a:pt x="0" y="21"/>
                  </a:cubicBezTo>
                  <a:cubicBezTo>
                    <a:pt x="0" y="5"/>
                    <a:pt x="5" y="0"/>
                    <a:pt x="14" y="0"/>
                  </a:cubicBezTo>
                  <a:cubicBezTo>
                    <a:pt x="23" y="0"/>
                    <a:pt x="28" y="5"/>
                    <a:pt x="28" y="21"/>
                  </a:cubicBezTo>
                  <a:close/>
                  <a:moveTo>
                    <a:pt x="5" y="21"/>
                  </a:moveTo>
                  <a:cubicBezTo>
                    <a:pt x="5" y="33"/>
                    <a:pt x="8" y="37"/>
                    <a:pt x="14" y="37"/>
                  </a:cubicBezTo>
                  <a:cubicBezTo>
                    <a:pt x="20" y="37"/>
                    <a:pt x="24" y="33"/>
                    <a:pt x="24" y="21"/>
                  </a:cubicBezTo>
                  <a:cubicBezTo>
                    <a:pt x="24" y="8"/>
                    <a:pt x="21" y="5"/>
                    <a:pt x="14" y="5"/>
                  </a:cubicBezTo>
                  <a:cubicBezTo>
                    <a:pt x="8" y="5"/>
                    <a:pt x="5" y="8"/>
                    <a:pt x="5" y="21"/>
                  </a:cubicBezTo>
                  <a:close/>
                </a:path>
              </a:pathLst>
            </a:custGeom>
            <a:solidFill>
              <a:srgbClr val="071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33"/>
            <p:cNvSpPr>
              <a:spLocks noEditPoints="1"/>
            </p:cNvSpPr>
            <p:nvPr/>
          </p:nvSpPr>
          <p:spPr bwMode="auto">
            <a:xfrm>
              <a:off x="2010" y="2225"/>
              <a:ext cx="87" cy="123"/>
            </a:xfrm>
            <a:custGeom>
              <a:avLst/>
              <a:gdLst>
                <a:gd name="T0" fmla="*/ 29 w 29"/>
                <a:gd name="T1" fmla="*/ 21 h 41"/>
                <a:gd name="T2" fmla="*/ 15 w 29"/>
                <a:gd name="T3" fmla="*/ 41 h 41"/>
                <a:gd name="T4" fmla="*/ 0 w 29"/>
                <a:gd name="T5" fmla="*/ 21 h 41"/>
                <a:gd name="T6" fmla="*/ 15 w 29"/>
                <a:gd name="T7" fmla="*/ 0 h 41"/>
                <a:gd name="T8" fmla="*/ 29 w 29"/>
                <a:gd name="T9" fmla="*/ 21 h 41"/>
                <a:gd name="T10" fmla="*/ 5 w 29"/>
                <a:gd name="T11" fmla="*/ 21 h 41"/>
                <a:gd name="T12" fmla="*/ 15 w 29"/>
                <a:gd name="T13" fmla="*/ 37 h 41"/>
                <a:gd name="T14" fmla="*/ 24 w 29"/>
                <a:gd name="T15" fmla="*/ 21 h 41"/>
                <a:gd name="T16" fmla="*/ 15 w 29"/>
                <a:gd name="T17" fmla="*/ 5 h 41"/>
                <a:gd name="T18" fmla="*/ 5 w 29"/>
                <a:gd name="T19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41">
                  <a:moveTo>
                    <a:pt x="29" y="21"/>
                  </a:moveTo>
                  <a:cubicBezTo>
                    <a:pt x="29" y="36"/>
                    <a:pt x="24" y="41"/>
                    <a:pt x="15" y="41"/>
                  </a:cubicBezTo>
                  <a:cubicBezTo>
                    <a:pt x="6" y="41"/>
                    <a:pt x="0" y="36"/>
                    <a:pt x="0" y="21"/>
                  </a:cubicBezTo>
                  <a:cubicBezTo>
                    <a:pt x="0" y="5"/>
                    <a:pt x="6" y="0"/>
                    <a:pt x="15" y="0"/>
                  </a:cubicBezTo>
                  <a:cubicBezTo>
                    <a:pt x="24" y="0"/>
                    <a:pt x="29" y="5"/>
                    <a:pt x="29" y="21"/>
                  </a:cubicBezTo>
                  <a:close/>
                  <a:moveTo>
                    <a:pt x="5" y="21"/>
                  </a:moveTo>
                  <a:cubicBezTo>
                    <a:pt x="5" y="33"/>
                    <a:pt x="8" y="37"/>
                    <a:pt x="15" y="37"/>
                  </a:cubicBezTo>
                  <a:cubicBezTo>
                    <a:pt x="21" y="37"/>
                    <a:pt x="24" y="33"/>
                    <a:pt x="24" y="21"/>
                  </a:cubicBezTo>
                  <a:cubicBezTo>
                    <a:pt x="24" y="8"/>
                    <a:pt x="21" y="5"/>
                    <a:pt x="15" y="5"/>
                  </a:cubicBezTo>
                  <a:cubicBezTo>
                    <a:pt x="8" y="5"/>
                    <a:pt x="5" y="8"/>
                    <a:pt x="5" y="21"/>
                  </a:cubicBezTo>
                  <a:close/>
                </a:path>
              </a:pathLst>
            </a:custGeom>
            <a:solidFill>
              <a:srgbClr val="071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34"/>
            <p:cNvSpPr>
              <a:spLocks/>
            </p:cNvSpPr>
            <p:nvPr/>
          </p:nvSpPr>
          <p:spPr bwMode="auto">
            <a:xfrm>
              <a:off x="2121" y="2228"/>
              <a:ext cx="50" cy="117"/>
            </a:xfrm>
            <a:custGeom>
              <a:avLst/>
              <a:gdLst>
                <a:gd name="T0" fmla="*/ 38 w 50"/>
                <a:gd name="T1" fmla="*/ 0 h 117"/>
                <a:gd name="T2" fmla="*/ 50 w 50"/>
                <a:gd name="T3" fmla="*/ 0 h 117"/>
                <a:gd name="T4" fmla="*/ 50 w 50"/>
                <a:gd name="T5" fmla="*/ 117 h 117"/>
                <a:gd name="T6" fmla="*/ 35 w 50"/>
                <a:gd name="T7" fmla="*/ 117 h 117"/>
                <a:gd name="T8" fmla="*/ 35 w 50"/>
                <a:gd name="T9" fmla="*/ 15 h 117"/>
                <a:gd name="T10" fmla="*/ 5 w 50"/>
                <a:gd name="T11" fmla="*/ 36 h 117"/>
                <a:gd name="T12" fmla="*/ 0 w 50"/>
                <a:gd name="T13" fmla="*/ 24 h 117"/>
                <a:gd name="T14" fmla="*/ 38 w 50"/>
                <a:gd name="T1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117">
                  <a:moveTo>
                    <a:pt x="38" y="0"/>
                  </a:moveTo>
                  <a:lnTo>
                    <a:pt x="50" y="0"/>
                  </a:lnTo>
                  <a:lnTo>
                    <a:pt x="50" y="117"/>
                  </a:lnTo>
                  <a:lnTo>
                    <a:pt x="35" y="117"/>
                  </a:lnTo>
                  <a:lnTo>
                    <a:pt x="35" y="15"/>
                  </a:lnTo>
                  <a:lnTo>
                    <a:pt x="5" y="36"/>
                  </a:lnTo>
                  <a:lnTo>
                    <a:pt x="0" y="24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71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35"/>
            <p:cNvSpPr>
              <a:spLocks/>
            </p:cNvSpPr>
            <p:nvPr/>
          </p:nvSpPr>
          <p:spPr bwMode="auto">
            <a:xfrm>
              <a:off x="2204" y="2255"/>
              <a:ext cx="75" cy="93"/>
            </a:xfrm>
            <a:custGeom>
              <a:avLst/>
              <a:gdLst>
                <a:gd name="T0" fmla="*/ 25 w 25"/>
                <a:gd name="T1" fmla="*/ 26 h 31"/>
                <a:gd name="T2" fmla="*/ 22 w 25"/>
                <a:gd name="T3" fmla="*/ 23 h 31"/>
                <a:gd name="T4" fmla="*/ 14 w 25"/>
                <a:gd name="T5" fmla="*/ 27 h 31"/>
                <a:gd name="T6" fmla="*/ 5 w 25"/>
                <a:gd name="T7" fmla="*/ 11 h 31"/>
                <a:gd name="T8" fmla="*/ 5 w 25"/>
                <a:gd name="T9" fmla="*/ 3 h 31"/>
                <a:gd name="T10" fmla="*/ 5 w 25"/>
                <a:gd name="T11" fmla="*/ 3 h 31"/>
                <a:gd name="T12" fmla="*/ 3 w 25"/>
                <a:gd name="T13" fmla="*/ 1 h 31"/>
                <a:gd name="T14" fmla="*/ 2 w 25"/>
                <a:gd name="T15" fmla="*/ 0 h 31"/>
                <a:gd name="T16" fmla="*/ 0 w 25"/>
                <a:gd name="T17" fmla="*/ 11 h 31"/>
                <a:gd name="T18" fmla="*/ 14 w 25"/>
                <a:gd name="T19" fmla="*/ 31 h 31"/>
                <a:gd name="T20" fmla="*/ 25 w 25"/>
                <a:gd name="T21" fmla="*/ 26 h 31"/>
                <a:gd name="T22" fmla="*/ 25 w 25"/>
                <a:gd name="T23" fmla="*/ 2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31">
                  <a:moveTo>
                    <a:pt x="25" y="26"/>
                  </a:moveTo>
                  <a:cubicBezTo>
                    <a:pt x="23" y="25"/>
                    <a:pt x="23" y="24"/>
                    <a:pt x="22" y="23"/>
                  </a:cubicBezTo>
                  <a:cubicBezTo>
                    <a:pt x="20" y="26"/>
                    <a:pt x="18" y="27"/>
                    <a:pt x="14" y="27"/>
                  </a:cubicBezTo>
                  <a:cubicBezTo>
                    <a:pt x="8" y="27"/>
                    <a:pt x="5" y="23"/>
                    <a:pt x="5" y="11"/>
                  </a:cubicBezTo>
                  <a:cubicBezTo>
                    <a:pt x="5" y="8"/>
                    <a:pt x="5" y="6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2"/>
                    <a:pt x="3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1" y="3"/>
                    <a:pt x="0" y="6"/>
                    <a:pt x="0" y="11"/>
                  </a:cubicBezTo>
                  <a:cubicBezTo>
                    <a:pt x="0" y="26"/>
                    <a:pt x="6" y="31"/>
                    <a:pt x="14" y="31"/>
                  </a:cubicBezTo>
                  <a:cubicBezTo>
                    <a:pt x="19" y="31"/>
                    <a:pt x="23" y="29"/>
                    <a:pt x="25" y="26"/>
                  </a:cubicBezTo>
                  <a:cubicBezTo>
                    <a:pt x="25" y="26"/>
                    <a:pt x="25" y="26"/>
                    <a:pt x="25" y="26"/>
                  </a:cubicBezTo>
                  <a:close/>
                </a:path>
              </a:pathLst>
            </a:custGeom>
            <a:solidFill>
              <a:srgbClr val="071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36"/>
            <p:cNvSpPr>
              <a:spLocks noEditPoints="1"/>
            </p:cNvSpPr>
            <p:nvPr/>
          </p:nvSpPr>
          <p:spPr bwMode="auto">
            <a:xfrm>
              <a:off x="1711" y="2437"/>
              <a:ext cx="87" cy="120"/>
            </a:xfrm>
            <a:custGeom>
              <a:avLst/>
              <a:gdLst>
                <a:gd name="T0" fmla="*/ 29 w 29"/>
                <a:gd name="T1" fmla="*/ 21 h 40"/>
                <a:gd name="T2" fmla="*/ 14 w 29"/>
                <a:gd name="T3" fmla="*/ 40 h 40"/>
                <a:gd name="T4" fmla="*/ 0 w 29"/>
                <a:gd name="T5" fmla="*/ 21 h 40"/>
                <a:gd name="T6" fmla="*/ 14 w 29"/>
                <a:gd name="T7" fmla="*/ 0 h 40"/>
                <a:gd name="T8" fmla="*/ 29 w 29"/>
                <a:gd name="T9" fmla="*/ 21 h 40"/>
                <a:gd name="T10" fmla="*/ 5 w 29"/>
                <a:gd name="T11" fmla="*/ 21 h 40"/>
                <a:gd name="T12" fmla="*/ 14 w 29"/>
                <a:gd name="T13" fmla="*/ 36 h 40"/>
                <a:gd name="T14" fmla="*/ 24 w 29"/>
                <a:gd name="T15" fmla="*/ 21 h 40"/>
                <a:gd name="T16" fmla="*/ 14 w 29"/>
                <a:gd name="T17" fmla="*/ 4 h 40"/>
                <a:gd name="T18" fmla="*/ 5 w 29"/>
                <a:gd name="T19" fmla="*/ 2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40">
                  <a:moveTo>
                    <a:pt x="29" y="21"/>
                  </a:moveTo>
                  <a:cubicBezTo>
                    <a:pt x="29" y="36"/>
                    <a:pt x="23" y="40"/>
                    <a:pt x="14" y="40"/>
                  </a:cubicBezTo>
                  <a:cubicBezTo>
                    <a:pt x="6" y="40"/>
                    <a:pt x="0" y="36"/>
                    <a:pt x="0" y="21"/>
                  </a:cubicBezTo>
                  <a:cubicBezTo>
                    <a:pt x="0" y="5"/>
                    <a:pt x="5" y="0"/>
                    <a:pt x="14" y="0"/>
                  </a:cubicBezTo>
                  <a:cubicBezTo>
                    <a:pt x="24" y="0"/>
                    <a:pt x="29" y="5"/>
                    <a:pt x="29" y="21"/>
                  </a:cubicBezTo>
                  <a:close/>
                  <a:moveTo>
                    <a:pt x="5" y="21"/>
                  </a:moveTo>
                  <a:cubicBezTo>
                    <a:pt x="5" y="33"/>
                    <a:pt x="8" y="36"/>
                    <a:pt x="14" y="36"/>
                  </a:cubicBezTo>
                  <a:cubicBezTo>
                    <a:pt x="21" y="36"/>
                    <a:pt x="24" y="33"/>
                    <a:pt x="24" y="21"/>
                  </a:cubicBezTo>
                  <a:cubicBezTo>
                    <a:pt x="24" y="8"/>
                    <a:pt x="21" y="4"/>
                    <a:pt x="14" y="4"/>
                  </a:cubicBezTo>
                  <a:cubicBezTo>
                    <a:pt x="8" y="4"/>
                    <a:pt x="5" y="8"/>
                    <a:pt x="5" y="21"/>
                  </a:cubicBezTo>
                  <a:close/>
                </a:path>
              </a:pathLst>
            </a:custGeom>
            <a:solidFill>
              <a:srgbClr val="071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37"/>
            <p:cNvSpPr>
              <a:spLocks/>
            </p:cNvSpPr>
            <p:nvPr/>
          </p:nvSpPr>
          <p:spPr bwMode="auto">
            <a:xfrm>
              <a:off x="1822" y="2440"/>
              <a:ext cx="51" cy="117"/>
            </a:xfrm>
            <a:custGeom>
              <a:avLst/>
              <a:gdLst>
                <a:gd name="T0" fmla="*/ 36 w 51"/>
                <a:gd name="T1" fmla="*/ 0 h 117"/>
                <a:gd name="T2" fmla="*/ 51 w 51"/>
                <a:gd name="T3" fmla="*/ 0 h 117"/>
                <a:gd name="T4" fmla="*/ 51 w 51"/>
                <a:gd name="T5" fmla="*/ 117 h 117"/>
                <a:gd name="T6" fmla="*/ 36 w 51"/>
                <a:gd name="T7" fmla="*/ 117 h 117"/>
                <a:gd name="T8" fmla="*/ 36 w 51"/>
                <a:gd name="T9" fmla="*/ 15 h 117"/>
                <a:gd name="T10" fmla="*/ 6 w 51"/>
                <a:gd name="T11" fmla="*/ 36 h 117"/>
                <a:gd name="T12" fmla="*/ 0 w 51"/>
                <a:gd name="T13" fmla="*/ 24 h 117"/>
                <a:gd name="T14" fmla="*/ 36 w 51"/>
                <a:gd name="T1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117">
                  <a:moveTo>
                    <a:pt x="36" y="0"/>
                  </a:moveTo>
                  <a:lnTo>
                    <a:pt x="51" y="0"/>
                  </a:lnTo>
                  <a:lnTo>
                    <a:pt x="51" y="117"/>
                  </a:lnTo>
                  <a:lnTo>
                    <a:pt x="36" y="117"/>
                  </a:lnTo>
                  <a:lnTo>
                    <a:pt x="36" y="15"/>
                  </a:lnTo>
                  <a:lnTo>
                    <a:pt x="6" y="36"/>
                  </a:lnTo>
                  <a:lnTo>
                    <a:pt x="0" y="24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71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38"/>
            <p:cNvSpPr>
              <a:spLocks noEditPoints="1"/>
            </p:cNvSpPr>
            <p:nvPr/>
          </p:nvSpPr>
          <p:spPr bwMode="auto">
            <a:xfrm>
              <a:off x="1906" y="2437"/>
              <a:ext cx="83" cy="120"/>
            </a:xfrm>
            <a:custGeom>
              <a:avLst/>
              <a:gdLst>
                <a:gd name="T0" fmla="*/ 28 w 28"/>
                <a:gd name="T1" fmla="*/ 21 h 40"/>
                <a:gd name="T2" fmla="*/ 14 w 28"/>
                <a:gd name="T3" fmla="*/ 40 h 40"/>
                <a:gd name="T4" fmla="*/ 0 w 28"/>
                <a:gd name="T5" fmla="*/ 21 h 40"/>
                <a:gd name="T6" fmla="*/ 14 w 28"/>
                <a:gd name="T7" fmla="*/ 0 h 40"/>
                <a:gd name="T8" fmla="*/ 28 w 28"/>
                <a:gd name="T9" fmla="*/ 21 h 40"/>
                <a:gd name="T10" fmla="*/ 5 w 28"/>
                <a:gd name="T11" fmla="*/ 21 h 40"/>
                <a:gd name="T12" fmla="*/ 14 w 28"/>
                <a:gd name="T13" fmla="*/ 36 h 40"/>
                <a:gd name="T14" fmla="*/ 24 w 28"/>
                <a:gd name="T15" fmla="*/ 21 h 40"/>
                <a:gd name="T16" fmla="*/ 14 w 28"/>
                <a:gd name="T17" fmla="*/ 4 h 40"/>
                <a:gd name="T18" fmla="*/ 5 w 28"/>
                <a:gd name="T19" fmla="*/ 2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40">
                  <a:moveTo>
                    <a:pt x="28" y="21"/>
                  </a:moveTo>
                  <a:cubicBezTo>
                    <a:pt x="28" y="36"/>
                    <a:pt x="23" y="40"/>
                    <a:pt x="14" y="40"/>
                  </a:cubicBezTo>
                  <a:cubicBezTo>
                    <a:pt x="5" y="40"/>
                    <a:pt x="0" y="36"/>
                    <a:pt x="0" y="21"/>
                  </a:cubicBezTo>
                  <a:cubicBezTo>
                    <a:pt x="0" y="5"/>
                    <a:pt x="5" y="0"/>
                    <a:pt x="14" y="0"/>
                  </a:cubicBezTo>
                  <a:cubicBezTo>
                    <a:pt x="23" y="0"/>
                    <a:pt x="28" y="5"/>
                    <a:pt x="28" y="21"/>
                  </a:cubicBezTo>
                  <a:close/>
                  <a:moveTo>
                    <a:pt x="5" y="21"/>
                  </a:moveTo>
                  <a:cubicBezTo>
                    <a:pt x="5" y="33"/>
                    <a:pt x="8" y="36"/>
                    <a:pt x="14" y="36"/>
                  </a:cubicBezTo>
                  <a:cubicBezTo>
                    <a:pt x="20" y="36"/>
                    <a:pt x="24" y="33"/>
                    <a:pt x="24" y="21"/>
                  </a:cubicBezTo>
                  <a:cubicBezTo>
                    <a:pt x="24" y="8"/>
                    <a:pt x="21" y="4"/>
                    <a:pt x="14" y="4"/>
                  </a:cubicBezTo>
                  <a:cubicBezTo>
                    <a:pt x="8" y="4"/>
                    <a:pt x="5" y="8"/>
                    <a:pt x="5" y="21"/>
                  </a:cubicBezTo>
                  <a:close/>
                </a:path>
              </a:pathLst>
            </a:custGeom>
            <a:solidFill>
              <a:srgbClr val="071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39"/>
            <p:cNvSpPr>
              <a:spLocks noEditPoints="1"/>
            </p:cNvSpPr>
            <p:nvPr/>
          </p:nvSpPr>
          <p:spPr bwMode="auto">
            <a:xfrm>
              <a:off x="2010" y="2437"/>
              <a:ext cx="87" cy="120"/>
            </a:xfrm>
            <a:custGeom>
              <a:avLst/>
              <a:gdLst>
                <a:gd name="T0" fmla="*/ 29 w 29"/>
                <a:gd name="T1" fmla="*/ 21 h 40"/>
                <a:gd name="T2" fmla="*/ 15 w 29"/>
                <a:gd name="T3" fmla="*/ 40 h 40"/>
                <a:gd name="T4" fmla="*/ 0 w 29"/>
                <a:gd name="T5" fmla="*/ 21 h 40"/>
                <a:gd name="T6" fmla="*/ 15 w 29"/>
                <a:gd name="T7" fmla="*/ 0 h 40"/>
                <a:gd name="T8" fmla="*/ 29 w 29"/>
                <a:gd name="T9" fmla="*/ 21 h 40"/>
                <a:gd name="T10" fmla="*/ 5 w 29"/>
                <a:gd name="T11" fmla="*/ 21 h 40"/>
                <a:gd name="T12" fmla="*/ 15 w 29"/>
                <a:gd name="T13" fmla="*/ 36 h 40"/>
                <a:gd name="T14" fmla="*/ 24 w 29"/>
                <a:gd name="T15" fmla="*/ 21 h 40"/>
                <a:gd name="T16" fmla="*/ 15 w 29"/>
                <a:gd name="T17" fmla="*/ 4 h 40"/>
                <a:gd name="T18" fmla="*/ 5 w 29"/>
                <a:gd name="T19" fmla="*/ 2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40">
                  <a:moveTo>
                    <a:pt x="29" y="21"/>
                  </a:moveTo>
                  <a:cubicBezTo>
                    <a:pt x="29" y="36"/>
                    <a:pt x="24" y="40"/>
                    <a:pt x="15" y="40"/>
                  </a:cubicBezTo>
                  <a:cubicBezTo>
                    <a:pt x="6" y="40"/>
                    <a:pt x="0" y="36"/>
                    <a:pt x="0" y="21"/>
                  </a:cubicBezTo>
                  <a:cubicBezTo>
                    <a:pt x="0" y="5"/>
                    <a:pt x="6" y="0"/>
                    <a:pt x="15" y="0"/>
                  </a:cubicBezTo>
                  <a:cubicBezTo>
                    <a:pt x="24" y="0"/>
                    <a:pt x="29" y="5"/>
                    <a:pt x="29" y="21"/>
                  </a:cubicBezTo>
                  <a:close/>
                  <a:moveTo>
                    <a:pt x="5" y="21"/>
                  </a:moveTo>
                  <a:cubicBezTo>
                    <a:pt x="5" y="33"/>
                    <a:pt x="8" y="36"/>
                    <a:pt x="15" y="36"/>
                  </a:cubicBezTo>
                  <a:cubicBezTo>
                    <a:pt x="21" y="36"/>
                    <a:pt x="24" y="33"/>
                    <a:pt x="24" y="21"/>
                  </a:cubicBezTo>
                  <a:cubicBezTo>
                    <a:pt x="24" y="8"/>
                    <a:pt x="21" y="4"/>
                    <a:pt x="15" y="4"/>
                  </a:cubicBezTo>
                  <a:cubicBezTo>
                    <a:pt x="8" y="4"/>
                    <a:pt x="5" y="8"/>
                    <a:pt x="5" y="21"/>
                  </a:cubicBezTo>
                  <a:close/>
                </a:path>
              </a:pathLst>
            </a:custGeom>
            <a:solidFill>
              <a:srgbClr val="071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40"/>
            <p:cNvSpPr>
              <a:spLocks/>
            </p:cNvSpPr>
            <p:nvPr/>
          </p:nvSpPr>
          <p:spPr bwMode="auto">
            <a:xfrm>
              <a:off x="2121" y="2440"/>
              <a:ext cx="50" cy="117"/>
            </a:xfrm>
            <a:custGeom>
              <a:avLst/>
              <a:gdLst>
                <a:gd name="T0" fmla="*/ 38 w 50"/>
                <a:gd name="T1" fmla="*/ 0 h 117"/>
                <a:gd name="T2" fmla="*/ 50 w 50"/>
                <a:gd name="T3" fmla="*/ 0 h 117"/>
                <a:gd name="T4" fmla="*/ 50 w 50"/>
                <a:gd name="T5" fmla="*/ 117 h 117"/>
                <a:gd name="T6" fmla="*/ 35 w 50"/>
                <a:gd name="T7" fmla="*/ 117 h 117"/>
                <a:gd name="T8" fmla="*/ 35 w 50"/>
                <a:gd name="T9" fmla="*/ 15 h 117"/>
                <a:gd name="T10" fmla="*/ 5 w 50"/>
                <a:gd name="T11" fmla="*/ 36 h 117"/>
                <a:gd name="T12" fmla="*/ 0 w 50"/>
                <a:gd name="T13" fmla="*/ 24 h 117"/>
                <a:gd name="T14" fmla="*/ 38 w 50"/>
                <a:gd name="T1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117">
                  <a:moveTo>
                    <a:pt x="38" y="0"/>
                  </a:moveTo>
                  <a:lnTo>
                    <a:pt x="50" y="0"/>
                  </a:lnTo>
                  <a:lnTo>
                    <a:pt x="50" y="117"/>
                  </a:lnTo>
                  <a:lnTo>
                    <a:pt x="35" y="117"/>
                  </a:lnTo>
                  <a:lnTo>
                    <a:pt x="35" y="15"/>
                  </a:lnTo>
                  <a:lnTo>
                    <a:pt x="5" y="36"/>
                  </a:lnTo>
                  <a:lnTo>
                    <a:pt x="0" y="24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71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41"/>
            <p:cNvSpPr>
              <a:spLocks noEditPoints="1"/>
            </p:cNvSpPr>
            <p:nvPr/>
          </p:nvSpPr>
          <p:spPr bwMode="auto">
            <a:xfrm>
              <a:off x="2204" y="2437"/>
              <a:ext cx="87" cy="120"/>
            </a:xfrm>
            <a:custGeom>
              <a:avLst/>
              <a:gdLst>
                <a:gd name="T0" fmla="*/ 29 w 29"/>
                <a:gd name="T1" fmla="*/ 21 h 40"/>
                <a:gd name="T2" fmla="*/ 14 w 29"/>
                <a:gd name="T3" fmla="*/ 40 h 40"/>
                <a:gd name="T4" fmla="*/ 0 w 29"/>
                <a:gd name="T5" fmla="*/ 21 h 40"/>
                <a:gd name="T6" fmla="*/ 14 w 29"/>
                <a:gd name="T7" fmla="*/ 0 h 40"/>
                <a:gd name="T8" fmla="*/ 29 w 29"/>
                <a:gd name="T9" fmla="*/ 21 h 40"/>
                <a:gd name="T10" fmla="*/ 5 w 29"/>
                <a:gd name="T11" fmla="*/ 21 h 40"/>
                <a:gd name="T12" fmla="*/ 14 w 29"/>
                <a:gd name="T13" fmla="*/ 36 h 40"/>
                <a:gd name="T14" fmla="*/ 24 w 29"/>
                <a:gd name="T15" fmla="*/ 21 h 40"/>
                <a:gd name="T16" fmla="*/ 14 w 29"/>
                <a:gd name="T17" fmla="*/ 4 h 40"/>
                <a:gd name="T18" fmla="*/ 5 w 29"/>
                <a:gd name="T19" fmla="*/ 2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40">
                  <a:moveTo>
                    <a:pt x="29" y="21"/>
                  </a:moveTo>
                  <a:cubicBezTo>
                    <a:pt x="29" y="36"/>
                    <a:pt x="23" y="40"/>
                    <a:pt x="14" y="40"/>
                  </a:cubicBezTo>
                  <a:cubicBezTo>
                    <a:pt x="6" y="40"/>
                    <a:pt x="0" y="36"/>
                    <a:pt x="0" y="21"/>
                  </a:cubicBezTo>
                  <a:cubicBezTo>
                    <a:pt x="0" y="5"/>
                    <a:pt x="5" y="0"/>
                    <a:pt x="14" y="0"/>
                  </a:cubicBezTo>
                  <a:cubicBezTo>
                    <a:pt x="24" y="0"/>
                    <a:pt x="29" y="5"/>
                    <a:pt x="29" y="21"/>
                  </a:cubicBezTo>
                  <a:close/>
                  <a:moveTo>
                    <a:pt x="5" y="21"/>
                  </a:moveTo>
                  <a:cubicBezTo>
                    <a:pt x="5" y="33"/>
                    <a:pt x="8" y="36"/>
                    <a:pt x="14" y="36"/>
                  </a:cubicBezTo>
                  <a:cubicBezTo>
                    <a:pt x="21" y="36"/>
                    <a:pt x="24" y="33"/>
                    <a:pt x="24" y="21"/>
                  </a:cubicBezTo>
                  <a:cubicBezTo>
                    <a:pt x="24" y="8"/>
                    <a:pt x="21" y="4"/>
                    <a:pt x="14" y="4"/>
                  </a:cubicBezTo>
                  <a:cubicBezTo>
                    <a:pt x="8" y="4"/>
                    <a:pt x="5" y="8"/>
                    <a:pt x="5" y="21"/>
                  </a:cubicBezTo>
                  <a:close/>
                </a:path>
              </a:pathLst>
            </a:custGeom>
            <a:solidFill>
              <a:srgbClr val="071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42"/>
            <p:cNvSpPr>
              <a:spLocks/>
            </p:cNvSpPr>
            <p:nvPr/>
          </p:nvSpPr>
          <p:spPr bwMode="auto">
            <a:xfrm>
              <a:off x="1717" y="2649"/>
              <a:ext cx="81" cy="117"/>
            </a:xfrm>
            <a:custGeom>
              <a:avLst/>
              <a:gdLst>
                <a:gd name="T0" fmla="*/ 12 w 27"/>
                <a:gd name="T1" fmla="*/ 0 h 39"/>
                <a:gd name="T2" fmla="*/ 0 w 27"/>
                <a:gd name="T3" fmla="*/ 10 h 39"/>
                <a:gd name="T4" fmla="*/ 3 w 27"/>
                <a:gd name="T5" fmla="*/ 18 h 39"/>
                <a:gd name="T6" fmla="*/ 12 w 27"/>
                <a:gd name="T7" fmla="*/ 4 h 39"/>
                <a:gd name="T8" fmla="*/ 22 w 27"/>
                <a:gd name="T9" fmla="*/ 21 h 39"/>
                <a:gd name="T10" fmla="*/ 16 w 27"/>
                <a:gd name="T11" fmla="*/ 36 h 39"/>
                <a:gd name="T12" fmla="*/ 20 w 27"/>
                <a:gd name="T13" fmla="*/ 39 h 39"/>
                <a:gd name="T14" fmla="*/ 27 w 27"/>
                <a:gd name="T15" fmla="*/ 21 h 39"/>
                <a:gd name="T16" fmla="*/ 12 w 27"/>
                <a:gd name="T1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39">
                  <a:moveTo>
                    <a:pt x="12" y="0"/>
                  </a:moveTo>
                  <a:cubicBezTo>
                    <a:pt x="6" y="0"/>
                    <a:pt x="2" y="2"/>
                    <a:pt x="0" y="10"/>
                  </a:cubicBezTo>
                  <a:cubicBezTo>
                    <a:pt x="1" y="12"/>
                    <a:pt x="2" y="15"/>
                    <a:pt x="3" y="18"/>
                  </a:cubicBezTo>
                  <a:cubicBezTo>
                    <a:pt x="3" y="7"/>
                    <a:pt x="7" y="4"/>
                    <a:pt x="12" y="4"/>
                  </a:cubicBezTo>
                  <a:cubicBezTo>
                    <a:pt x="19" y="4"/>
                    <a:pt x="22" y="8"/>
                    <a:pt x="22" y="21"/>
                  </a:cubicBezTo>
                  <a:cubicBezTo>
                    <a:pt x="22" y="30"/>
                    <a:pt x="20" y="34"/>
                    <a:pt x="16" y="36"/>
                  </a:cubicBezTo>
                  <a:cubicBezTo>
                    <a:pt x="18" y="37"/>
                    <a:pt x="19" y="37"/>
                    <a:pt x="20" y="39"/>
                  </a:cubicBezTo>
                  <a:cubicBezTo>
                    <a:pt x="24" y="36"/>
                    <a:pt x="27" y="31"/>
                    <a:pt x="27" y="21"/>
                  </a:cubicBezTo>
                  <a:cubicBezTo>
                    <a:pt x="27" y="5"/>
                    <a:pt x="22" y="0"/>
                    <a:pt x="12" y="0"/>
                  </a:cubicBezTo>
                  <a:close/>
                </a:path>
              </a:pathLst>
            </a:custGeom>
            <a:solidFill>
              <a:srgbClr val="071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43"/>
            <p:cNvSpPr>
              <a:spLocks/>
            </p:cNvSpPr>
            <p:nvPr/>
          </p:nvSpPr>
          <p:spPr bwMode="auto">
            <a:xfrm>
              <a:off x="1822" y="2652"/>
              <a:ext cx="51" cy="117"/>
            </a:xfrm>
            <a:custGeom>
              <a:avLst/>
              <a:gdLst>
                <a:gd name="T0" fmla="*/ 36 w 51"/>
                <a:gd name="T1" fmla="*/ 0 h 117"/>
                <a:gd name="T2" fmla="*/ 51 w 51"/>
                <a:gd name="T3" fmla="*/ 0 h 117"/>
                <a:gd name="T4" fmla="*/ 51 w 51"/>
                <a:gd name="T5" fmla="*/ 117 h 117"/>
                <a:gd name="T6" fmla="*/ 36 w 51"/>
                <a:gd name="T7" fmla="*/ 117 h 117"/>
                <a:gd name="T8" fmla="*/ 36 w 51"/>
                <a:gd name="T9" fmla="*/ 15 h 117"/>
                <a:gd name="T10" fmla="*/ 6 w 51"/>
                <a:gd name="T11" fmla="*/ 33 h 117"/>
                <a:gd name="T12" fmla="*/ 0 w 51"/>
                <a:gd name="T13" fmla="*/ 24 h 117"/>
                <a:gd name="T14" fmla="*/ 36 w 51"/>
                <a:gd name="T1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117">
                  <a:moveTo>
                    <a:pt x="36" y="0"/>
                  </a:moveTo>
                  <a:lnTo>
                    <a:pt x="51" y="0"/>
                  </a:lnTo>
                  <a:lnTo>
                    <a:pt x="51" y="117"/>
                  </a:lnTo>
                  <a:lnTo>
                    <a:pt x="36" y="117"/>
                  </a:lnTo>
                  <a:lnTo>
                    <a:pt x="36" y="15"/>
                  </a:lnTo>
                  <a:lnTo>
                    <a:pt x="6" y="33"/>
                  </a:lnTo>
                  <a:lnTo>
                    <a:pt x="0" y="24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71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44"/>
            <p:cNvSpPr>
              <a:spLocks noEditPoints="1"/>
            </p:cNvSpPr>
            <p:nvPr/>
          </p:nvSpPr>
          <p:spPr bwMode="auto">
            <a:xfrm>
              <a:off x="1906" y="2649"/>
              <a:ext cx="83" cy="120"/>
            </a:xfrm>
            <a:custGeom>
              <a:avLst/>
              <a:gdLst>
                <a:gd name="T0" fmla="*/ 28 w 28"/>
                <a:gd name="T1" fmla="*/ 21 h 40"/>
                <a:gd name="T2" fmla="*/ 14 w 28"/>
                <a:gd name="T3" fmla="*/ 40 h 40"/>
                <a:gd name="T4" fmla="*/ 0 w 28"/>
                <a:gd name="T5" fmla="*/ 21 h 40"/>
                <a:gd name="T6" fmla="*/ 14 w 28"/>
                <a:gd name="T7" fmla="*/ 0 h 40"/>
                <a:gd name="T8" fmla="*/ 28 w 28"/>
                <a:gd name="T9" fmla="*/ 21 h 40"/>
                <a:gd name="T10" fmla="*/ 5 w 28"/>
                <a:gd name="T11" fmla="*/ 21 h 40"/>
                <a:gd name="T12" fmla="*/ 14 w 28"/>
                <a:gd name="T13" fmla="*/ 36 h 40"/>
                <a:gd name="T14" fmla="*/ 24 w 28"/>
                <a:gd name="T15" fmla="*/ 21 h 40"/>
                <a:gd name="T16" fmla="*/ 14 w 28"/>
                <a:gd name="T17" fmla="*/ 4 h 40"/>
                <a:gd name="T18" fmla="*/ 5 w 28"/>
                <a:gd name="T19" fmla="*/ 2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40">
                  <a:moveTo>
                    <a:pt x="28" y="21"/>
                  </a:moveTo>
                  <a:cubicBezTo>
                    <a:pt x="28" y="36"/>
                    <a:pt x="23" y="40"/>
                    <a:pt x="14" y="40"/>
                  </a:cubicBezTo>
                  <a:cubicBezTo>
                    <a:pt x="5" y="40"/>
                    <a:pt x="0" y="36"/>
                    <a:pt x="0" y="21"/>
                  </a:cubicBezTo>
                  <a:cubicBezTo>
                    <a:pt x="0" y="5"/>
                    <a:pt x="5" y="0"/>
                    <a:pt x="14" y="0"/>
                  </a:cubicBezTo>
                  <a:cubicBezTo>
                    <a:pt x="23" y="0"/>
                    <a:pt x="28" y="5"/>
                    <a:pt x="28" y="21"/>
                  </a:cubicBezTo>
                  <a:close/>
                  <a:moveTo>
                    <a:pt x="5" y="21"/>
                  </a:moveTo>
                  <a:cubicBezTo>
                    <a:pt x="5" y="33"/>
                    <a:pt x="8" y="36"/>
                    <a:pt x="14" y="36"/>
                  </a:cubicBezTo>
                  <a:cubicBezTo>
                    <a:pt x="20" y="36"/>
                    <a:pt x="24" y="33"/>
                    <a:pt x="24" y="21"/>
                  </a:cubicBezTo>
                  <a:cubicBezTo>
                    <a:pt x="24" y="8"/>
                    <a:pt x="21" y="4"/>
                    <a:pt x="14" y="4"/>
                  </a:cubicBezTo>
                  <a:cubicBezTo>
                    <a:pt x="8" y="4"/>
                    <a:pt x="5" y="8"/>
                    <a:pt x="5" y="21"/>
                  </a:cubicBezTo>
                  <a:close/>
                </a:path>
              </a:pathLst>
            </a:custGeom>
            <a:solidFill>
              <a:srgbClr val="071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45"/>
            <p:cNvSpPr>
              <a:spLocks noEditPoints="1"/>
            </p:cNvSpPr>
            <p:nvPr/>
          </p:nvSpPr>
          <p:spPr bwMode="auto">
            <a:xfrm>
              <a:off x="2010" y="2649"/>
              <a:ext cx="87" cy="120"/>
            </a:xfrm>
            <a:custGeom>
              <a:avLst/>
              <a:gdLst>
                <a:gd name="T0" fmla="*/ 29 w 29"/>
                <a:gd name="T1" fmla="*/ 21 h 40"/>
                <a:gd name="T2" fmla="*/ 15 w 29"/>
                <a:gd name="T3" fmla="*/ 40 h 40"/>
                <a:gd name="T4" fmla="*/ 0 w 29"/>
                <a:gd name="T5" fmla="*/ 21 h 40"/>
                <a:gd name="T6" fmla="*/ 15 w 29"/>
                <a:gd name="T7" fmla="*/ 0 h 40"/>
                <a:gd name="T8" fmla="*/ 29 w 29"/>
                <a:gd name="T9" fmla="*/ 21 h 40"/>
                <a:gd name="T10" fmla="*/ 5 w 29"/>
                <a:gd name="T11" fmla="*/ 21 h 40"/>
                <a:gd name="T12" fmla="*/ 15 w 29"/>
                <a:gd name="T13" fmla="*/ 36 h 40"/>
                <a:gd name="T14" fmla="*/ 24 w 29"/>
                <a:gd name="T15" fmla="*/ 21 h 40"/>
                <a:gd name="T16" fmla="*/ 15 w 29"/>
                <a:gd name="T17" fmla="*/ 4 h 40"/>
                <a:gd name="T18" fmla="*/ 5 w 29"/>
                <a:gd name="T19" fmla="*/ 2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40">
                  <a:moveTo>
                    <a:pt x="29" y="21"/>
                  </a:moveTo>
                  <a:cubicBezTo>
                    <a:pt x="29" y="36"/>
                    <a:pt x="24" y="40"/>
                    <a:pt x="15" y="40"/>
                  </a:cubicBezTo>
                  <a:cubicBezTo>
                    <a:pt x="6" y="40"/>
                    <a:pt x="0" y="36"/>
                    <a:pt x="0" y="21"/>
                  </a:cubicBezTo>
                  <a:cubicBezTo>
                    <a:pt x="0" y="5"/>
                    <a:pt x="6" y="0"/>
                    <a:pt x="15" y="0"/>
                  </a:cubicBezTo>
                  <a:cubicBezTo>
                    <a:pt x="24" y="0"/>
                    <a:pt x="29" y="5"/>
                    <a:pt x="29" y="21"/>
                  </a:cubicBezTo>
                  <a:close/>
                  <a:moveTo>
                    <a:pt x="5" y="21"/>
                  </a:moveTo>
                  <a:cubicBezTo>
                    <a:pt x="5" y="33"/>
                    <a:pt x="8" y="36"/>
                    <a:pt x="15" y="36"/>
                  </a:cubicBezTo>
                  <a:cubicBezTo>
                    <a:pt x="21" y="36"/>
                    <a:pt x="24" y="33"/>
                    <a:pt x="24" y="21"/>
                  </a:cubicBezTo>
                  <a:cubicBezTo>
                    <a:pt x="24" y="8"/>
                    <a:pt x="21" y="4"/>
                    <a:pt x="15" y="4"/>
                  </a:cubicBezTo>
                  <a:cubicBezTo>
                    <a:pt x="8" y="4"/>
                    <a:pt x="5" y="8"/>
                    <a:pt x="5" y="21"/>
                  </a:cubicBezTo>
                  <a:close/>
                </a:path>
              </a:pathLst>
            </a:custGeom>
            <a:solidFill>
              <a:srgbClr val="071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46"/>
            <p:cNvSpPr>
              <a:spLocks/>
            </p:cNvSpPr>
            <p:nvPr/>
          </p:nvSpPr>
          <p:spPr bwMode="auto">
            <a:xfrm>
              <a:off x="2121" y="2652"/>
              <a:ext cx="50" cy="117"/>
            </a:xfrm>
            <a:custGeom>
              <a:avLst/>
              <a:gdLst>
                <a:gd name="T0" fmla="*/ 38 w 50"/>
                <a:gd name="T1" fmla="*/ 0 h 117"/>
                <a:gd name="T2" fmla="*/ 50 w 50"/>
                <a:gd name="T3" fmla="*/ 0 h 117"/>
                <a:gd name="T4" fmla="*/ 50 w 50"/>
                <a:gd name="T5" fmla="*/ 117 h 117"/>
                <a:gd name="T6" fmla="*/ 35 w 50"/>
                <a:gd name="T7" fmla="*/ 117 h 117"/>
                <a:gd name="T8" fmla="*/ 35 w 50"/>
                <a:gd name="T9" fmla="*/ 15 h 117"/>
                <a:gd name="T10" fmla="*/ 5 w 50"/>
                <a:gd name="T11" fmla="*/ 33 h 117"/>
                <a:gd name="T12" fmla="*/ 0 w 50"/>
                <a:gd name="T13" fmla="*/ 24 h 117"/>
                <a:gd name="T14" fmla="*/ 38 w 50"/>
                <a:gd name="T1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117">
                  <a:moveTo>
                    <a:pt x="38" y="0"/>
                  </a:moveTo>
                  <a:lnTo>
                    <a:pt x="50" y="0"/>
                  </a:lnTo>
                  <a:lnTo>
                    <a:pt x="50" y="117"/>
                  </a:lnTo>
                  <a:lnTo>
                    <a:pt x="35" y="117"/>
                  </a:lnTo>
                  <a:lnTo>
                    <a:pt x="35" y="15"/>
                  </a:lnTo>
                  <a:lnTo>
                    <a:pt x="5" y="33"/>
                  </a:lnTo>
                  <a:lnTo>
                    <a:pt x="0" y="24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71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47"/>
            <p:cNvSpPr>
              <a:spLocks/>
            </p:cNvSpPr>
            <p:nvPr/>
          </p:nvSpPr>
          <p:spPr bwMode="auto">
            <a:xfrm>
              <a:off x="2204" y="2649"/>
              <a:ext cx="84" cy="111"/>
            </a:xfrm>
            <a:custGeom>
              <a:avLst/>
              <a:gdLst>
                <a:gd name="T0" fmla="*/ 6 w 28"/>
                <a:gd name="T1" fmla="*/ 36 h 37"/>
                <a:gd name="T2" fmla="*/ 9 w 28"/>
                <a:gd name="T3" fmla="*/ 34 h 37"/>
                <a:gd name="T4" fmla="*/ 5 w 28"/>
                <a:gd name="T5" fmla="*/ 21 h 37"/>
                <a:gd name="T6" fmla="*/ 14 w 28"/>
                <a:gd name="T7" fmla="*/ 4 h 37"/>
                <a:gd name="T8" fmla="*/ 24 w 28"/>
                <a:gd name="T9" fmla="*/ 16 h 37"/>
                <a:gd name="T10" fmla="*/ 28 w 28"/>
                <a:gd name="T11" fmla="*/ 17 h 37"/>
                <a:gd name="T12" fmla="*/ 14 w 28"/>
                <a:gd name="T13" fmla="*/ 0 h 37"/>
                <a:gd name="T14" fmla="*/ 0 w 28"/>
                <a:gd name="T15" fmla="*/ 21 h 37"/>
                <a:gd name="T16" fmla="*/ 4 w 28"/>
                <a:gd name="T17" fmla="*/ 37 h 37"/>
                <a:gd name="T18" fmla="*/ 6 w 28"/>
                <a:gd name="T19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37">
                  <a:moveTo>
                    <a:pt x="6" y="36"/>
                  </a:moveTo>
                  <a:cubicBezTo>
                    <a:pt x="7" y="35"/>
                    <a:pt x="8" y="35"/>
                    <a:pt x="9" y="34"/>
                  </a:cubicBezTo>
                  <a:cubicBezTo>
                    <a:pt x="6" y="32"/>
                    <a:pt x="5" y="28"/>
                    <a:pt x="5" y="21"/>
                  </a:cubicBezTo>
                  <a:cubicBezTo>
                    <a:pt x="5" y="8"/>
                    <a:pt x="8" y="4"/>
                    <a:pt x="14" y="4"/>
                  </a:cubicBezTo>
                  <a:cubicBezTo>
                    <a:pt x="20" y="4"/>
                    <a:pt x="23" y="7"/>
                    <a:pt x="24" y="16"/>
                  </a:cubicBezTo>
                  <a:cubicBezTo>
                    <a:pt x="25" y="16"/>
                    <a:pt x="27" y="16"/>
                    <a:pt x="28" y="17"/>
                  </a:cubicBezTo>
                  <a:cubicBezTo>
                    <a:pt x="28" y="4"/>
                    <a:pt x="23" y="0"/>
                    <a:pt x="14" y="0"/>
                  </a:cubicBezTo>
                  <a:cubicBezTo>
                    <a:pt x="5" y="0"/>
                    <a:pt x="0" y="5"/>
                    <a:pt x="0" y="21"/>
                  </a:cubicBezTo>
                  <a:cubicBezTo>
                    <a:pt x="0" y="29"/>
                    <a:pt x="2" y="34"/>
                    <a:pt x="4" y="37"/>
                  </a:cubicBezTo>
                  <a:cubicBezTo>
                    <a:pt x="5" y="36"/>
                    <a:pt x="5" y="36"/>
                    <a:pt x="6" y="36"/>
                  </a:cubicBezTo>
                  <a:close/>
                </a:path>
              </a:pathLst>
            </a:custGeom>
            <a:solidFill>
              <a:srgbClr val="071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48"/>
            <p:cNvSpPr>
              <a:spLocks noEditPoints="1"/>
            </p:cNvSpPr>
            <p:nvPr/>
          </p:nvSpPr>
          <p:spPr bwMode="auto">
            <a:xfrm>
              <a:off x="1374" y="1995"/>
              <a:ext cx="60" cy="84"/>
            </a:xfrm>
            <a:custGeom>
              <a:avLst/>
              <a:gdLst>
                <a:gd name="T0" fmla="*/ 20 w 20"/>
                <a:gd name="T1" fmla="*/ 15 h 28"/>
                <a:gd name="T2" fmla="*/ 10 w 20"/>
                <a:gd name="T3" fmla="*/ 28 h 28"/>
                <a:gd name="T4" fmla="*/ 0 w 20"/>
                <a:gd name="T5" fmla="*/ 15 h 28"/>
                <a:gd name="T6" fmla="*/ 10 w 20"/>
                <a:gd name="T7" fmla="*/ 0 h 28"/>
                <a:gd name="T8" fmla="*/ 20 w 20"/>
                <a:gd name="T9" fmla="*/ 15 h 28"/>
                <a:gd name="T10" fmla="*/ 3 w 20"/>
                <a:gd name="T11" fmla="*/ 15 h 28"/>
                <a:gd name="T12" fmla="*/ 10 w 20"/>
                <a:gd name="T13" fmla="*/ 25 h 28"/>
                <a:gd name="T14" fmla="*/ 16 w 20"/>
                <a:gd name="T15" fmla="*/ 15 h 28"/>
                <a:gd name="T16" fmla="*/ 10 w 20"/>
                <a:gd name="T17" fmla="*/ 3 h 28"/>
                <a:gd name="T18" fmla="*/ 3 w 20"/>
                <a:gd name="T19" fmla="*/ 1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8">
                  <a:moveTo>
                    <a:pt x="20" y="15"/>
                  </a:moveTo>
                  <a:cubicBezTo>
                    <a:pt x="20" y="25"/>
                    <a:pt x="16" y="28"/>
                    <a:pt x="10" y="28"/>
                  </a:cubicBezTo>
                  <a:cubicBezTo>
                    <a:pt x="4" y="28"/>
                    <a:pt x="0" y="25"/>
                    <a:pt x="0" y="15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6" y="0"/>
                    <a:pt x="20" y="3"/>
                    <a:pt x="20" y="15"/>
                  </a:cubicBezTo>
                  <a:close/>
                  <a:moveTo>
                    <a:pt x="3" y="15"/>
                  </a:moveTo>
                  <a:cubicBezTo>
                    <a:pt x="3" y="23"/>
                    <a:pt x="6" y="25"/>
                    <a:pt x="10" y="25"/>
                  </a:cubicBezTo>
                  <a:cubicBezTo>
                    <a:pt x="14" y="25"/>
                    <a:pt x="16" y="23"/>
                    <a:pt x="16" y="15"/>
                  </a:cubicBezTo>
                  <a:cubicBezTo>
                    <a:pt x="16" y="5"/>
                    <a:pt x="14" y="3"/>
                    <a:pt x="10" y="3"/>
                  </a:cubicBezTo>
                  <a:cubicBezTo>
                    <a:pt x="5" y="3"/>
                    <a:pt x="3" y="5"/>
                    <a:pt x="3" y="15"/>
                  </a:cubicBezTo>
                  <a:close/>
                </a:path>
              </a:pathLst>
            </a:custGeom>
            <a:solidFill>
              <a:srgbClr val="071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49"/>
            <p:cNvSpPr>
              <a:spLocks/>
            </p:cNvSpPr>
            <p:nvPr/>
          </p:nvSpPr>
          <p:spPr bwMode="auto">
            <a:xfrm>
              <a:off x="1449" y="1998"/>
              <a:ext cx="36" cy="81"/>
            </a:xfrm>
            <a:custGeom>
              <a:avLst/>
              <a:gdLst>
                <a:gd name="T0" fmla="*/ 27 w 36"/>
                <a:gd name="T1" fmla="*/ 0 h 81"/>
                <a:gd name="T2" fmla="*/ 36 w 36"/>
                <a:gd name="T3" fmla="*/ 0 h 81"/>
                <a:gd name="T4" fmla="*/ 36 w 36"/>
                <a:gd name="T5" fmla="*/ 81 h 81"/>
                <a:gd name="T6" fmla="*/ 27 w 36"/>
                <a:gd name="T7" fmla="*/ 81 h 81"/>
                <a:gd name="T8" fmla="*/ 27 w 36"/>
                <a:gd name="T9" fmla="*/ 9 h 81"/>
                <a:gd name="T10" fmla="*/ 6 w 36"/>
                <a:gd name="T11" fmla="*/ 24 h 81"/>
                <a:gd name="T12" fmla="*/ 0 w 36"/>
                <a:gd name="T13" fmla="*/ 15 h 81"/>
                <a:gd name="T14" fmla="*/ 27 w 36"/>
                <a:gd name="T1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81">
                  <a:moveTo>
                    <a:pt x="27" y="0"/>
                  </a:moveTo>
                  <a:lnTo>
                    <a:pt x="36" y="0"/>
                  </a:lnTo>
                  <a:lnTo>
                    <a:pt x="36" y="81"/>
                  </a:lnTo>
                  <a:lnTo>
                    <a:pt x="27" y="81"/>
                  </a:lnTo>
                  <a:lnTo>
                    <a:pt x="27" y="9"/>
                  </a:lnTo>
                  <a:lnTo>
                    <a:pt x="6" y="24"/>
                  </a:lnTo>
                  <a:lnTo>
                    <a:pt x="0" y="15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71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50"/>
            <p:cNvSpPr>
              <a:spLocks noEditPoints="1"/>
            </p:cNvSpPr>
            <p:nvPr/>
          </p:nvSpPr>
          <p:spPr bwMode="auto">
            <a:xfrm>
              <a:off x="1508" y="1995"/>
              <a:ext cx="57" cy="84"/>
            </a:xfrm>
            <a:custGeom>
              <a:avLst/>
              <a:gdLst>
                <a:gd name="T0" fmla="*/ 19 w 19"/>
                <a:gd name="T1" fmla="*/ 15 h 28"/>
                <a:gd name="T2" fmla="*/ 10 w 19"/>
                <a:gd name="T3" fmla="*/ 28 h 28"/>
                <a:gd name="T4" fmla="*/ 0 w 19"/>
                <a:gd name="T5" fmla="*/ 15 h 28"/>
                <a:gd name="T6" fmla="*/ 10 w 19"/>
                <a:gd name="T7" fmla="*/ 0 h 28"/>
                <a:gd name="T8" fmla="*/ 19 w 19"/>
                <a:gd name="T9" fmla="*/ 15 h 28"/>
                <a:gd name="T10" fmla="*/ 3 w 19"/>
                <a:gd name="T11" fmla="*/ 15 h 28"/>
                <a:gd name="T12" fmla="*/ 10 w 19"/>
                <a:gd name="T13" fmla="*/ 25 h 28"/>
                <a:gd name="T14" fmla="*/ 16 w 19"/>
                <a:gd name="T15" fmla="*/ 15 h 28"/>
                <a:gd name="T16" fmla="*/ 10 w 19"/>
                <a:gd name="T17" fmla="*/ 3 h 28"/>
                <a:gd name="T18" fmla="*/ 3 w 19"/>
                <a:gd name="T19" fmla="*/ 1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28">
                  <a:moveTo>
                    <a:pt x="19" y="15"/>
                  </a:moveTo>
                  <a:cubicBezTo>
                    <a:pt x="19" y="25"/>
                    <a:pt x="16" y="28"/>
                    <a:pt x="10" y="28"/>
                  </a:cubicBezTo>
                  <a:cubicBezTo>
                    <a:pt x="3" y="28"/>
                    <a:pt x="0" y="25"/>
                    <a:pt x="0" y="15"/>
                  </a:cubicBezTo>
                  <a:cubicBezTo>
                    <a:pt x="0" y="3"/>
                    <a:pt x="3" y="0"/>
                    <a:pt x="10" y="0"/>
                  </a:cubicBezTo>
                  <a:cubicBezTo>
                    <a:pt x="16" y="0"/>
                    <a:pt x="19" y="3"/>
                    <a:pt x="19" y="15"/>
                  </a:cubicBezTo>
                  <a:close/>
                  <a:moveTo>
                    <a:pt x="3" y="15"/>
                  </a:moveTo>
                  <a:cubicBezTo>
                    <a:pt x="3" y="23"/>
                    <a:pt x="5" y="25"/>
                    <a:pt x="10" y="25"/>
                  </a:cubicBezTo>
                  <a:cubicBezTo>
                    <a:pt x="14" y="25"/>
                    <a:pt x="16" y="23"/>
                    <a:pt x="16" y="15"/>
                  </a:cubicBezTo>
                  <a:cubicBezTo>
                    <a:pt x="16" y="5"/>
                    <a:pt x="14" y="3"/>
                    <a:pt x="10" y="3"/>
                  </a:cubicBezTo>
                  <a:cubicBezTo>
                    <a:pt x="5" y="3"/>
                    <a:pt x="3" y="5"/>
                    <a:pt x="3" y="15"/>
                  </a:cubicBezTo>
                  <a:close/>
                </a:path>
              </a:pathLst>
            </a:custGeom>
            <a:solidFill>
              <a:srgbClr val="071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51"/>
            <p:cNvSpPr>
              <a:spLocks noEditPoints="1"/>
            </p:cNvSpPr>
            <p:nvPr/>
          </p:nvSpPr>
          <p:spPr bwMode="auto">
            <a:xfrm>
              <a:off x="1580" y="1995"/>
              <a:ext cx="60" cy="84"/>
            </a:xfrm>
            <a:custGeom>
              <a:avLst/>
              <a:gdLst>
                <a:gd name="T0" fmla="*/ 20 w 20"/>
                <a:gd name="T1" fmla="*/ 15 h 28"/>
                <a:gd name="T2" fmla="*/ 10 w 20"/>
                <a:gd name="T3" fmla="*/ 28 h 28"/>
                <a:gd name="T4" fmla="*/ 0 w 20"/>
                <a:gd name="T5" fmla="*/ 15 h 28"/>
                <a:gd name="T6" fmla="*/ 10 w 20"/>
                <a:gd name="T7" fmla="*/ 0 h 28"/>
                <a:gd name="T8" fmla="*/ 20 w 20"/>
                <a:gd name="T9" fmla="*/ 15 h 28"/>
                <a:gd name="T10" fmla="*/ 4 w 20"/>
                <a:gd name="T11" fmla="*/ 15 h 28"/>
                <a:gd name="T12" fmla="*/ 10 w 20"/>
                <a:gd name="T13" fmla="*/ 25 h 28"/>
                <a:gd name="T14" fmla="*/ 17 w 20"/>
                <a:gd name="T15" fmla="*/ 15 h 28"/>
                <a:gd name="T16" fmla="*/ 10 w 20"/>
                <a:gd name="T17" fmla="*/ 3 h 28"/>
                <a:gd name="T18" fmla="*/ 4 w 20"/>
                <a:gd name="T19" fmla="*/ 1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8">
                  <a:moveTo>
                    <a:pt x="20" y="15"/>
                  </a:moveTo>
                  <a:cubicBezTo>
                    <a:pt x="20" y="25"/>
                    <a:pt x="16" y="28"/>
                    <a:pt x="10" y="28"/>
                  </a:cubicBezTo>
                  <a:cubicBezTo>
                    <a:pt x="4" y="28"/>
                    <a:pt x="0" y="25"/>
                    <a:pt x="0" y="15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6" y="0"/>
                    <a:pt x="20" y="3"/>
                    <a:pt x="20" y="15"/>
                  </a:cubicBezTo>
                  <a:close/>
                  <a:moveTo>
                    <a:pt x="4" y="15"/>
                  </a:moveTo>
                  <a:cubicBezTo>
                    <a:pt x="4" y="23"/>
                    <a:pt x="6" y="25"/>
                    <a:pt x="10" y="25"/>
                  </a:cubicBezTo>
                  <a:cubicBezTo>
                    <a:pt x="14" y="25"/>
                    <a:pt x="17" y="23"/>
                    <a:pt x="17" y="15"/>
                  </a:cubicBezTo>
                  <a:cubicBezTo>
                    <a:pt x="17" y="5"/>
                    <a:pt x="15" y="3"/>
                    <a:pt x="10" y="3"/>
                  </a:cubicBezTo>
                  <a:cubicBezTo>
                    <a:pt x="6" y="3"/>
                    <a:pt x="4" y="5"/>
                    <a:pt x="4" y="15"/>
                  </a:cubicBezTo>
                  <a:close/>
                </a:path>
              </a:pathLst>
            </a:custGeom>
            <a:solidFill>
              <a:srgbClr val="071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52"/>
            <p:cNvSpPr>
              <a:spLocks/>
            </p:cNvSpPr>
            <p:nvPr/>
          </p:nvSpPr>
          <p:spPr bwMode="auto">
            <a:xfrm>
              <a:off x="1658" y="1998"/>
              <a:ext cx="33" cy="81"/>
            </a:xfrm>
            <a:custGeom>
              <a:avLst/>
              <a:gdLst>
                <a:gd name="T0" fmla="*/ 24 w 33"/>
                <a:gd name="T1" fmla="*/ 0 h 81"/>
                <a:gd name="T2" fmla="*/ 33 w 33"/>
                <a:gd name="T3" fmla="*/ 0 h 81"/>
                <a:gd name="T4" fmla="*/ 33 w 33"/>
                <a:gd name="T5" fmla="*/ 81 h 81"/>
                <a:gd name="T6" fmla="*/ 24 w 33"/>
                <a:gd name="T7" fmla="*/ 81 h 81"/>
                <a:gd name="T8" fmla="*/ 24 w 33"/>
                <a:gd name="T9" fmla="*/ 9 h 81"/>
                <a:gd name="T10" fmla="*/ 3 w 33"/>
                <a:gd name="T11" fmla="*/ 24 h 81"/>
                <a:gd name="T12" fmla="*/ 0 w 33"/>
                <a:gd name="T13" fmla="*/ 15 h 81"/>
                <a:gd name="T14" fmla="*/ 24 w 33"/>
                <a:gd name="T1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81">
                  <a:moveTo>
                    <a:pt x="24" y="0"/>
                  </a:moveTo>
                  <a:lnTo>
                    <a:pt x="33" y="0"/>
                  </a:lnTo>
                  <a:lnTo>
                    <a:pt x="33" y="81"/>
                  </a:lnTo>
                  <a:lnTo>
                    <a:pt x="24" y="81"/>
                  </a:lnTo>
                  <a:lnTo>
                    <a:pt x="24" y="9"/>
                  </a:lnTo>
                  <a:lnTo>
                    <a:pt x="3" y="24"/>
                  </a:lnTo>
                  <a:lnTo>
                    <a:pt x="0" y="1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71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53"/>
            <p:cNvSpPr>
              <a:spLocks noEditPoints="1"/>
            </p:cNvSpPr>
            <p:nvPr/>
          </p:nvSpPr>
          <p:spPr bwMode="auto">
            <a:xfrm>
              <a:off x="1714" y="1995"/>
              <a:ext cx="60" cy="84"/>
            </a:xfrm>
            <a:custGeom>
              <a:avLst/>
              <a:gdLst>
                <a:gd name="T0" fmla="*/ 20 w 20"/>
                <a:gd name="T1" fmla="*/ 15 h 28"/>
                <a:gd name="T2" fmla="*/ 10 w 20"/>
                <a:gd name="T3" fmla="*/ 28 h 28"/>
                <a:gd name="T4" fmla="*/ 0 w 20"/>
                <a:gd name="T5" fmla="*/ 15 h 28"/>
                <a:gd name="T6" fmla="*/ 10 w 20"/>
                <a:gd name="T7" fmla="*/ 0 h 28"/>
                <a:gd name="T8" fmla="*/ 20 w 20"/>
                <a:gd name="T9" fmla="*/ 15 h 28"/>
                <a:gd name="T10" fmla="*/ 3 w 20"/>
                <a:gd name="T11" fmla="*/ 15 h 28"/>
                <a:gd name="T12" fmla="*/ 10 w 20"/>
                <a:gd name="T13" fmla="*/ 25 h 28"/>
                <a:gd name="T14" fmla="*/ 16 w 20"/>
                <a:gd name="T15" fmla="*/ 15 h 28"/>
                <a:gd name="T16" fmla="*/ 10 w 20"/>
                <a:gd name="T17" fmla="*/ 3 h 28"/>
                <a:gd name="T18" fmla="*/ 3 w 20"/>
                <a:gd name="T19" fmla="*/ 1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8">
                  <a:moveTo>
                    <a:pt x="20" y="15"/>
                  </a:moveTo>
                  <a:cubicBezTo>
                    <a:pt x="20" y="25"/>
                    <a:pt x="16" y="28"/>
                    <a:pt x="10" y="28"/>
                  </a:cubicBezTo>
                  <a:cubicBezTo>
                    <a:pt x="4" y="28"/>
                    <a:pt x="0" y="25"/>
                    <a:pt x="0" y="15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6" y="0"/>
                    <a:pt x="20" y="3"/>
                    <a:pt x="20" y="15"/>
                  </a:cubicBezTo>
                  <a:close/>
                  <a:moveTo>
                    <a:pt x="3" y="15"/>
                  </a:moveTo>
                  <a:cubicBezTo>
                    <a:pt x="3" y="23"/>
                    <a:pt x="6" y="25"/>
                    <a:pt x="10" y="25"/>
                  </a:cubicBezTo>
                  <a:cubicBezTo>
                    <a:pt x="14" y="25"/>
                    <a:pt x="16" y="23"/>
                    <a:pt x="16" y="15"/>
                  </a:cubicBezTo>
                  <a:cubicBezTo>
                    <a:pt x="16" y="5"/>
                    <a:pt x="14" y="3"/>
                    <a:pt x="10" y="3"/>
                  </a:cubicBezTo>
                  <a:cubicBezTo>
                    <a:pt x="6" y="3"/>
                    <a:pt x="3" y="5"/>
                    <a:pt x="3" y="15"/>
                  </a:cubicBezTo>
                  <a:close/>
                </a:path>
              </a:pathLst>
            </a:custGeom>
            <a:solidFill>
              <a:srgbClr val="071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54"/>
            <p:cNvSpPr>
              <a:spLocks noEditPoints="1"/>
            </p:cNvSpPr>
            <p:nvPr/>
          </p:nvSpPr>
          <p:spPr bwMode="auto">
            <a:xfrm>
              <a:off x="1789" y="1995"/>
              <a:ext cx="57" cy="84"/>
            </a:xfrm>
            <a:custGeom>
              <a:avLst/>
              <a:gdLst>
                <a:gd name="T0" fmla="*/ 19 w 19"/>
                <a:gd name="T1" fmla="*/ 15 h 28"/>
                <a:gd name="T2" fmla="*/ 9 w 19"/>
                <a:gd name="T3" fmla="*/ 28 h 28"/>
                <a:gd name="T4" fmla="*/ 0 w 19"/>
                <a:gd name="T5" fmla="*/ 15 h 28"/>
                <a:gd name="T6" fmla="*/ 9 w 19"/>
                <a:gd name="T7" fmla="*/ 0 h 28"/>
                <a:gd name="T8" fmla="*/ 19 w 19"/>
                <a:gd name="T9" fmla="*/ 15 h 28"/>
                <a:gd name="T10" fmla="*/ 3 w 19"/>
                <a:gd name="T11" fmla="*/ 15 h 28"/>
                <a:gd name="T12" fmla="*/ 9 w 19"/>
                <a:gd name="T13" fmla="*/ 25 h 28"/>
                <a:gd name="T14" fmla="*/ 16 w 19"/>
                <a:gd name="T15" fmla="*/ 15 h 28"/>
                <a:gd name="T16" fmla="*/ 9 w 19"/>
                <a:gd name="T17" fmla="*/ 3 h 28"/>
                <a:gd name="T18" fmla="*/ 3 w 19"/>
                <a:gd name="T19" fmla="*/ 1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28">
                  <a:moveTo>
                    <a:pt x="19" y="15"/>
                  </a:moveTo>
                  <a:cubicBezTo>
                    <a:pt x="19" y="25"/>
                    <a:pt x="16" y="28"/>
                    <a:pt x="9" y="28"/>
                  </a:cubicBezTo>
                  <a:cubicBezTo>
                    <a:pt x="3" y="28"/>
                    <a:pt x="0" y="25"/>
                    <a:pt x="0" y="15"/>
                  </a:cubicBezTo>
                  <a:cubicBezTo>
                    <a:pt x="0" y="3"/>
                    <a:pt x="3" y="0"/>
                    <a:pt x="9" y="0"/>
                  </a:cubicBezTo>
                  <a:cubicBezTo>
                    <a:pt x="16" y="0"/>
                    <a:pt x="19" y="3"/>
                    <a:pt x="19" y="15"/>
                  </a:cubicBezTo>
                  <a:close/>
                  <a:moveTo>
                    <a:pt x="3" y="15"/>
                  </a:moveTo>
                  <a:cubicBezTo>
                    <a:pt x="3" y="23"/>
                    <a:pt x="5" y="25"/>
                    <a:pt x="9" y="25"/>
                  </a:cubicBezTo>
                  <a:cubicBezTo>
                    <a:pt x="14" y="25"/>
                    <a:pt x="16" y="23"/>
                    <a:pt x="16" y="15"/>
                  </a:cubicBezTo>
                  <a:cubicBezTo>
                    <a:pt x="16" y="5"/>
                    <a:pt x="14" y="3"/>
                    <a:pt x="9" y="3"/>
                  </a:cubicBezTo>
                  <a:cubicBezTo>
                    <a:pt x="5" y="3"/>
                    <a:pt x="3" y="5"/>
                    <a:pt x="3" y="15"/>
                  </a:cubicBezTo>
                  <a:close/>
                </a:path>
              </a:pathLst>
            </a:custGeom>
            <a:solidFill>
              <a:srgbClr val="071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55"/>
            <p:cNvSpPr>
              <a:spLocks/>
            </p:cNvSpPr>
            <p:nvPr/>
          </p:nvSpPr>
          <p:spPr bwMode="auto">
            <a:xfrm>
              <a:off x="1864" y="1998"/>
              <a:ext cx="33" cy="81"/>
            </a:xfrm>
            <a:custGeom>
              <a:avLst/>
              <a:gdLst>
                <a:gd name="T0" fmla="*/ 27 w 33"/>
                <a:gd name="T1" fmla="*/ 0 h 81"/>
                <a:gd name="T2" fmla="*/ 33 w 33"/>
                <a:gd name="T3" fmla="*/ 0 h 81"/>
                <a:gd name="T4" fmla="*/ 33 w 33"/>
                <a:gd name="T5" fmla="*/ 81 h 81"/>
                <a:gd name="T6" fmla="*/ 24 w 33"/>
                <a:gd name="T7" fmla="*/ 81 h 81"/>
                <a:gd name="T8" fmla="*/ 24 w 33"/>
                <a:gd name="T9" fmla="*/ 9 h 81"/>
                <a:gd name="T10" fmla="*/ 3 w 33"/>
                <a:gd name="T11" fmla="*/ 24 h 81"/>
                <a:gd name="T12" fmla="*/ 0 w 33"/>
                <a:gd name="T13" fmla="*/ 15 h 81"/>
                <a:gd name="T14" fmla="*/ 27 w 33"/>
                <a:gd name="T1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81">
                  <a:moveTo>
                    <a:pt x="27" y="0"/>
                  </a:moveTo>
                  <a:lnTo>
                    <a:pt x="33" y="0"/>
                  </a:lnTo>
                  <a:lnTo>
                    <a:pt x="33" y="81"/>
                  </a:lnTo>
                  <a:lnTo>
                    <a:pt x="24" y="81"/>
                  </a:lnTo>
                  <a:lnTo>
                    <a:pt x="24" y="9"/>
                  </a:lnTo>
                  <a:lnTo>
                    <a:pt x="3" y="24"/>
                  </a:lnTo>
                  <a:lnTo>
                    <a:pt x="0" y="15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71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56"/>
            <p:cNvSpPr>
              <a:spLocks noEditPoints="1"/>
            </p:cNvSpPr>
            <p:nvPr/>
          </p:nvSpPr>
          <p:spPr bwMode="auto">
            <a:xfrm>
              <a:off x="1920" y="1995"/>
              <a:ext cx="60" cy="84"/>
            </a:xfrm>
            <a:custGeom>
              <a:avLst/>
              <a:gdLst>
                <a:gd name="T0" fmla="*/ 20 w 20"/>
                <a:gd name="T1" fmla="*/ 15 h 28"/>
                <a:gd name="T2" fmla="*/ 10 w 20"/>
                <a:gd name="T3" fmla="*/ 28 h 28"/>
                <a:gd name="T4" fmla="*/ 0 w 20"/>
                <a:gd name="T5" fmla="*/ 15 h 28"/>
                <a:gd name="T6" fmla="*/ 10 w 20"/>
                <a:gd name="T7" fmla="*/ 0 h 28"/>
                <a:gd name="T8" fmla="*/ 20 w 20"/>
                <a:gd name="T9" fmla="*/ 15 h 28"/>
                <a:gd name="T10" fmla="*/ 4 w 20"/>
                <a:gd name="T11" fmla="*/ 15 h 28"/>
                <a:gd name="T12" fmla="*/ 10 w 20"/>
                <a:gd name="T13" fmla="*/ 25 h 28"/>
                <a:gd name="T14" fmla="*/ 17 w 20"/>
                <a:gd name="T15" fmla="*/ 15 h 28"/>
                <a:gd name="T16" fmla="*/ 10 w 20"/>
                <a:gd name="T17" fmla="*/ 3 h 28"/>
                <a:gd name="T18" fmla="*/ 4 w 20"/>
                <a:gd name="T19" fmla="*/ 1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8">
                  <a:moveTo>
                    <a:pt x="20" y="15"/>
                  </a:moveTo>
                  <a:cubicBezTo>
                    <a:pt x="20" y="25"/>
                    <a:pt x="16" y="28"/>
                    <a:pt x="10" y="28"/>
                  </a:cubicBezTo>
                  <a:cubicBezTo>
                    <a:pt x="4" y="28"/>
                    <a:pt x="0" y="25"/>
                    <a:pt x="0" y="15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7" y="0"/>
                    <a:pt x="20" y="3"/>
                    <a:pt x="20" y="15"/>
                  </a:cubicBezTo>
                  <a:close/>
                  <a:moveTo>
                    <a:pt x="4" y="15"/>
                  </a:moveTo>
                  <a:cubicBezTo>
                    <a:pt x="4" y="23"/>
                    <a:pt x="6" y="25"/>
                    <a:pt x="10" y="25"/>
                  </a:cubicBezTo>
                  <a:cubicBezTo>
                    <a:pt x="14" y="25"/>
                    <a:pt x="17" y="23"/>
                    <a:pt x="17" y="15"/>
                  </a:cubicBezTo>
                  <a:cubicBezTo>
                    <a:pt x="17" y="5"/>
                    <a:pt x="15" y="3"/>
                    <a:pt x="10" y="3"/>
                  </a:cubicBezTo>
                  <a:cubicBezTo>
                    <a:pt x="6" y="3"/>
                    <a:pt x="4" y="5"/>
                    <a:pt x="4" y="15"/>
                  </a:cubicBezTo>
                  <a:close/>
                </a:path>
              </a:pathLst>
            </a:custGeom>
            <a:solidFill>
              <a:srgbClr val="071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57"/>
            <p:cNvSpPr>
              <a:spLocks noEditPoints="1"/>
            </p:cNvSpPr>
            <p:nvPr/>
          </p:nvSpPr>
          <p:spPr bwMode="auto">
            <a:xfrm>
              <a:off x="1995" y="1995"/>
              <a:ext cx="57" cy="84"/>
            </a:xfrm>
            <a:custGeom>
              <a:avLst/>
              <a:gdLst>
                <a:gd name="T0" fmla="*/ 19 w 19"/>
                <a:gd name="T1" fmla="*/ 15 h 28"/>
                <a:gd name="T2" fmla="*/ 10 w 19"/>
                <a:gd name="T3" fmla="*/ 28 h 28"/>
                <a:gd name="T4" fmla="*/ 0 w 19"/>
                <a:gd name="T5" fmla="*/ 15 h 28"/>
                <a:gd name="T6" fmla="*/ 10 w 19"/>
                <a:gd name="T7" fmla="*/ 0 h 28"/>
                <a:gd name="T8" fmla="*/ 19 w 19"/>
                <a:gd name="T9" fmla="*/ 15 h 28"/>
                <a:gd name="T10" fmla="*/ 3 w 19"/>
                <a:gd name="T11" fmla="*/ 15 h 28"/>
                <a:gd name="T12" fmla="*/ 10 w 19"/>
                <a:gd name="T13" fmla="*/ 25 h 28"/>
                <a:gd name="T14" fmla="*/ 16 w 19"/>
                <a:gd name="T15" fmla="*/ 15 h 28"/>
                <a:gd name="T16" fmla="*/ 10 w 19"/>
                <a:gd name="T17" fmla="*/ 3 h 28"/>
                <a:gd name="T18" fmla="*/ 3 w 19"/>
                <a:gd name="T19" fmla="*/ 1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28">
                  <a:moveTo>
                    <a:pt x="19" y="15"/>
                  </a:moveTo>
                  <a:cubicBezTo>
                    <a:pt x="19" y="25"/>
                    <a:pt x="16" y="28"/>
                    <a:pt x="10" y="28"/>
                  </a:cubicBezTo>
                  <a:cubicBezTo>
                    <a:pt x="3" y="28"/>
                    <a:pt x="0" y="25"/>
                    <a:pt x="0" y="15"/>
                  </a:cubicBezTo>
                  <a:cubicBezTo>
                    <a:pt x="0" y="3"/>
                    <a:pt x="3" y="0"/>
                    <a:pt x="10" y="0"/>
                  </a:cubicBezTo>
                  <a:cubicBezTo>
                    <a:pt x="16" y="0"/>
                    <a:pt x="19" y="3"/>
                    <a:pt x="19" y="15"/>
                  </a:cubicBezTo>
                  <a:close/>
                  <a:moveTo>
                    <a:pt x="3" y="15"/>
                  </a:moveTo>
                  <a:cubicBezTo>
                    <a:pt x="3" y="23"/>
                    <a:pt x="5" y="25"/>
                    <a:pt x="10" y="25"/>
                  </a:cubicBezTo>
                  <a:cubicBezTo>
                    <a:pt x="14" y="25"/>
                    <a:pt x="16" y="23"/>
                    <a:pt x="16" y="15"/>
                  </a:cubicBezTo>
                  <a:cubicBezTo>
                    <a:pt x="16" y="5"/>
                    <a:pt x="14" y="3"/>
                    <a:pt x="10" y="3"/>
                  </a:cubicBezTo>
                  <a:cubicBezTo>
                    <a:pt x="5" y="3"/>
                    <a:pt x="3" y="5"/>
                    <a:pt x="3" y="15"/>
                  </a:cubicBezTo>
                  <a:close/>
                </a:path>
              </a:pathLst>
            </a:custGeom>
            <a:solidFill>
              <a:srgbClr val="071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58"/>
            <p:cNvSpPr>
              <a:spLocks/>
            </p:cNvSpPr>
            <p:nvPr/>
          </p:nvSpPr>
          <p:spPr bwMode="auto">
            <a:xfrm>
              <a:off x="2070" y="1998"/>
              <a:ext cx="36" cy="81"/>
            </a:xfrm>
            <a:custGeom>
              <a:avLst/>
              <a:gdLst>
                <a:gd name="T0" fmla="*/ 27 w 36"/>
                <a:gd name="T1" fmla="*/ 0 h 81"/>
                <a:gd name="T2" fmla="*/ 36 w 36"/>
                <a:gd name="T3" fmla="*/ 0 h 81"/>
                <a:gd name="T4" fmla="*/ 36 w 36"/>
                <a:gd name="T5" fmla="*/ 81 h 81"/>
                <a:gd name="T6" fmla="*/ 27 w 36"/>
                <a:gd name="T7" fmla="*/ 81 h 81"/>
                <a:gd name="T8" fmla="*/ 27 w 36"/>
                <a:gd name="T9" fmla="*/ 9 h 81"/>
                <a:gd name="T10" fmla="*/ 6 w 36"/>
                <a:gd name="T11" fmla="*/ 24 h 81"/>
                <a:gd name="T12" fmla="*/ 0 w 36"/>
                <a:gd name="T13" fmla="*/ 15 h 81"/>
                <a:gd name="T14" fmla="*/ 27 w 36"/>
                <a:gd name="T1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81">
                  <a:moveTo>
                    <a:pt x="27" y="0"/>
                  </a:moveTo>
                  <a:lnTo>
                    <a:pt x="36" y="0"/>
                  </a:lnTo>
                  <a:lnTo>
                    <a:pt x="36" y="81"/>
                  </a:lnTo>
                  <a:lnTo>
                    <a:pt x="27" y="81"/>
                  </a:lnTo>
                  <a:lnTo>
                    <a:pt x="27" y="9"/>
                  </a:lnTo>
                  <a:lnTo>
                    <a:pt x="6" y="24"/>
                  </a:lnTo>
                  <a:lnTo>
                    <a:pt x="0" y="15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71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59"/>
            <p:cNvSpPr>
              <a:spLocks noEditPoints="1"/>
            </p:cNvSpPr>
            <p:nvPr/>
          </p:nvSpPr>
          <p:spPr bwMode="auto">
            <a:xfrm>
              <a:off x="2129" y="1995"/>
              <a:ext cx="57" cy="84"/>
            </a:xfrm>
            <a:custGeom>
              <a:avLst/>
              <a:gdLst>
                <a:gd name="T0" fmla="*/ 19 w 19"/>
                <a:gd name="T1" fmla="*/ 15 h 28"/>
                <a:gd name="T2" fmla="*/ 9 w 19"/>
                <a:gd name="T3" fmla="*/ 28 h 28"/>
                <a:gd name="T4" fmla="*/ 0 w 19"/>
                <a:gd name="T5" fmla="*/ 15 h 28"/>
                <a:gd name="T6" fmla="*/ 9 w 19"/>
                <a:gd name="T7" fmla="*/ 0 h 28"/>
                <a:gd name="T8" fmla="*/ 19 w 19"/>
                <a:gd name="T9" fmla="*/ 15 h 28"/>
                <a:gd name="T10" fmla="*/ 3 w 19"/>
                <a:gd name="T11" fmla="*/ 15 h 28"/>
                <a:gd name="T12" fmla="*/ 9 w 19"/>
                <a:gd name="T13" fmla="*/ 25 h 28"/>
                <a:gd name="T14" fmla="*/ 16 w 19"/>
                <a:gd name="T15" fmla="*/ 15 h 28"/>
                <a:gd name="T16" fmla="*/ 9 w 19"/>
                <a:gd name="T17" fmla="*/ 3 h 28"/>
                <a:gd name="T18" fmla="*/ 3 w 19"/>
                <a:gd name="T19" fmla="*/ 1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28">
                  <a:moveTo>
                    <a:pt x="19" y="15"/>
                  </a:moveTo>
                  <a:cubicBezTo>
                    <a:pt x="19" y="25"/>
                    <a:pt x="16" y="28"/>
                    <a:pt x="9" y="28"/>
                  </a:cubicBezTo>
                  <a:cubicBezTo>
                    <a:pt x="3" y="28"/>
                    <a:pt x="0" y="25"/>
                    <a:pt x="0" y="15"/>
                  </a:cubicBezTo>
                  <a:cubicBezTo>
                    <a:pt x="0" y="3"/>
                    <a:pt x="3" y="0"/>
                    <a:pt x="9" y="0"/>
                  </a:cubicBezTo>
                  <a:cubicBezTo>
                    <a:pt x="16" y="0"/>
                    <a:pt x="19" y="3"/>
                    <a:pt x="19" y="15"/>
                  </a:cubicBezTo>
                  <a:close/>
                  <a:moveTo>
                    <a:pt x="3" y="15"/>
                  </a:moveTo>
                  <a:cubicBezTo>
                    <a:pt x="3" y="23"/>
                    <a:pt x="5" y="25"/>
                    <a:pt x="9" y="25"/>
                  </a:cubicBezTo>
                  <a:cubicBezTo>
                    <a:pt x="14" y="25"/>
                    <a:pt x="16" y="23"/>
                    <a:pt x="16" y="15"/>
                  </a:cubicBezTo>
                  <a:cubicBezTo>
                    <a:pt x="16" y="5"/>
                    <a:pt x="14" y="3"/>
                    <a:pt x="9" y="3"/>
                  </a:cubicBezTo>
                  <a:cubicBezTo>
                    <a:pt x="5" y="3"/>
                    <a:pt x="3" y="5"/>
                    <a:pt x="3" y="15"/>
                  </a:cubicBezTo>
                  <a:close/>
                </a:path>
              </a:pathLst>
            </a:custGeom>
            <a:solidFill>
              <a:srgbClr val="071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60"/>
            <p:cNvSpPr>
              <a:spLocks/>
            </p:cNvSpPr>
            <p:nvPr/>
          </p:nvSpPr>
          <p:spPr bwMode="auto">
            <a:xfrm>
              <a:off x="2204" y="1998"/>
              <a:ext cx="36" cy="81"/>
            </a:xfrm>
            <a:custGeom>
              <a:avLst/>
              <a:gdLst>
                <a:gd name="T0" fmla="*/ 27 w 36"/>
                <a:gd name="T1" fmla="*/ 0 h 81"/>
                <a:gd name="T2" fmla="*/ 36 w 36"/>
                <a:gd name="T3" fmla="*/ 0 h 81"/>
                <a:gd name="T4" fmla="*/ 36 w 36"/>
                <a:gd name="T5" fmla="*/ 81 h 81"/>
                <a:gd name="T6" fmla="*/ 24 w 36"/>
                <a:gd name="T7" fmla="*/ 81 h 81"/>
                <a:gd name="T8" fmla="*/ 24 w 36"/>
                <a:gd name="T9" fmla="*/ 9 h 81"/>
                <a:gd name="T10" fmla="*/ 3 w 36"/>
                <a:gd name="T11" fmla="*/ 24 h 81"/>
                <a:gd name="T12" fmla="*/ 0 w 36"/>
                <a:gd name="T13" fmla="*/ 15 h 81"/>
                <a:gd name="T14" fmla="*/ 27 w 36"/>
                <a:gd name="T1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81">
                  <a:moveTo>
                    <a:pt x="27" y="0"/>
                  </a:moveTo>
                  <a:lnTo>
                    <a:pt x="36" y="0"/>
                  </a:lnTo>
                  <a:lnTo>
                    <a:pt x="36" y="81"/>
                  </a:lnTo>
                  <a:lnTo>
                    <a:pt x="24" y="81"/>
                  </a:lnTo>
                  <a:lnTo>
                    <a:pt x="24" y="9"/>
                  </a:lnTo>
                  <a:lnTo>
                    <a:pt x="3" y="24"/>
                  </a:lnTo>
                  <a:lnTo>
                    <a:pt x="0" y="15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71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61"/>
            <p:cNvSpPr>
              <a:spLocks noEditPoints="1"/>
            </p:cNvSpPr>
            <p:nvPr/>
          </p:nvSpPr>
          <p:spPr bwMode="auto">
            <a:xfrm>
              <a:off x="2261" y="1995"/>
              <a:ext cx="60" cy="84"/>
            </a:xfrm>
            <a:custGeom>
              <a:avLst/>
              <a:gdLst>
                <a:gd name="T0" fmla="*/ 20 w 20"/>
                <a:gd name="T1" fmla="*/ 15 h 28"/>
                <a:gd name="T2" fmla="*/ 10 w 20"/>
                <a:gd name="T3" fmla="*/ 28 h 28"/>
                <a:gd name="T4" fmla="*/ 0 w 20"/>
                <a:gd name="T5" fmla="*/ 15 h 28"/>
                <a:gd name="T6" fmla="*/ 10 w 20"/>
                <a:gd name="T7" fmla="*/ 0 h 28"/>
                <a:gd name="T8" fmla="*/ 20 w 20"/>
                <a:gd name="T9" fmla="*/ 15 h 28"/>
                <a:gd name="T10" fmla="*/ 4 w 20"/>
                <a:gd name="T11" fmla="*/ 15 h 28"/>
                <a:gd name="T12" fmla="*/ 10 w 20"/>
                <a:gd name="T13" fmla="*/ 25 h 28"/>
                <a:gd name="T14" fmla="*/ 17 w 20"/>
                <a:gd name="T15" fmla="*/ 15 h 28"/>
                <a:gd name="T16" fmla="*/ 10 w 20"/>
                <a:gd name="T17" fmla="*/ 3 h 28"/>
                <a:gd name="T18" fmla="*/ 4 w 20"/>
                <a:gd name="T19" fmla="*/ 1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8">
                  <a:moveTo>
                    <a:pt x="20" y="15"/>
                  </a:moveTo>
                  <a:cubicBezTo>
                    <a:pt x="20" y="25"/>
                    <a:pt x="16" y="28"/>
                    <a:pt x="10" y="28"/>
                  </a:cubicBezTo>
                  <a:cubicBezTo>
                    <a:pt x="4" y="28"/>
                    <a:pt x="0" y="25"/>
                    <a:pt x="0" y="15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7" y="0"/>
                    <a:pt x="20" y="3"/>
                    <a:pt x="20" y="15"/>
                  </a:cubicBezTo>
                  <a:close/>
                  <a:moveTo>
                    <a:pt x="4" y="15"/>
                  </a:moveTo>
                  <a:cubicBezTo>
                    <a:pt x="4" y="23"/>
                    <a:pt x="6" y="25"/>
                    <a:pt x="10" y="25"/>
                  </a:cubicBezTo>
                  <a:cubicBezTo>
                    <a:pt x="15" y="25"/>
                    <a:pt x="17" y="23"/>
                    <a:pt x="17" y="15"/>
                  </a:cubicBezTo>
                  <a:cubicBezTo>
                    <a:pt x="17" y="5"/>
                    <a:pt x="15" y="3"/>
                    <a:pt x="10" y="3"/>
                  </a:cubicBezTo>
                  <a:cubicBezTo>
                    <a:pt x="6" y="3"/>
                    <a:pt x="4" y="5"/>
                    <a:pt x="4" y="15"/>
                  </a:cubicBezTo>
                  <a:close/>
                </a:path>
              </a:pathLst>
            </a:custGeom>
            <a:solidFill>
              <a:srgbClr val="071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62"/>
            <p:cNvSpPr>
              <a:spLocks/>
            </p:cNvSpPr>
            <p:nvPr/>
          </p:nvSpPr>
          <p:spPr bwMode="auto">
            <a:xfrm>
              <a:off x="2338" y="1998"/>
              <a:ext cx="33" cy="81"/>
            </a:xfrm>
            <a:custGeom>
              <a:avLst/>
              <a:gdLst>
                <a:gd name="T0" fmla="*/ 24 w 33"/>
                <a:gd name="T1" fmla="*/ 0 h 81"/>
                <a:gd name="T2" fmla="*/ 33 w 33"/>
                <a:gd name="T3" fmla="*/ 0 h 81"/>
                <a:gd name="T4" fmla="*/ 33 w 33"/>
                <a:gd name="T5" fmla="*/ 81 h 81"/>
                <a:gd name="T6" fmla="*/ 24 w 33"/>
                <a:gd name="T7" fmla="*/ 81 h 81"/>
                <a:gd name="T8" fmla="*/ 24 w 33"/>
                <a:gd name="T9" fmla="*/ 9 h 81"/>
                <a:gd name="T10" fmla="*/ 3 w 33"/>
                <a:gd name="T11" fmla="*/ 24 h 81"/>
                <a:gd name="T12" fmla="*/ 0 w 33"/>
                <a:gd name="T13" fmla="*/ 15 h 81"/>
                <a:gd name="T14" fmla="*/ 24 w 33"/>
                <a:gd name="T1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81">
                  <a:moveTo>
                    <a:pt x="24" y="0"/>
                  </a:moveTo>
                  <a:lnTo>
                    <a:pt x="33" y="0"/>
                  </a:lnTo>
                  <a:lnTo>
                    <a:pt x="33" y="81"/>
                  </a:lnTo>
                  <a:lnTo>
                    <a:pt x="24" y="81"/>
                  </a:lnTo>
                  <a:lnTo>
                    <a:pt x="24" y="9"/>
                  </a:lnTo>
                  <a:lnTo>
                    <a:pt x="3" y="24"/>
                  </a:lnTo>
                  <a:lnTo>
                    <a:pt x="0" y="1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71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63"/>
            <p:cNvSpPr>
              <a:spLocks noEditPoints="1"/>
            </p:cNvSpPr>
            <p:nvPr/>
          </p:nvSpPr>
          <p:spPr bwMode="auto">
            <a:xfrm>
              <a:off x="2395" y="1995"/>
              <a:ext cx="60" cy="84"/>
            </a:xfrm>
            <a:custGeom>
              <a:avLst/>
              <a:gdLst>
                <a:gd name="T0" fmla="*/ 20 w 20"/>
                <a:gd name="T1" fmla="*/ 15 h 28"/>
                <a:gd name="T2" fmla="*/ 10 w 20"/>
                <a:gd name="T3" fmla="*/ 28 h 28"/>
                <a:gd name="T4" fmla="*/ 0 w 20"/>
                <a:gd name="T5" fmla="*/ 15 h 28"/>
                <a:gd name="T6" fmla="*/ 10 w 20"/>
                <a:gd name="T7" fmla="*/ 0 h 28"/>
                <a:gd name="T8" fmla="*/ 20 w 20"/>
                <a:gd name="T9" fmla="*/ 15 h 28"/>
                <a:gd name="T10" fmla="*/ 4 w 20"/>
                <a:gd name="T11" fmla="*/ 15 h 28"/>
                <a:gd name="T12" fmla="*/ 10 w 20"/>
                <a:gd name="T13" fmla="*/ 25 h 28"/>
                <a:gd name="T14" fmla="*/ 17 w 20"/>
                <a:gd name="T15" fmla="*/ 15 h 28"/>
                <a:gd name="T16" fmla="*/ 10 w 20"/>
                <a:gd name="T17" fmla="*/ 3 h 28"/>
                <a:gd name="T18" fmla="*/ 4 w 20"/>
                <a:gd name="T19" fmla="*/ 1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8">
                  <a:moveTo>
                    <a:pt x="20" y="15"/>
                  </a:moveTo>
                  <a:cubicBezTo>
                    <a:pt x="20" y="25"/>
                    <a:pt x="16" y="28"/>
                    <a:pt x="10" y="28"/>
                  </a:cubicBezTo>
                  <a:cubicBezTo>
                    <a:pt x="4" y="28"/>
                    <a:pt x="0" y="25"/>
                    <a:pt x="0" y="15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6" y="0"/>
                    <a:pt x="20" y="3"/>
                    <a:pt x="20" y="15"/>
                  </a:cubicBezTo>
                  <a:close/>
                  <a:moveTo>
                    <a:pt x="4" y="15"/>
                  </a:moveTo>
                  <a:cubicBezTo>
                    <a:pt x="4" y="23"/>
                    <a:pt x="6" y="25"/>
                    <a:pt x="10" y="25"/>
                  </a:cubicBezTo>
                  <a:cubicBezTo>
                    <a:pt x="14" y="25"/>
                    <a:pt x="17" y="23"/>
                    <a:pt x="17" y="15"/>
                  </a:cubicBezTo>
                  <a:cubicBezTo>
                    <a:pt x="17" y="5"/>
                    <a:pt x="15" y="3"/>
                    <a:pt x="10" y="3"/>
                  </a:cubicBezTo>
                  <a:cubicBezTo>
                    <a:pt x="6" y="3"/>
                    <a:pt x="4" y="5"/>
                    <a:pt x="4" y="15"/>
                  </a:cubicBezTo>
                  <a:close/>
                </a:path>
              </a:pathLst>
            </a:custGeom>
            <a:solidFill>
              <a:srgbClr val="071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64"/>
            <p:cNvSpPr>
              <a:spLocks/>
            </p:cNvSpPr>
            <p:nvPr/>
          </p:nvSpPr>
          <p:spPr bwMode="auto">
            <a:xfrm>
              <a:off x="2473" y="1998"/>
              <a:ext cx="33" cy="81"/>
            </a:xfrm>
            <a:custGeom>
              <a:avLst/>
              <a:gdLst>
                <a:gd name="T0" fmla="*/ 24 w 33"/>
                <a:gd name="T1" fmla="*/ 0 h 81"/>
                <a:gd name="T2" fmla="*/ 33 w 33"/>
                <a:gd name="T3" fmla="*/ 0 h 81"/>
                <a:gd name="T4" fmla="*/ 33 w 33"/>
                <a:gd name="T5" fmla="*/ 81 h 81"/>
                <a:gd name="T6" fmla="*/ 24 w 33"/>
                <a:gd name="T7" fmla="*/ 81 h 81"/>
                <a:gd name="T8" fmla="*/ 24 w 33"/>
                <a:gd name="T9" fmla="*/ 9 h 81"/>
                <a:gd name="T10" fmla="*/ 3 w 33"/>
                <a:gd name="T11" fmla="*/ 24 h 81"/>
                <a:gd name="T12" fmla="*/ 0 w 33"/>
                <a:gd name="T13" fmla="*/ 15 h 81"/>
                <a:gd name="T14" fmla="*/ 24 w 33"/>
                <a:gd name="T1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81">
                  <a:moveTo>
                    <a:pt x="24" y="0"/>
                  </a:moveTo>
                  <a:lnTo>
                    <a:pt x="33" y="0"/>
                  </a:lnTo>
                  <a:lnTo>
                    <a:pt x="33" y="81"/>
                  </a:lnTo>
                  <a:lnTo>
                    <a:pt x="24" y="81"/>
                  </a:lnTo>
                  <a:lnTo>
                    <a:pt x="24" y="9"/>
                  </a:lnTo>
                  <a:lnTo>
                    <a:pt x="3" y="24"/>
                  </a:lnTo>
                  <a:lnTo>
                    <a:pt x="0" y="1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71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65"/>
            <p:cNvSpPr>
              <a:spLocks noEditPoints="1"/>
            </p:cNvSpPr>
            <p:nvPr/>
          </p:nvSpPr>
          <p:spPr bwMode="auto">
            <a:xfrm>
              <a:off x="2530" y="1995"/>
              <a:ext cx="59" cy="84"/>
            </a:xfrm>
            <a:custGeom>
              <a:avLst/>
              <a:gdLst>
                <a:gd name="T0" fmla="*/ 20 w 20"/>
                <a:gd name="T1" fmla="*/ 15 h 28"/>
                <a:gd name="T2" fmla="*/ 10 w 20"/>
                <a:gd name="T3" fmla="*/ 28 h 28"/>
                <a:gd name="T4" fmla="*/ 0 w 20"/>
                <a:gd name="T5" fmla="*/ 15 h 28"/>
                <a:gd name="T6" fmla="*/ 10 w 20"/>
                <a:gd name="T7" fmla="*/ 0 h 28"/>
                <a:gd name="T8" fmla="*/ 20 w 20"/>
                <a:gd name="T9" fmla="*/ 15 h 28"/>
                <a:gd name="T10" fmla="*/ 3 w 20"/>
                <a:gd name="T11" fmla="*/ 15 h 28"/>
                <a:gd name="T12" fmla="*/ 10 w 20"/>
                <a:gd name="T13" fmla="*/ 25 h 28"/>
                <a:gd name="T14" fmla="*/ 16 w 20"/>
                <a:gd name="T15" fmla="*/ 15 h 28"/>
                <a:gd name="T16" fmla="*/ 10 w 20"/>
                <a:gd name="T17" fmla="*/ 3 h 28"/>
                <a:gd name="T18" fmla="*/ 3 w 20"/>
                <a:gd name="T19" fmla="*/ 1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8">
                  <a:moveTo>
                    <a:pt x="20" y="15"/>
                  </a:moveTo>
                  <a:cubicBezTo>
                    <a:pt x="20" y="25"/>
                    <a:pt x="16" y="28"/>
                    <a:pt x="10" y="28"/>
                  </a:cubicBezTo>
                  <a:cubicBezTo>
                    <a:pt x="4" y="28"/>
                    <a:pt x="0" y="25"/>
                    <a:pt x="0" y="15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6" y="0"/>
                    <a:pt x="20" y="3"/>
                    <a:pt x="20" y="15"/>
                  </a:cubicBezTo>
                  <a:close/>
                  <a:moveTo>
                    <a:pt x="3" y="15"/>
                  </a:moveTo>
                  <a:cubicBezTo>
                    <a:pt x="3" y="23"/>
                    <a:pt x="6" y="25"/>
                    <a:pt x="10" y="25"/>
                  </a:cubicBezTo>
                  <a:cubicBezTo>
                    <a:pt x="14" y="25"/>
                    <a:pt x="16" y="23"/>
                    <a:pt x="16" y="15"/>
                  </a:cubicBezTo>
                  <a:cubicBezTo>
                    <a:pt x="16" y="5"/>
                    <a:pt x="14" y="3"/>
                    <a:pt x="10" y="3"/>
                  </a:cubicBezTo>
                  <a:cubicBezTo>
                    <a:pt x="5" y="3"/>
                    <a:pt x="3" y="5"/>
                    <a:pt x="3" y="15"/>
                  </a:cubicBezTo>
                  <a:close/>
                </a:path>
              </a:pathLst>
            </a:custGeom>
            <a:solidFill>
              <a:srgbClr val="071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66"/>
            <p:cNvSpPr>
              <a:spLocks/>
            </p:cNvSpPr>
            <p:nvPr/>
          </p:nvSpPr>
          <p:spPr bwMode="auto">
            <a:xfrm>
              <a:off x="1449" y="2144"/>
              <a:ext cx="36" cy="81"/>
            </a:xfrm>
            <a:custGeom>
              <a:avLst/>
              <a:gdLst>
                <a:gd name="T0" fmla="*/ 27 w 36"/>
                <a:gd name="T1" fmla="*/ 0 h 81"/>
                <a:gd name="T2" fmla="*/ 36 w 36"/>
                <a:gd name="T3" fmla="*/ 0 h 81"/>
                <a:gd name="T4" fmla="*/ 36 w 36"/>
                <a:gd name="T5" fmla="*/ 81 h 81"/>
                <a:gd name="T6" fmla="*/ 27 w 36"/>
                <a:gd name="T7" fmla="*/ 81 h 81"/>
                <a:gd name="T8" fmla="*/ 27 w 36"/>
                <a:gd name="T9" fmla="*/ 9 h 81"/>
                <a:gd name="T10" fmla="*/ 6 w 36"/>
                <a:gd name="T11" fmla="*/ 24 h 81"/>
                <a:gd name="T12" fmla="*/ 0 w 36"/>
                <a:gd name="T13" fmla="*/ 15 h 81"/>
                <a:gd name="T14" fmla="*/ 27 w 36"/>
                <a:gd name="T1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81">
                  <a:moveTo>
                    <a:pt x="27" y="0"/>
                  </a:moveTo>
                  <a:lnTo>
                    <a:pt x="36" y="0"/>
                  </a:lnTo>
                  <a:lnTo>
                    <a:pt x="36" y="81"/>
                  </a:lnTo>
                  <a:lnTo>
                    <a:pt x="27" y="81"/>
                  </a:lnTo>
                  <a:lnTo>
                    <a:pt x="27" y="9"/>
                  </a:lnTo>
                  <a:lnTo>
                    <a:pt x="6" y="24"/>
                  </a:lnTo>
                  <a:lnTo>
                    <a:pt x="0" y="15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71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67"/>
            <p:cNvSpPr>
              <a:spLocks noEditPoints="1"/>
            </p:cNvSpPr>
            <p:nvPr/>
          </p:nvSpPr>
          <p:spPr bwMode="auto">
            <a:xfrm>
              <a:off x="1508" y="2141"/>
              <a:ext cx="57" cy="84"/>
            </a:xfrm>
            <a:custGeom>
              <a:avLst/>
              <a:gdLst>
                <a:gd name="T0" fmla="*/ 19 w 19"/>
                <a:gd name="T1" fmla="*/ 14 h 28"/>
                <a:gd name="T2" fmla="*/ 10 w 19"/>
                <a:gd name="T3" fmla="*/ 28 h 28"/>
                <a:gd name="T4" fmla="*/ 0 w 19"/>
                <a:gd name="T5" fmla="*/ 15 h 28"/>
                <a:gd name="T6" fmla="*/ 10 w 19"/>
                <a:gd name="T7" fmla="*/ 0 h 28"/>
                <a:gd name="T8" fmla="*/ 19 w 19"/>
                <a:gd name="T9" fmla="*/ 14 h 28"/>
                <a:gd name="T10" fmla="*/ 3 w 19"/>
                <a:gd name="T11" fmla="*/ 15 h 28"/>
                <a:gd name="T12" fmla="*/ 10 w 19"/>
                <a:gd name="T13" fmla="*/ 25 h 28"/>
                <a:gd name="T14" fmla="*/ 16 w 19"/>
                <a:gd name="T15" fmla="*/ 14 h 28"/>
                <a:gd name="T16" fmla="*/ 10 w 19"/>
                <a:gd name="T17" fmla="*/ 3 h 28"/>
                <a:gd name="T18" fmla="*/ 3 w 19"/>
                <a:gd name="T19" fmla="*/ 1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28">
                  <a:moveTo>
                    <a:pt x="19" y="14"/>
                  </a:moveTo>
                  <a:cubicBezTo>
                    <a:pt x="19" y="25"/>
                    <a:pt x="16" y="28"/>
                    <a:pt x="10" y="28"/>
                  </a:cubicBezTo>
                  <a:cubicBezTo>
                    <a:pt x="3" y="28"/>
                    <a:pt x="0" y="25"/>
                    <a:pt x="0" y="15"/>
                  </a:cubicBezTo>
                  <a:cubicBezTo>
                    <a:pt x="0" y="3"/>
                    <a:pt x="3" y="0"/>
                    <a:pt x="10" y="0"/>
                  </a:cubicBezTo>
                  <a:cubicBezTo>
                    <a:pt x="16" y="0"/>
                    <a:pt x="19" y="3"/>
                    <a:pt x="19" y="14"/>
                  </a:cubicBezTo>
                  <a:close/>
                  <a:moveTo>
                    <a:pt x="3" y="15"/>
                  </a:moveTo>
                  <a:cubicBezTo>
                    <a:pt x="3" y="23"/>
                    <a:pt x="5" y="25"/>
                    <a:pt x="10" y="25"/>
                  </a:cubicBezTo>
                  <a:cubicBezTo>
                    <a:pt x="14" y="25"/>
                    <a:pt x="16" y="23"/>
                    <a:pt x="16" y="14"/>
                  </a:cubicBezTo>
                  <a:cubicBezTo>
                    <a:pt x="16" y="5"/>
                    <a:pt x="14" y="3"/>
                    <a:pt x="10" y="3"/>
                  </a:cubicBezTo>
                  <a:cubicBezTo>
                    <a:pt x="5" y="3"/>
                    <a:pt x="3" y="5"/>
                    <a:pt x="3" y="15"/>
                  </a:cubicBezTo>
                  <a:close/>
                </a:path>
              </a:pathLst>
            </a:custGeom>
            <a:solidFill>
              <a:srgbClr val="071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68"/>
            <p:cNvSpPr>
              <a:spLocks noEditPoints="1"/>
            </p:cNvSpPr>
            <p:nvPr/>
          </p:nvSpPr>
          <p:spPr bwMode="auto">
            <a:xfrm>
              <a:off x="1580" y="2141"/>
              <a:ext cx="60" cy="84"/>
            </a:xfrm>
            <a:custGeom>
              <a:avLst/>
              <a:gdLst>
                <a:gd name="T0" fmla="*/ 20 w 20"/>
                <a:gd name="T1" fmla="*/ 14 h 28"/>
                <a:gd name="T2" fmla="*/ 10 w 20"/>
                <a:gd name="T3" fmla="*/ 28 h 28"/>
                <a:gd name="T4" fmla="*/ 0 w 20"/>
                <a:gd name="T5" fmla="*/ 15 h 28"/>
                <a:gd name="T6" fmla="*/ 10 w 20"/>
                <a:gd name="T7" fmla="*/ 0 h 28"/>
                <a:gd name="T8" fmla="*/ 20 w 20"/>
                <a:gd name="T9" fmla="*/ 14 h 28"/>
                <a:gd name="T10" fmla="*/ 4 w 20"/>
                <a:gd name="T11" fmla="*/ 15 h 28"/>
                <a:gd name="T12" fmla="*/ 10 w 20"/>
                <a:gd name="T13" fmla="*/ 25 h 28"/>
                <a:gd name="T14" fmla="*/ 17 w 20"/>
                <a:gd name="T15" fmla="*/ 14 h 28"/>
                <a:gd name="T16" fmla="*/ 10 w 20"/>
                <a:gd name="T17" fmla="*/ 3 h 28"/>
                <a:gd name="T18" fmla="*/ 4 w 20"/>
                <a:gd name="T19" fmla="*/ 1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8">
                  <a:moveTo>
                    <a:pt x="20" y="14"/>
                  </a:moveTo>
                  <a:cubicBezTo>
                    <a:pt x="20" y="25"/>
                    <a:pt x="16" y="28"/>
                    <a:pt x="10" y="28"/>
                  </a:cubicBezTo>
                  <a:cubicBezTo>
                    <a:pt x="4" y="28"/>
                    <a:pt x="0" y="25"/>
                    <a:pt x="0" y="15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6" y="0"/>
                    <a:pt x="20" y="3"/>
                    <a:pt x="20" y="14"/>
                  </a:cubicBezTo>
                  <a:close/>
                  <a:moveTo>
                    <a:pt x="4" y="15"/>
                  </a:moveTo>
                  <a:cubicBezTo>
                    <a:pt x="4" y="23"/>
                    <a:pt x="6" y="25"/>
                    <a:pt x="10" y="25"/>
                  </a:cubicBezTo>
                  <a:cubicBezTo>
                    <a:pt x="14" y="25"/>
                    <a:pt x="17" y="23"/>
                    <a:pt x="17" y="14"/>
                  </a:cubicBezTo>
                  <a:cubicBezTo>
                    <a:pt x="17" y="5"/>
                    <a:pt x="15" y="3"/>
                    <a:pt x="10" y="3"/>
                  </a:cubicBezTo>
                  <a:cubicBezTo>
                    <a:pt x="6" y="3"/>
                    <a:pt x="4" y="5"/>
                    <a:pt x="4" y="15"/>
                  </a:cubicBezTo>
                  <a:close/>
                </a:path>
              </a:pathLst>
            </a:custGeom>
            <a:solidFill>
              <a:srgbClr val="071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69"/>
            <p:cNvSpPr>
              <a:spLocks/>
            </p:cNvSpPr>
            <p:nvPr/>
          </p:nvSpPr>
          <p:spPr bwMode="auto">
            <a:xfrm>
              <a:off x="1658" y="2144"/>
              <a:ext cx="33" cy="81"/>
            </a:xfrm>
            <a:custGeom>
              <a:avLst/>
              <a:gdLst>
                <a:gd name="T0" fmla="*/ 24 w 33"/>
                <a:gd name="T1" fmla="*/ 0 h 81"/>
                <a:gd name="T2" fmla="*/ 33 w 33"/>
                <a:gd name="T3" fmla="*/ 0 h 81"/>
                <a:gd name="T4" fmla="*/ 33 w 33"/>
                <a:gd name="T5" fmla="*/ 81 h 81"/>
                <a:gd name="T6" fmla="*/ 24 w 33"/>
                <a:gd name="T7" fmla="*/ 81 h 81"/>
                <a:gd name="T8" fmla="*/ 24 w 33"/>
                <a:gd name="T9" fmla="*/ 9 h 81"/>
                <a:gd name="T10" fmla="*/ 3 w 33"/>
                <a:gd name="T11" fmla="*/ 24 h 81"/>
                <a:gd name="T12" fmla="*/ 0 w 33"/>
                <a:gd name="T13" fmla="*/ 15 h 81"/>
                <a:gd name="T14" fmla="*/ 24 w 33"/>
                <a:gd name="T1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81">
                  <a:moveTo>
                    <a:pt x="24" y="0"/>
                  </a:moveTo>
                  <a:lnTo>
                    <a:pt x="33" y="0"/>
                  </a:lnTo>
                  <a:lnTo>
                    <a:pt x="33" y="81"/>
                  </a:lnTo>
                  <a:lnTo>
                    <a:pt x="24" y="81"/>
                  </a:lnTo>
                  <a:lnTo>
                    <a:pt x="24" y="9"/>
                  </a:lnTo>
                  <a:lnTo>
                    <a:pt x="3" y="24"/>
                  </a:lnTo>
                  <a:lnTo>
                    <a:pt x="0" y="1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71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70"/>
            <p:cNvSpPr>
              <a:spLocks noEditPoints="1"/>
            </p:cNvSpPr>
            <p:nvPr/>
          </p:nvSpPr>
          <p:spPr bwMode="auto">
            <a:xfrm>
              <a:off x="1714" y="2141"/>
              <a:ext cx="60" cy="84"/>
            </a:xfrm>
            <a:custGeom>
              <a:avLst/>
              <a:gdLst>
                <a:gd name="T0" fmla="*/ 20 w 20"/>
                <a:gd name="T1" fmla="*/ 14 h 28"/>
                <a:gd name="T2" fmla="*/ 10 w 20"/>
                <a:gd name="T3" fmla="*/ 28 h 28"/>
                <a:gd name="T4" fmla="*/ 0 w 20"/>
                <a:gd name="T5" fmla="*/ 15 h 28"/>
                <a:gd name="T6" fmla="*/ 10 w 20"/>
                <a:gd name="T7" fmla="*/ 0 h 28"/>
                <a:gd name="T8" fmla="*/ 20 w 20"/>
                <a:gd name="T9" fmla="*/ 14 h 28"/>
                <a:gd name="T10" fmla="*/ 3 w 20"/>
                <a:gd name="T11" fmla="*/ 15 h 28"/>
                <a:gd name="T12" fmla="*/ 10 w 20"/>
                <a:gd name="T13" fmla="*/ 25 h 28"/>
                <a:gd name="T14" fmla="*/ 16 w 20"/>
                <a:gd name="T15" fmla="*/ 14 h 28"/>
                <a:gd name="T16" fmla="*/ 10 w 20"/>
                <a:gd name="T17" fmla="*/ 3 h 28"/>
                <a:gd name="T18" fmla="*/ 3 w 20"/>
                <a:gd name="T19" fmla="*/ 1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8">
                  <a:moveTo>
                    <a:pt x="20" y="14"/>
                  </a:moveTo>
                  <a:cubicBezTo>
                    <a:pt x="20" y="25"/>
                    <a:pt x="16" y="28"/>
                    <a:pt x="10" y="28"/>
                  </a:cubicBezTo>
                  <a:cubicBezTo>
                    <a:pt x="4" y="28"/>
                    <a:pt x="0" y="25"/>
                    <a:pt x="0" y="15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6" y="0"/>
                    <a:pt x="20" y="3"/>
                    <a:pt x="20" y="14"/>
                  </a:cubicBezTo>
                  <a:close/>
                  <a:moveTo>
                    <a:pt x="3" y="15"/>
                  </a:moveTo>
                  <a:cubicBezTo>
                    <a:pt x="3" y="23"/>
                    <a:pt x="6" y="25"/>
                    <a:pt x="10" y="25"/>
                  </a:cubicBezTo>
                  <a:cubicBezTo>
                    <a:pt x="14" y="25"/>
                    <a:pt x="16" y="23"/>
                    <a:pt x="16" y="14"/>
                  </a:cubicBezTo>
                  <a:cubicBezTo>
                    <a:pt x="16" y="5"/>
                    <a:pt x="14" y="3"/>
                    <a:pt x="10" y="3"/>
                  </a:cubicBezTo>
                  <a:cubicBezTo>
                    <a:pt x="6" y="3"/>
                    <a:pt x="3" y="5"/>
                    <a:pt x="3" y="15"/>
                  </a:cubicBezTo>
                  <a:close/>
                </a:path>
              </a:pathLst>
            </a:custGeom>
            <a:solidFill>
              <a:srgbClr val="071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71"/>
            <p:cNvSpPr>
              <a:spLocks noEditPoints="1"/>
            </p:cNvSpPr>
            <p:nvPr/>
          </p:nvSpPr>
          <p:spPr bwMode="auto">
            <a:xfrm>
              <a:off x="1789" y="2141"/>
              <a:ext cx="57" cy="84"/>
            </a:xfrm>
            <a:custGeom>
              <a:avLst/>
              <a:gdLst>
                <a:gd name="T0" fmla="*/ 19 w 19"/>
                <a:gd name="T1" fmla="*/ 14 h 28"/>
                <a:gd name="T2" fmla="*/ 9 w 19"/>
                <a:gd name="T3" fmla="*/ 28 h 28"/>
                <a:gd name="T4" fmla="*/ 0 w 19"/>
                <a:gd name="T5" fmla="*/ 15 h 28"/>
                <a:gd name="T6" fmla="*/ 9 w 19"/>
                <a:gd name="T7" fmla="*/ 0 h 28"/>
                <a:gd name="T8" fmla="*/ 19 w 19"/>
                <a:gd name="T9" fmla="*/ 14 h 28"/>
                <a:gd name="T10" fmla="*/ 3 w 19"/>
                <a:gd name="T11" fmla="*/ 15 h 28"/>
                <a:gd name="T12" fmla="*/ 9 w 19"/>
                <a:gd name="T13" fmla="*/ 25 h 28"/>
                <a:gd name="T14" fmla="*/ 16 w 19"/>
                <a:gd name="T15" fmla="*/ 14 h 28"/>
                <a:gd name="T16" fmla="*/ 9 w 19"/>
                <a:gd name="T17" fmla="*/ 3 h 28"/>
                <a:gd name="T18" fmla="*/ 3 w 19"/>
                <a:gd name="T19" fmla="*/ 1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28">
                  <a:moveTo>
                    <a:pt x="19" y="14"/>
                  </a:moveTo>
                  <a:cubicBezTo>
                    <a:pt x="19" y="25"/>
                    <a:pt x="16" y="28"/>
                    <a:pt x="9" y="28"/>
                  </a:cubicBezTo>
                  <a:cubicBezTo>
                    <a:pt x="3" y="28"/>
                    <a:pt x="0" y="25"/>
                    <a:pt x="0" y="15"/>
                  </a:cubicBezTo>
                  <a:cubicBezTo>
                    <a:pt x="0" y="3"/>
                    <a:pt x="3" y="0"/>
                    <a:pt x="9" y="0"/>
                  </a:cubicBezTo>
                  <a:cubicBezTo>
                    <a:pt x="16" y="0"/>
                    <a:pt x="19" y="3"/>
                    <a:pt x="19" y="14"/>
                  </a:cubicBezTo>
                  <a:close/>
                  <a:moveTo>
                    <a:pt x="3" y="15"/>
                  </a:moveTo>
                  <a:cubicBezTo>
                    <a:pt x="3" y="23"/>
                    <a:pt x="5" y="25"/>
                    <a:pt x="9" y="25"/>
                  </a:cubicBezTo>
                  <a:cubicBezTo>
                    <a:pt x="14" y="25"/>
                    <a:pt x="16" y="23"/>
                    <a:pt x="16" y="14"/>
                  </a:cubicBezTo>
                  <a:cubicBezTo>
                    <a:pt x="16" y="5"/>
                    <a:pt x="14" y="3"/>
                    <a:pt x="9" y="3"/>
                  </a:cubicBezTo>
                  <a:cubicBezTo>
                    <a:pt x="5" y="3"/>
                    <a:pt x="3" y="5"/>
                    <a:pt x="3" y="15"/>
                  </a:cubicBezTo>
                  <a:close/>
                </a:path>
              </a:pathLst>
            </a:custGeom>
            <a:solidFill>
              <a:srgbClr val="071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72"/>
            <p:cNvSpPr>
              <a:spLocks/>
            </p:cNvSpPr>
            <p:nvPr/>
          </p:nvSpPr>
          <p:spPr bwMode="auto">
            <a:xfrm>
              <a:off x="1864" y="2144"/>
              <a:ext cx="33" cy="81"/>
            </a:xfrm>
            <a:custGeom>
              <a:avLst/>
              <a:gdLst>
                <a:gd name="T0" fmla="*/ 27 w 33"/>
                <a:gd name="T1" fmla="*/ 0 h 81"/>
                <a:gd name="T2" fmla="*/ 33 w 33"/>
                <a:gd name="T3" fmla="*/ 0 h 81"/>
                <a:gd name="T4" fmla="*/ 33 w 33"/>
                <a:gd name="T5" fmla="*/ 81 h 81"/>
                <a:gd name="T6" fmla="*/ 24 w 33"/>
                <a:gd name="T7" fmla="*/ 81 h 81"/>
                <a:gd name="T8" fmla="*/ 24 w 33"/>
                <a:gd name="T9" fmla="*/ 9 h 81"/>
                <a:gd name="T10" fmla="*/ 3 w 33"/>
                <a:gd name="T11" fmla="*/ 24 h 81"/>
                <a:gd name="T12" fmla="*/ 0 w 33"/>
                <a:gd name="T13" fmla="*/ 15 h 81"/>
                <a:gd name="T14" fmla="*/ 27 w 33"/>
                <a:gd name="T1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81">
                  <a:moveTo>
                    <a:pt x="27" y="0"/>
                  </a:moveTo>
                  <a:lnTo>
                    <a:pt x="33" y="0"/>
                  </a:lnTo>
                  <a:lnTo>
                    <a:pt x="33" y="81"/>
                  </a:lnTo>
                  <a:lnTo>
                    <a:pt x="24" y="81"/>
                  </a:lnTo>
                  <a:lnTo>
                    <a:pt x="24" y="9"/>
                  </a:lnTo>
                  <a:lnTo>
                    <a:pt x="3" y="24"/>
                  </a:lnTo>
                  <a:lnTo>
                    <a:pt x="0" y="15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71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73"/>
            <p:cNvSpPr>
              <a:spLocks/>
            </p:cNvSpPr>
            <p:nvPr/>
          </p:nvSpPr>
          <p:spPr bwMode="auto">
            <a:xfrm>
              <a:off x="1920" y="2141"/>
              <a:ext cx="60" cy="78"/>
            </a:xfrm>
            <a:custGeom>
              <a:avLst/>
              <a:gdLst>
                <a:gd name="T0" fmla="*/ 4 w 20"/>
                <a:gd name="T1" fmla="*/ 26 h 26"/>
                <a:gd name="T2" fmla="*/ 7 w 20"/>
                <a:gd name="T3" fmla="*/ 24 h 26"/>
                <a:gd name="T4" fmla="*/ 4 w 20"/>
                <a:gd name="T5" fmla="*/ 15 h 26"/>
                <a:gd name="T6" fmla="*/ 10 w 20"/>
                <a:gd name="T7" fmla="*/ 3 h 26"/>
                <a:gd name="T8" fmla="*/ 17 w 20"/>
                <a:gd name="T9" fmla="*/ 14 h 26"/>
                <a:gd name="T10" fmla="*/ 15 w 20"/>
                <a:gd name="T11" fmla="*/ 23 h 26"/>
                <a:gd name="T12" fmla="*/ 19 w 20"/>
                <a:gd name="T13" fmla="*/ 23 h 26"/>
                <a:gd name="T14" fmla="*/ 20 w 20"/>
                <a:gd name="T15" fmla="*/ 14 h 26"/>
                <a:gd name="T16" fmla="*/ 10 w 20"/>
                <a:gd name="T17" fmla="*/ 0 h 26"/>
                <a:gd name="T18" fmla="*/ 0 w 20"/>
                <a:gd name="T19" fmla="*/ 15 h 26"/>
                <a:gd name="T20" fmla="*/ 4 w 20"/>
                <a:gd name="T21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6">
                  <a:moveTo>
                    <a:pt x="4" y="26"/>
                  </a:moveTo>
                  <a:cubicBezTo>
                    <a:pt x="5" y="25"/>
                    <a:pt x="6" y="25"/>
                    <a:pt x="7" y="24"/>
                  </a:cubicBezTo>
                  <a:cubicBezTo>
                    <a:pt x="5" y="23"/>
                    <a:pt x="4" y="20"/>
                    <a:pt x="4" y="15"/>
                  </a:cubicBezTo>
                  <a:cubicBezTo>
                    <a:pt x="4" y="5"/>
                    <a:pt x="6" y="3"/>
                    <a:pt x="10" y="3"/>
                  </a:cubicBezTo>
                  <a:cubicBezTo>
                    <a:pt x="15" y="3"/>
                    <a:pt x="17" y="5"/>
                    <a:pt x="17" y="14"/>
                  </a:cubicBezTo>
                  <a:cubicBezTo>
                    <a:pt x="17" y="19"/>
                    <a:pt x="16" y="22"/>
                    <a:pt x="15" y="23"/>
                  </a:cubicBezTo>
                  <a:cubicBezTo>
                    <a:pt x="16" y="23"/>
                    <a:pt x="17" y="23"/>
                    <a:pt x="19" y="23"/>
                  </a:cubicBezTo>
                  <a:cubicBezTo>
                    <a:pt x="19" y="21"/>
                    <a:pt x="20" y="18"/>
                    <a:pt x="20" y="14"/>
                  </a:cubicBezTo>
                  <a:cubicBezTo>
                    <a:pt x="20" y="3"/>
                    <a:pt x="17" y="0"/>
                    <a:pt x="10" y="0"/>
                  </a:cubicBezTo>
                  <a:cubicBezTo>
                    <a:pt x="4" y="0"/>
                    <a:pt x="0" y="3"/>
                    <a:pt x="0" y="15"/>
                  </a:cubicBezTo>
                  <a:cubicBezTo>
                    <a:pt x="0" y="21"/>
                    <a:pt x="2" y="24"/>
                    <a:pt x="4" y="26"/>
                  </a:cubicBezTo>
                  <a:close/>
                </a:path>
              </a:pathLst>
            </a:custGeom>
            <a:solidFill>
              <a:srgbClr val="071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74"/>
            <p:cNvSpPr>
              <a:spLocks/>
            </p:cNvSpPr>
            <p:nvPr/>
          </p:nvSpPr>
          <p:spPr bwMode="auto">
            <a:xfrm>
              <a:off x="1995" y="2141"/>
              <a:ext cx="57" cy="69"/>
            </a:xfrm>
            <a:custGeom>
              <a:avLst/>
              <a:gdLst>
                <a:gd name="T0" fmla="*/ 4 w 19"/>
                <a:gd name="T1" fmla="*/ 22 h 23"/>
                <a:gd name="T2" fmla="*/ 3 w 19"/>
                <a:gd name="T3" fmla="*/ 15 h 23"/>
                <a:gd name="T4" fmla="*/ 10 w 19"/>
                <a:gd name="T5" fmla="*/ 3 h 23"/>
                <a:gd name="T6" fmla="*/ 16 w 19"/>
                <a:gd name="T7" fmla="*/ 14 h 23"/>
                <a:gd name="T8" fmla="*/ 15 w 19"/>
                <a:gd name="T9" fmla="*/ 23 h 23"/>
                <a:gd name="T10" fmla="*/ 18 w 19"/>
                <a:gd name="T11" fmla="*/ 23 h 23"/>
                <a:gd name="T12" fmla="*/ 19 w 19"/>
                <a:gd name="T13" fmla="*/ 14 h 23"/>
                <a:gd name="T14" fmla="*/ 10 w 19"/>
                <a:gd name="T15" fmla="*/ 0 h 23"/>
                <a:gd name="T16" fmla="*/ 0 w 19"/>
                <a:gd name="T17" fmla="*/ 15 h 23"/>
                <a:gd name="T18" fmla="*/ 1 w 19"/>
                <a:gd name="T19" fmla="*/ 23 h 23"/>
                <a:gd name="T20" fmla="*/ 4 w 19"/>
                <a:gd name="T21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3">
                  <a:moveTo>
                    <a:pt x="4" y="22"/>
                  </a:moveTo>
                  <a:cubicBezTo>
                    <a:pt x="4" y="21"/>
                    <a:pt x="3" y="18"/>
                    <a:pt x="3" y="15"/>
                  </a:cubicBezTo>
                  <a:cubicBezTo>
                    <a:pt x="3" y="5"/>
                    <a:pt x="5" y="3"/>
                    <a:pt x="10" y="3"/>
                  </a:cubicBezTo>
                  <a:cubicBezTo>
                    <a:pt x="14" y="3"/>
                    <a:pt x="16" y="5"/>
                    <a:pt x="16" y="14"/>
                  </a:cubicBezTo>
                  <a:cubicBezTo>
                    <a:pt x="16" y="18"/>
                    <a:pt x="16" y="21"/>
                    <a:pt x="15" y="23"/>
                  </a:cubicBezTo>
                  <a:cubicBezTo>
                    <a:pt x="16" y="23"/>
                    <a:pt x="17" y="23"/>
                    <a:pt x="18" y="23"/>
                  </a:cubicBezTo>
                  <a:cubicBezTo>
                    <a:pt x="19" y="21"/>
                    <a:pt x="19" y="18"/>
                    <a:pt x="19" y="14"/>
                  </a:cubicBezTo>
                  <a:cubicBezTo>
                    <a:pt x="19" y="3"/>
                    <a:pt x="16" y="0"/>
                    <a:pt x="10" y="0"/>
                  </a:cubicBezTo>
                  <a:cubicBezTo>
                    <a:pt x="3" y="0"/>
                    <a:pt x="0" y="3"/>
                    <a:pt x="0" y="15"/>
                  </a:cubicBezTo>
                  <a:cubicBezTo>
                    <a:pt x="0" y="18"/>
                    <a:pt x="0" y="21"/>
                    <a:pt x="1" y="23"/>
                  </a:cubicBezTo>
                  <a:cubicBezTo>
                    <a:pt x="2" y="23"/>
                    <a:pt x="3" y="23"/>
                    <a:pt x="4" y="22"/>
                  </a:cubicBezTo>
                  <a:close/>
                </a:path>
              </a:pathLst>
            </a:custGeom>
            <a:solidFill>
              <a:srgbClr val="071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75"/>
            <p:cNvSpPr>
              <a:spLocks/>
            </p:cNvSpPr>
            <p:nvPr/>
          </p:nvSpPr>
          <p:spPr bwMode="auto">
            <a:xfrm>
              <a:off x="2070" y="2144"/>
              <a:ext cx="36" cy="81"/>
            </a:xfrm>
            <a:custGeom>
              <a:avLst/>
              <a:gdLst>
                <a:gd name="T0" fmla="*/ 27 w 36"/>
                <a:gd name="T1" fmla="*/ 0 h 81"/>
                <a:gd name="T2" fmla="*/ 36 w 36"/>
                <a:gd name="T3" fmla="*/ 0 h 81"/>
                <a:gd name="T4" fmla="*/ 36 w 36"/>
                <a:gd name="T5" fmla="*/ 81 h 81"/>
                <a:gd name="T6" fmla="*/ 27 w 36"/>
                <a:gd name="T7" fmla="*/ 81 h 81"/>
                <a:gd name="T8" fmla="*/ 27 w 36"/>
                <a:gd name="T9" fmla="*/ 9 h 81"/>
                <a:gd name="T10" fmla="*/ 6 w 36"/>
                <a:gd name="T11" fmla="*/ 24 h 81"/>
                <a:gd name="T12" fmla="*/ 0 w 36"/>
                <a:gd name="T13" fmla="*/ 15 h 81"/>
                <a:gd name="T14" fmla="*/ 27 w 36"/>
                <a:gd name="T1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81">
                  <a:moveTo>
                    <a:pt x="27" y="0"/>
                  </a:moveTo>
                  <a:lnTo>
                    <a:pt x="36" y="0"/>
                  </a:lnTo>
                  <a:lnTo>
                    <a:pt x="36" y="81"/>
                  </a:lnTo>
                  <a:lnTo>
                    <a:pt x="27" y="81"/>
                  </a:lnTo>
                  <a:lnTo>
                    <a:pt x="27" y="9"/>
                  </a:lnTo>
                  <a:lnTo>
                    <a:pt x="6" y="24"/>
                  </a:lnTo>
                  <a:lnTo>
                    <a:pt x="0" y="15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71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76"/>
            <p:cNvSpPr>
              <a:spLocks noEditPoints="1"/>
            </p:cNvSpPr>
            <p:nvPr/>
          </p:nvSpPr>
          <p:spPr bwMode="auto">
            <a:xfrm>
              <a:off x="2129" y="2141"/>
              <a:ext cx="57" cy="84"/>
            </a:xfrm>
            <a:custGeom>
              <a:avLst/>
              <a:gdLst>
                <a:gd name="T0" fmla="*/ 19 w 19"/>
                <a:gd name="T1" fmla="*/ 14 h 28"/>
                <a:gd name="T2" fmla="*/ 9 w 19"/>
                <a:gd name="T3" fmla="*/ 28 h 28"/>
                <a:gd name="T4" fmla="*/ 0 w 19"/>
                <a:gd name="T5" fmla="*/ 15 h 28"/>
                <a:gd name="T6" fmla="*/ 9 w 19"/>
                <a:gd name="T7" fmla="*/ 0 h 28"/>
                <a:gd name="T8" fmla="*/ 19 w 19"/>
                <a:gd name="T9" fmla="*/ 14 h 28"/>
                <a:gd name="T10" fmla="*/ 3 w 19"/>
                <a:gd name="T11" fmla="*/ 15 h 28"/>
                <a:gd name="T12" fmla="*/ 9 w 19"/>
                <a:gd name="T13" fmla="*/ 25 h 28"/>
                <a:gd name="T14" fmla="*/ 16 w 19"/>
                <a:gd name="T15" fmla="*/ 14 h 28"/>
                <a:gd name="T16" fmla="*/ 9 w 19"/>
                <a:gd name="T17" fmla="*/ 3 h 28"/>
                <a:gd name="T18" fmla="*/ 3 w 19"/>
                <a:gd name="T19" fmla="*/ 1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28">
                  <a:moveTo>
                    <a:pt x="19" y="14"/>
                  </a:moveTo>
                  <a:cubicBezTo>
                    <a:pt x="19" y="25"/>
                    <a:pt x="16" y="28"/>
                    <a:pt x="9" y="28"/>
                  </a:cubicBezTo>
                  <a:cubicBezTo>
                    <a:pt x="3" y="28"/>
                    <a:pt x="0" y="25"/>
                    <a:pt x="0" y="15"/>
                  </a:cubicBezTo>
                  <a:cubicBezTo>
                    <a:pt x="0" y="3"/>
                    <a:pt x="3" y="0"/>
                    <a:pt x="9" y="0"/>
                  </a:cubicBezTo>
                  <a:cubicBezTo>
                    <a:pt x="16" y="0"/>
                    <a:pt x="19" y="3"/>
                    <a:pt x="19" y="14"/>
                  </a:cubicBezTo>
                  <a:close/>
                  <a:moveTo>
                    <a:pt x="3" y="15"/>
                  </a:moveTo>
                  <a:cubicBezTo>
                    <a:pt x="3" y="23"/>
                    <a:pt x="5" y="25"/>
                    <a:pt x="9" y="25"/>
                  </a:cubicBezTo>
                  <a:cubicBezTo>
                    <a:pt x="14" y="25"/>
                    <a:pt x="16" y="23"/>
                    <a:pt x="16" y="14"/>
                  </a:cubicBezTo>
                  <a:cubicBezTo>
                    <a:pt x="16" y="5"/>
                    <a:pt x="14" y="3"/>
                    <a:pt x="9" y="3"/>
                  </a:cubicBezTo>
                  <a:cubicBezTo>
                    <a:pt x="5" y="3"/>
                    <a:pt x="3" y="5"/>
                    <a:pt x="3" y="15"/>
                  </a:cubicBezTo>
                  <a:close/>
                </a:path>
              </a:pathLst>
            </a:custGeom>
            <a:solidFill>
              <a:srgbClr val="071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77"/>
            <p:cNvSpPr>
              <a:spLocks/>
            </p:cNvSpPr>
            <p:nvPr/>
          </p:nvSpPr>
          <p:spPr bwMode="auto">
            <a:xfrm>
              <a:off x="2204" y="2144"/>
              <a:ext cx="36" cy="81"/>
            </a:xfrm>
            <a:custGeom>
              <a:avLst/>
              <a:gdLst>
                <a:gd name="T0" fmla="*/ 27 w 36"/>
                <a:gd name="T1" fmla="*/ 0 h 81"/>
                <a:gd name="T2" fmla="*/ 36 w 36"/>
                <a:gd name="T3" fmla="*/ 0 h 81"/>
                <a:gd name="T4" fmla="*/ 36 w 36"/>
                <a:gd name="T5" fmla="*/ 81 h 81"/>
                <a:gd name="T6" fmla="*/ 24 w 36"/>
                <a:gd name="T7" fmla="*/ 81 h 81"/>
                <a:gd name="T8" fmla="*/ 24 w 36"/>
                <a:gd name="T9" fmla="*/ 9 h 81"/>
                <a:gd name="T10" fmla="*/ 3 w 36"/>
                <a:gd name="T11" fmla="*/ 24 h 81"/>
                <a:gd name="T12" fmla="*/ 0 w 36"/>
                <a:gd name="T13" fmla="*/ 15 h 81"/>
                <a:gd name="T14" fmla="*/ 27 w 36"/>
                <a:gd name="T1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81">
                  <a:moveTo>
                    <a:pt x="27" y="0"/>
                  </a:moveTo>
                  <a:lnTo>
                    <a:pt x="36" y="0"/>
                  </a:lnTo>
                  <a:lnTo>
                    <a:pt x="36" y="81"/>
                  </a:lnTo>
                  <a:lnTo>
                    <a:pt x="24" y="81"/>
                  </a:lnTo>
                  <a:lnTo>
                    <a:pt x="24" y="9"/>
                  </a:lnTo>
                  <a:lnTo>
                    <a:pt x="3" y="24"/>
                  </a:lnTo>
                  <a:lnTo>
                    <a:pt x="0" y="15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71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78"/>
            <p:cNvSpPr>
              <a:spLocks noEditPoints="1"/>
            </p:cNvSpPr>
            <p:nvPr/>
          </p:nvSpPr>
          <p:spPr bwMode="auto">
            <a:xfrm>
              <a:off x="2261" y="2141"/>
              <a:ext cx="60" cy="84"/>
            </a:xfrm>
            <a:custGeom>
              <a:avLst/>
              <a:gdLst>
                <a:gd name="T0" fmla="*/ 20 w 20"/>
                <a:gd name="T1" fmla="*/ 14 h 28"/>
                <a:gd name="T2" fmla="*/ 10 w 20"/>
                <a:gd name="T3" fmla="*/ 28 h 28"/>
                <a:gd name="T4" fmla="*/ 0 w 20"/>
                <a:gd name="T5" fmla="*/ 15 h 28"/>
                <a:gd name="T6" fmla="*/ 10 w 20"/>
                <a:gd name="T7" fmla="*/ 0 h 28"/>
                <a:gd name="T8" fmla="*/ 20 w 20"/>
                <a:gd name="T9" fmla="*/ 14 h 28"/>
                <a:gd name="T10" fmla="*/ 4 w 20"/>
                <a:gd name="T11" fmla="*/ 15 h 28"/>
                <a:gd name="T12" fmla="*/ 10 w 20"/>
                <a:gd name="T13" fmla="*/ 25 h 28"/>
                <a:gd name="T14" fmla="*/ 17 w 20"/>
                <a:gd name="T15" fmla="*/ 14 h 28"/>
                <a:gd name="T16" fmla="*/ 10 w 20"/>
                <a:gd name="T17" fmla="*/ 3 h 28"/>
                <a:gd name="T18" fmla="*/ 4 w 20"/>
                <a:gd name="T19" fmla="*/ 1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8">
                  <a:moveTo>
                    <a:pt x="20" y="14"/>
                  </a:moveTo>
                  <a:cubicBezTo>
                    <a:pt x="20" y="25"/>
                    <a:pt x="16" y="28"/>
                    <a:pt x="10" y="28"/>
                  </a:cubicBezTo>
                  <a:cubicBezTo>
                    <a:pt x="4" y="28"/>
                    <a:pt x="0" y="25"/>
                    <a:pt x="0" y="15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7" y="0"/>
                    <a:pt x="20" y="3"/>
                    <a:pt x="20" y="14"/>
                  </a:cubicBezTo>
                  <a:close/>
                  <a:moveTo>
                    <a:pt x="4" y="15"/>
                  </a:moveTo>
                  <a:cubicBezTo>
                    <a:pt x="4" y="23"/>
                    <a:pt x="6" y="25"/>
                    <a:pt x="10" y="25"/>
                  </a:cubicBezTo>
                  <a:cubicBezTo>
                    <a:pt x="15" y="25"/>
                    <a:pt x="17" y="23"/>
                    <a:pt x="17" y="14"/>
                  </a:cubicBezTo>
                  <a:cubicBezTo>
                    <a:pt x="17" y="5"/>
                    <a:pt x="15" y="3"/>
                    <a:pt x="10" y="3"/>
                  </a:cubicBezTo>
                  <a:cubicBezTo>
                    <a:pt x="6" y="3"/>
                    <a:pt x="4" y="5"/>
                    <a:pt x="4" y="15"/>
                  </a:cubicBezTo>
                  <a:close/>
                </a:path>
              </a:pathLst>
            </a:custGeom>
            <a:solidFill>
              <a:srgbClr val="071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79"/>
            <p:cNvSpPr>
              <a:spLocks/>
            </p:cNvSpPr>
            <p:nvPr/>
          </p:nvSpPr>
          <p:spPr bwMode="auto">
            <a:xfrm>
              <a:off x="2338" y="2144"/>
              <a:ext cx="33" cy="81"/>
            </a:xfrm>
            <a:custGeom>
              <a:avLst/>
              <a:gdLst>
                <a:gd name="T0" fmla="*/ 24 w 33"/>
                <a:gd name="T1" fmla="*/ 0 h 81"/>
                <a:gd name="T2" fmla="*/ 33 w 33"/>
                <a:gd name="T3" fmla="*/ 0 h 81"/>
                <a:gd name="T4" fmla="*/ 33 w 33"/>
                <a:gd name="T5" fmla="*/ 81 h 81"/>
                <a:gd name="T6" fmla="*/ 24 w 33"/>
                <a:gd name="T7" fmla="*/ 81 h 81"/>
                <a:gd name="T8" fmla="*/ 24 w 33"/>
                <a:gd name="T9" fmla="*/ 9 h 81"/>
                <a:gd name="T10" fmla="*/ 3 w 33"/>
                <a:gd name="T11" fmla="*/ 24 h 81"/>
                <a:gd name="T12" fmla="*/ 0 w 33"/>
                <a:gd name="T13" fmla="*/ 15 h 81"/>
                <a:gd name="T14" fmla="*/ 24 w 33"/>
                <a:gd name="T1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81">
                  <a:moveTo>
                    <a:pt x="24" y="0"/>
                  </a:moveTo>
                  <a:lnTo>
                    <a:pt x="33" y="0"/>
                  </a:lnTo>
                  <a:lnTo>
                    <a:pt x="33" y="81"/>
                  </a:lnTo>
                  <a:lnTo>
                    <a:pt x="24" y="81"/>
                  </a:lnTo>
                  <a:lnTo>
                    <a:pt x="24" y="9"/>
                  </a:lnTo>
                  <a:lnTo>
                    <a:pt x="3" y="24"/>
                  </a:lnTo>
                  <a:lnTo>
                    <a:pt x="0" y="1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71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80"/>
            <p:cNvSpPr>
              <a:spLocks noEditPoints="1"/>
            </p:cNvSpPr>
            <p:nvPr/>
          </p:nvSpPr>
          <p:spPr bwMode="auto">
            <a:xfrm>
              <a:off x="2395" y="2141"/>
              <a:ext cx="60" cy="84"/>
            </a:xfrm>
            <a:custGeom>
              <a:avLst/>
              <a:gdLst>
                <a:gd name="T0" fmla="*/ 20 w 20"/>
                <a:gd name="T1" fmla="*/ 14 h 28"/>
                <a:gd name="T2" fmla="*/ 10 w 20"/>
                <a:gd name="T3" fmla="*/ 28 h 28"/>
                <a:gd name="T4" fmla="*/ 0 w 20"/>
                <a:gd name="T5" fmla="*/ 15 h 28"/>
                <a:gd name="T6" fmla="*/ 10 w 20"/>
                <a:gd name="T7" fmla="*/ 0 h 28"/>
                <a:gd name="T8" fmla="*/ 20 w 20"/>
                <a:gd name="T9" fmla="*/ 14 h 28"/>
                <a:gd name="T10" fmla="*/ 4 w 20"/>
                <a:gd name="T11" fmla="*/ 15 h 28"/>
                <a:gd name="T12" fmla="*/ 10 w 20"/>
                <a:gd name="T13" fmla="*/ 25 h 28"/>
                <a:gd name="T14" fmla="*/ 17 w 20"/>
                <a:gd name="T15" fmla="*/ 14 h 28"/>
                <a:gd name="T16" fmla="*/ 10 w 20"/>
                <a:gd name="T17" fmla="*/ 3 h 28"/>
                <a:gd name="T18" fmla="*/ 4 w 20"/>
                <a:gd name="T19" fmla="*/ 1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8">
                  <a:moveTo>
                    <a:pt x="20" y="14"/>
                  </a:moveTo>
                  <a:cubicBezTo>
                    <a:pt x="20" y="25"/>
                    <a:pt x="16" y="28"/>
                    <a:pt x="10" y="28"/>
                  </a:cubicBezTo>
                  <a:cubicBezTo>
                    <a:pt x="4" y="28"/>
                    <a:pt x="0" y="25"/>
                    <a:pt x="0" y="15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6" y="0"/>
                    <a:pt x="20" y="3"/>
                    <a:pt x="20" y="14"/>
                  </a:cubicBezTo>
                  <a:close/>
                  <a:moveTo>
                    <a:pt x="4" y="15"/>
                  </a:moveTo>
                  <a:cubicBezTo>
                    <a:pt x="4" y="23"/>
                    <a:pt x="6" y="25"/>
                    <a:pt x="10" y="25"/>
                  </a:cubicBezTo>
                  <a:cubicBezTo>
                    <a:pt x="14" y="25"/>
                    <a:pt x="17" y="23"/>
                    <a:pt x="17" y="14"/>
                  </a:cubicBezTo>
                  <a:cubicBezTo>
                    <a:pt x="17" y="5"/>
                    <a:pt x="15" y="3"/>
                    <a:pt x="10" y="3"/>
                  </a:cubicBezTo>
                  <a:cubicBezTo>
                    <a:pt x="6" y="3"/>
                    <a:pt x="4" y="5"/>
                    <a:pt x="4" y="15"/>
                  </a:cubicBezTo>
                  <a:close/>
                </a:path>
              </a:pathLst>
            </a:custGeom>
            <a:solidFill>
              <a:srgbClr val="071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81"/>
            <p:cNvSpPr>
              <a:spLocks/>
            </p:cNvSpPr>
            <p:nvPr/>
          </p:nvSpPr>
          <p:spPr bwMode="auto">
            <a:xfrm>
              <a:off x="2473" y="2144"/>
              <a:ext cx="33" cy="81"/>
            </a:xfrm>
            <a:custGeom>
              <a:avLst/>
              <a:gdLst>
                <a:gd name="T0" fmla="*/ 24 w 33"/>
                <a:gd name="T1" fmla="*/ 0 h 81"/>
                <a:gd name="T2" fmla="*/ 33 w 33"/>
                <a:gd name="T3" fmla="*/ 0 h 81"/>
                <a:gd name="T4" fmla="*/ 33 w 33"/>
                <a:gd name="T5" fmla="*/ 81 h 81"/>
                <a:gd name="T6" fmla="*/ 24 w 33"/>
                <a:gd name="T7" fmla="*/ 81 h 81"/>
                <a:gd name="T8" fmla="*/ 24 w 33"/>
                <a:gd name="T9" fmla="*/ 9 h 81"/>
                <a:gd name="T10" fmla="*/ 3 w 33"/>
                <a:gd name="T11" fmla="*/ 24 h 81"/>
                <a:gd name="T12" fmla="*/ 0 w 33"/>
                <a:gd name="T13" fmla="*/ 15 h 81"/>
                <a:gd name="T14" fmla="*/ 24 w 33"/>
                <a:gd name="T1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81">
                  <a:moveTo>
                    <a:pt x="24" y="0"/>
                  </a:moveTo>
                  <a:lnTo>
                    <a:pt x="33" y="0"/>
                  </a:lnTo>
                  <a:lnTo>
                    <a:pt x="33" y="81"/>
                  </a:lnTo>
                  <a:lnTo>
                    <a:pt x="24" y="81"/>
                  </a:lnTo>
                  <a:lnTo>
                    <a:pt x="24" y="9"/>
                  </a:lnTo>
                  <a:lnTo>
                    <a:pt x="3" y="24"/>
                  </a:lnTo>
                  <a:lnTo>
                    <a:pt x="0" y="1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71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82"/>
            <p:cNvSpPr>
              <a:spLocks noEditPoints="1"/>
            </p:cNvSpPr>
            <p:nvPr/>
          </p:nvSpPr>
          <p:spPr bwMode="auto">
            <a:xfrm>
              <a:off x="2530" y="2141"/>
              <a:ext cx="59" cy="84"/>
            </a:xfrm>
            <a:custGeom>
              <a:avLst/>
              <a:gdLst>
                <a:gd name="T0" fmla="*/ 20 w 20"/>
                <a:gd name="T1" fmla="*/ 14 h 28"/>
                <a:gd name="T2" fmla="*/ 10 w 20"/>
                <a:gd name="T3" fmla="*/ 28 h 28"/>
                <a:gd name="T4" fmla="*/ 0 w 20"/>
                <a:gd name="T5" fmla="*/ 15 h 28"/>
                <a:gd name="T6" fmla="*/ 10 w 20"/>
                <a:gd name="T7" fmla="*/ 0 h 28"/>
                <a:gd name="T8" fmla="*/ 20 w 20"/>
                <a:gd name="T9" fmla="*/ 14 h 28"/>
                <a:gd name="T10" fmla="*/ 3 w 20"/>
                <a:gd name="T11" fmla="*/ 15 h 28"/>
                <a:gd name="T12" fmla="*/ 10 w 20"/>
                <a:gd name="T13" fmla="*/ 25 h 28"/>
                <a:gd name="T14" fmla="*/ 16 w 20"/>
                <a:gd name="T15" fmla="*/ 14 h 28"/>
                <a:gd name="T16" fmla="*/ 10 w 20"/>
                <a:gd name="T17" fmla="*/ 3 h 28"/>
                <a:gd name="T18" fmla="*/ 3 w 20"/>
                <a:gd name="T19" fmla="*/ 1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8">
                  <a:moveTo>
                    <a:pt x="20" y="14"/>
                  </a:moveTo>
                  <a:cubicBezTo>
                    <a:pt x="20" y="25"/>
                    <a:pt x="16" y="28"/>
                    <a:pt x="10" y="28"/>
                  </a:cubicBezTo>
                  <a:cubicBezTo>
                    <a:pt x="4" y="28"/>
                    <a:pt x="0" y="25"/>
                    <a:pt x="0" y="15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6" y="0"/>
                    <a:pt x="20" y="3"/>
                    <a:pt x="20" y="14"/>
                  </a:cubicBezTo>
                  <a:close/>
                  <a:moveTo>
                    <a:pt x="3" y="15"/>
                  </a:moveTo>
                  <a:cubicBezTo>
                    <a:pt x="3" y="23"/>
                    <a:pt x="6" y="25"/>
                    <a:pt x="10" y="25"/>
                  </a:cubicBezTo>
                  <a:cubicBezTo>
                    <a:pt x="14" y="25"/>
                    <a:pt x="16" y="23"/>
                    <a:pt x="16" y="14"/>
                  </a:cubicBezTo>
                  <a:cubicBezTo>
                    <a:pt x="16" y="5"/>
                    <a:pt x="14" y="3"/>
                    <a:pt x="10" y="3"/>
                  </a:cubicBezTo>
                  <a:cubicBezTo>
                    <a:pt x="5" y="3"/>
                    <a:pt x="3" y="5"/>
                    <a:pt x="3" y="15"/>
                  </a:cubicBezTo>
                  <a:close/>
                </a:path>
              </a:pathLst>
            </a:custGeom>
            <a:solidFill>
              <a:srgbClr val="071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83"/>
            <p:cNvSpPr>
              <a:spLocks/>
            </p:cNvSpPr>
            <p:nvPr/>
          </p:nvSpPr>
          <p:spPr bwMode="auto">
            <a:xfrm>
              <a:off x="2604" y="2144"/>
              <a:ext cx="36" cy="81"/>
            </a:xfrm>
            <a:custGeom>
              <a:avLst/>
              <a:gdLst>
                <a:gd name="T0" fmla="*/ 27 w 36"/>
                <a:gd name="T1" fmla="*/ 0 h 81"/>
                <a:gd name="T2" fmla="*/ 36 w 36"/>
                <a:gd name="T3" fmla="*/ 0 h 81"/>
                <a:gd name="T4" fmla="*/ 36 w 36"/>
                <a:gd name="T5" fmla="*/ 81 h 81"/>
                <a:gd name="T6" fmla="*/ 27 w 36"/>
                <a:gd name="T7" fmla="*/ 81 h 81"/>
                <a:gd name="T8" fmla="*/ 27 w 36"/>
                <a:gd name="T9" fmla="*/ 9 h 81"/>
                <a:gd name="T10" fmla="*/ 6 w 36"/>
                <a:gd name="T11" fmla="*/ 24 h 81"/>
                <a:gd name="T12" fmla="*/ 0 w 36"/>
                <a:gd name="T13" fmla="*/ 15 h 81"/>
                <a:gd name="T14" fmla="*/ 27 w 36"/>
                <a:gd name="T1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81">
                  <a:moveTo>
                    <a:pt x="27" y="0"/>
                  </a:moveTo>
                  <a:lnTo>
                    <a:pt x="36" y="0"/>
                  </a:lnTo>
                  <a:lnTo>
                    <a:pt x="36" y="81"/>
                  </a:lnTo>
                  <a:lnTo>
                    <a:pt x="27" y="81"/>
                  </a:lnTo>
                  <a:lnTo>
                    <a:pt x="27" y="9"/>
                  </a:lnTo>
                  <a:lnTo>
                    <a:pt x="6" y="24"/>
                  </a:lnTo>
                  <a:lnTo>
                    <a:pt x="0" y="15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71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84"/>
            <p:cNvSpPr>
              <a:spLocks noEditPoints="1"/>
            </p:cNvSpPr>
            <p:nvPr/>
          </p:nvSpPr>
          <p:spPr bwMode="auto">
            <a:xfrm>
              <a:off x="1374" y="2288"/>
              <a:ext cx="60" cy="83"/>
            </a:xfrm>
            <a:custGeom>
              <a:avLst/>
              <a:gdLst>
                <a:gd name="T0" fmla="*/ 20 w 20"/>
                <a:gd name="T1" fmla="*/ 14 h 28"/>
                <a:gd name="T2" fmla="*/ 10 w 20"/>
                <a:gd name="T3" fmla="*/ 28 h 28"/>
                <a:gd name="T4" fmla="*/ 0 w 20"/>
                <a:gd name="T5" fmla="*/ 14 h 28"/>
                <a:gd name="T6" fmla="*/ 10 w 20"/>
                <a:gd name="T7" fmla="*/ 0 h 28"/>
                <a:gd name="T8" fmla="*/ 20 w 20"/>
                <a:gd name="T9" fmla="*/ 14 h 28"/>
                <a:gd name="T10" fmla="*/ 3 w 20"/>
                <a:gd name="T11" fmla="*/ 14 h 28"/>
                <a:gd name="T12" fmla="*/ 10 w 20"/>
                <a:gd name="T13" fmla="*/ 25 h 28"/>
                <a:gd name="T14" fmla="*/ 16 w 20"/>
                <a:gd name="T15" fmla="*/ 14 h 28"/>
                <a:gd name="T16" fmla="*/ 10 w 20"/>
                <a:gd name="T17" fmla="*/ 3 h 28"/>
                <a:gd name="T18" fmla="*/ 3 w 20"/>
                <a:gd name="T1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8">
                  <a:moveTo>
                    <a:pt x="20" y="14"/>
                  </a:moveTo>
                  <a:cubicBezTo>
                    <a:pt x="20" y="25"/>
                    <a:pt x="16" y="28"/>
                    <a:pt x="10" y="28"/>
                  </a:cubicBezTo>
                  <a:cubicBezTo>
                    <a:pt x="4" y="28"/>
                    <a:pt x="0" y="25"/>
                    <a:pt x="0" y="14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6" y="0"/>
                    <a:pt x="20" y="3"/>
                    <a:pt x="20" y="14"/>
                  </a:cubicBezTo>
                  <a:close/>
                  <a:moveTo>
                    <a:pt x="3" y="14"/>
                  </a:moveTo>
                  <a:cubicBezTo>
                    <a:pt x="3" y="23"/>
                    <a:pt x="6" y="25"/>
                    <a:pt x="10" y="25"/>
                  </a:cubicBezTo>
                  <a:cubicBezTo>
                    <a:pt x="14" y="25"/>
                    <a:pt x="16" y="23"/>
                    <a:pt x="16" y="14"/>
                  </a:cubicBezTo>
                  <a:cubicBezTo>
                    <a:pt x="16" y="5"/>
                    <a:pt x="14" y="3"/>
                    <a:pt x="10" y="3"/>
                  </a:cubicBezTo>
                  <a:cubicBezTo>
                    <a:pt x="5" y="3"/>
                    <a:pt x="3" y="5"/>
                    <a:pt x="3" y="14"/>
                  </a:cubicBezTo>
                  <a:close/>
                </a:path>
              </a:pathLst>
            </a:custGeom>
            <a:solidFill>
              <a:srgbClr val="071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85"/>
            <p:cNvSpPr>
              <a:spLocks/>
            </p:cNvSpPr>
            <p:nvPr/>
          </p:nvSpPr>
          <p:spPr bwMode="auto">
            <a:xfrm>
              <a:off x="1449" y="2291"/>
              <a:ext cx="36" cy="80"/>
            </a:xfrm>
            <a:custGeom>
              <a:avLst/>
              <a:gdLst>
                <a:gd name="T0" fmla="*/ 27 w 36"/>
                <a:gd name="T1" fmla="*/ 0 h 80"/>
                <a:gd name="T2" fmla="*/ 36 w 36"/>
                <a:gd name="T3" fmla="*/ 0 h 80"/>
                <a:gd name="T4" fmla="*/ 36 w 36"/>
                <a:gd name="T5" fmla="*/ 80 h 80"/>
                <a:gd name="T6" fmla="*/ 27 w 36"/>
                <a:gd name="T7" fmla="*/ 80 h 80"/>
                <a:gd name="T8" fmla="*/ 27 w 36"/>
                <a:gd name="T9" fmla="*/ 9 h 80"/>
                <a:gd name="T10" fmla="*/ 6 w 36"/>
                <a:gd name="T11" fmla="*/ 24 h 80"/>
                <a:gd name="T12" fmla="*/ 0 w 36"/>
                <a:gd name="T13" fmla="*/ 15 h 80"/>
                <a:gd name="T14" fmla="*/ 27 w 36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80">
                  <a:moveTo>
                    <a:pt x="27" y="0"/>
                  </a:moveTo>
                  <a:lnTo>
                    <a:pt x="36" y="0"/>
                  </a:lnTo>
                  <a:lnTo>
                    <a:pt x="36" y="80"/>
                  </a:lnTo>
                  <a:lnTo>
                    <a:pt x="27" y="80"/>
                  </a:lnTo>
                  <a:lnTo>
                    <a:pt x="27" y="9"/>
                  </a:lnTo>
                  <a:lnTo>
                    <a:pt x="6" y="24"/>
                  </a:lnTo>
                  <a:lnTo>
                    <a:pt x="0" y="15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71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86"/>
            <p:cNvSpPr>
              <a:spLocks noEditPoints="1"/>
            </p:cNvSpPr>
            <p:nvPr/>
          </p:nvSpPr>
          <p:spPr bwMode="auto">
            <a:xfrm>
              <a:off x="1508" y="2288"/>
              <a:ext cx="57" cy="83"/>
            </a:xfrm>
            <a:custGeom>
              <a:avLst/>
              <a:gdLst>
                <a:gd name="T0" fmla="*/ 19 w 19"/>
                <a:gd name="T1" fmla="*/ 14 h 28"/>
                <a:gd name="T2" fmla="*/ 10 w 19"/>
                <a:gd name="T3" fmla="*/ 28 h 28"/>
                <a:gd name="T4" fmla="*/ 0 w 19"/>
                <a:gd name="T5" fmla="*/ 14 h 28"/>
                <a:gd name="T6" fmla="*/ 10 w 19"/>
                <a:gd name="T7" fmla="*/ 0 h 28"/>
                <a:gd name="T8" fmla="*/ 19 w 19"/>
                <a:gd name="T9" fmla="*/ 14 h 28"/>
                <a:gd name="T10" fmla="*/ 3 w 19"/>
                <a:gd name="T11" fmla="*/ 14 h 28"/>
                <a:gd name="T12" fmla="*/ 10 w 19"/>
                <a:gd name="T13" fmla="*/ 25 h 28"/>
                <a:gd name="T14" fmla="*/ 16 w 19"/>
                <a:gd name="T15" fmla="*/ 14 h 28"/>
                <a:gd name="T16" fmla="*/ 10 w 19"/>
                <a:gd name="T17" fmla="*/ 3 h 28"/>
                <a:gd name="T18" fmla="*/ 3 w 19"/>
                <a:gd name="T1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28">
                  <a:moveTo>
                    <a:pt x="19" y="14"/>
                  </a:moveTo>
                  <a:cubicBezTo>
                    <a:pt x="19" y="25"/>
                    <a:pt x="16" y="28"/>
                    <a:pt x="10" y="28"/>
                  </a:cubicBezTo>
                  <a:cubicBezTo>
                    <a:pt x="3" y="28"/>
                    <a:pt x="0" y="25"/>
                    <a:pt x="0" y="14"/>
                  </a:cubicBezTo>
                  <a:cubicBezTo>
                    <a:pt x="0" y="3"/>
                    <a:pt x="3" y="0"/>
                    <a:pt x="10" y="0"/>
                  </a:cubicBezTo>
                  <a:cubicBezTo>
                    <a:pt x="16" y="0"/>
                    <a:pt x="19" y="3"/>
                    <a:pt x="19" y="14"/>
                  </a:cubicBezTo>
                  <a:close/>
                  <a:moveTo>
                    <a:pt x="3" y="14"/>
                  </a:moveTo>
                  <a:cubicBezTo>
                    <a:pt x="3" y="23"/>
                    <a:pt x="5" y="25"/>
                    <a:pt x="10" y="25"/>
                  </a:cubicBezTo>
                  <a:cubicBezTo>
                    <a:pt x="14" y="25"/>
                    <a:pt x="16" y="23"/>
                    <a:pt x="16" y="14"/>
                  </a:cubicBezTo>
                  <a:cubicBezTo>
                    <a:pt x="16" y="5"/>
                    <a:pt x="14" y="3"/>
                    <a:pt x="10" y="3"/>
                  </a:cubicBezTo>
                  <a:cubicBezTo>
                    <a:pt x="5" y="3"/>
                    <a:pt x="3" y="5"/>
                    <a:pt x="3" y="14"/>
                  </a:cubicBezTo>
                  <a:close/>
                </a:path>
              </a:pathLst>
            </a:custGeom>
            <a:solidFill>
              <a:srgbClr val="071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87"/>
            <p:cNvSpPr>
              <a:spLocks noEditPoints="1"/>
            </p:cNvSpPr>
            <p:nvPr/>
          </p:nvSpPr>
          <p:spPr bwMode="auto">
            <a:xfrm>
              <a:off x="1580" y="2288"/>
              <a:ext cx="60" cy="83"/>
            </a:xfrm>
            <a:custGeom>
              <a:avLst/>
              <a:gdLst>
                <a:gd name="T0" fmla="*/ 20 w 20"/>
                <a:gd name="T1" fmla="*/ 14 h 28"/>
                <a:gd name="T2" fmla="*/ 10 w 20"/>
                <a:gd name="T3" fmla="*/ 28 h 28"/>
                <a:gd name="T4" fmla="*/ 0 w 20"/>
                <a:gd name="T5" fmla="*/ 14 h 28"/>
                <a:gd name="T6" fmla="*/ 10 w 20"/>
                <a:gd name="T7" fmla="*/ 0 h 28"/>
                <a:gd name="T8" fmla="*/ 20 w 20"/>
                <a:gd name="T9" fmla="*/ 14 h 28"/>
                <a:gd name="T10" fmla="*/ 4 w 20"/>
                <a:gd name="T11" fmla="*/ 14 h 28"/>
                <a:gd name="T12" fmla="*/ 10 w 20"/>
                <a:gd name="T13" fmla="*/ 25 h 28"/>
                <a:gd name="T14" fmla="*/ 17 w 20"/>
                <a:gd name="T15" fmla="*/ 14 h 28"/>
                <a:gd name="T16" fmla="*/ 10 w 20"/>
                <a:gd name="T17" fmla="*/ 3 h 28"/>
                <a:gd name="T18" fmla="*/ 4 w 20"/>
                <a:gd name="T1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8">
                  <a:moveTo>
                    <a:pt x="20" y="14"/>
                  </a:moveTo>
                  <a:cubicBezTo>
                    <a:pt x="20" y="25"/>
                    <a:pt x="16" y="28"/>
                    <a:pt x="10" y="28"/>
                  </a:cubicBezTo>
                  <a:cubicBezTo>
                    <a:pt x="4" y="28"/>
                    <a:pt x="0" y="25"/>
                    <a:pt x="0" y="14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6" y="0"/>
                    <a:pt x="20" y="3"/>
                    <a:pt x="20" y="14"/>
                  </a:cubicBezTo>
                  <a:close/>
                  <a:moveTo>
                    <a:pt x="4" y="14"/>
                  </a:moveTo>
                  <a:cubicBezTo>
                    <a:pt x="4" y="23"/>
                    <a:pt x="6" y="25"/>
                    <a:pt x="10" y="25"/>
                  </a:cubicBezTo>
                  <a:cubicBezTo>
                    <a:pt x="14" y="25"/>
                    <a:pt x="17" y="23"/>
                    <a:pt x="17" y="14"/>
                  </a:cubicBezTo>
                  <a:cubicBezTo>
                    <a:pt x="17" y="5"/>
                    <a:pt x="15" y="3"/>
                    <a:pt x="10" y="3"/>
                  </a:cubicBezTo>
                  <a:cubicBezTo>
                    <a:pt x="6" y="3"/>
                    <a:pt x="4" y="5"/>
                    <a:pt x="4" y="14"/>
                  </a:cubicBezTo>
                  <a:close/>
                </a:path>
              </a:pathLst>
            </a:custGeom>
            <a:solidFill>
              <a:srgbClr val="071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88"/>
            <p:cNvSpPr>
              <a:spLocks/>
            </p:cNvSpPr>
            <p:nvPr/>
          </p:nvSpPr>
          <p:spPr bwMode="auto">
            <a:xfrm>
              <a:off x="1658" y="2291"/>
              <a:ext cx="33" cy="80"/>
            </a:xfrm>
            <a:custGeom>
              <a:avLst/>
              <a:gdLst>
                <a:gd name="T0" fmla="*/ 24 w 33"/>
                <a:gd name="T1" fmla="*/ 0 h 80"/>
                <a:gd name="T2" fmla="*/ 33 w 33"/>
                <a:gd name="T3" fmla="*/ 0 h 80"/>
                <a:gd name="T4" fmla="*/ 33 w 33"/>
                <a:gd name="T5" fmla="*/ 80 h 80"/>
                <a:gd name="T6" fmla="*/ 24 w 33"/>
                <a:gd name="T7" fmla="*/ 80 h 80"/>
                <a:gd name="T8" fmla="*/ 24 w 33"/>
                <a:gd name="T9" fmla="*/ 9 h 80"/>
                <a:gd name="T10" fmla="*/ 3 w 33"/>
                <a:gd name="T11" fmla="*/ 24 h 80"/>
                <a:gd name="T12" fmla="*/ 0 w 33"/>
                <a:gd name="T13" fmla="*/ 15 h 80"/>
                <a:gd name="T14" fmla="*/ 24 w 33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80">
                  <a:moveTo>
                    <a:pt x="24" y="0"/>
                  </a:moveTo>
                  <a:lnTo>
                    <a:pt x="33" y="0"/>
                  </a:lnTo>
                  <a:lnTo>
                    <a:pt x="33" y="80"/>
                  </a:lnTo>
                  <a:lnTo>
                    <a:pt x="24" y="80"/>
                  </a:lnTo>
                  <a:lnTo>
                    <a:pt x="24" y="9"/>
                  </a:lnTo>
                  <a:lnTo>
                    <a:pt x="3" y="24"/>
                  </a:lnTo>
                  <a:lnTo>
                    <a:pt x="0" y="1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71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89"/>
            <p:cNvSpPr>
              <a:spLocks/>
            </p:cNvSpPr>
            <p:nvPr/>
          </p:nvSpPr>
          <p:spPr bwMode="auto">
            <a:xfrm>
              <a:off x="2264" y="2288"/>
              <a:ext cx="57" cy="83"/>
            </a:xfrm>
            <a:custGeom>
              <a:avLst/>
              <a:gdLst>
                <a:gd name="T0" fmla="*/ 9 w 19"/>
                <a:gd name="T1" fmla="*/ 0 h 28"/>
                <a:gd name="T2" fmla="*/ 0 w 19"/>
                <a:gd name="T3" fmla="*/ 12 h 28"/>
                <a:gd name="T4" fmla="*/ 0 w 19"/>
                <a:gd name="T5" fmla="*/ 13 h 28"/>
                <a:gd name="T6" fmla="*/ 3 w 19"/>
                <a:gd name="T7" fmla="*/ 18 h 28"/>
                <a:gd name="T8" fmla="*/ 3 w 19"/>
                <a:gd name="T9" fmla="*/ 14 h 28"/>
                <a:gd name="T10" fmla="*/ 9 w 19"/>
                <a:gd name="T11" fmla="*/ 3 h 28"/>
                <a:gd name="T12" fmla="*/ 16 w 19"/>
                <a:gd name="T13" fmla="*/ 14 h 28"/>
                <a:gd name="T14" fmla="*/ 9 w 19"/>
                <a:gd name="T15" fmla="*/ 25 h 28"/>
                <a:gd name="T16" fmla="*/ 4 w 19"/>
                <a:gd name="T17" fmla="*/ 23 h 28"/>
                <a:gd name="T18" fmla="*/ 5 w 19"/>
                <a:gd name="T19" fmla="*/ 26 h 28"/>
                <a:gd name="T20" fmla="*/ 6 w 19"/>
                <a:gd name="T21" fmla="*/ 27 h 28"/>
                <a:gd name="T22" fmla="*/ 9 w 19"/>
                <a:gd name="T23" fmla="*/ 28 h 28"/>
                <a:gd name="T24" fmla="*/ 19 w 19"/>
                <a:gd name="T25" fmla="*/ 14 h 28"/>
                <a:gd name="T26" fmla="*/ 9 w 19"/>
                <a:gd name="T2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28">
                  <a:moveTo>
                    <a:pt x="9" y="0"/>
                  </a:moveTo>
                  <a:cubicBezTo>
                    <a:pt x="4" y="0"/>
                    <a:pt x="0" y="3"/>
                    <a:pt x="0" y="12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5"/>
                    <a:pt x="2" y="16"/>
                    <a:pt x="3" y="18"/>
                  </a:cubicBezTo>
                  <a:cubicBezTo>
                    <a:pt x="3" y="17"/>
                    <a:pt x="3" y="16"/>
                    <a:pt x="3" y="14"/>
                  </a:cubicBezTo>
                  <a:cubicBezTo>
                    <a:pt x="3" y="5"/>
                    <a:pt x="5" y="3"/>
                    <a:pt x="9" y="3"/>
                  </a:cubicBezTo>
                  <a:cubicBezTo>
                    <a:pt x="14" y="3"/>
                    <a:pt x="16" y="5"/>
                    <a:pt x="16" y="14"/>
                  </a:cubicBezTo>
                  <a:cubicBezTo>
                    <a:pt x="16" y="23"/>
                    <a:pt x="14" y="25"/>
                    <a:pt x="9" y="25"/>
                  </a:cubicBezTo>
                  <a:cubicBezTo>
                    <a:pt x="7" y="25"/>
                    <a:pt x="6" y="25"/>
                    <a:pt x="4" y="23"/>
                  </a:cubicBezTo>
                  <a:cubicBezTo>
                    <a:pt x="5" y="24"/>
                    <a:pt x="5" y="25"/>
                    <a:pt x="5" y="26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7" y="28"/>
                    <a:pt x="8" y="28"/>
                    <a:pt x="9" y="28"/>
                  </a:cubicBezTo>
                  <a:cubicBezTo>
                    <a:pt x="15" y="28"/>
                    <a:pt x="19" y="25"/>
                    <a:pt x="19" y="14"/>
                  </a:cubicBezTo>
                  <a:cubicBezTo>
                    <a:pt x="19" y="3"/>
                    <a:pt x="16" y="0"/>
                    <a:pt x="9" y="0"/>
                  </a:cubicBezTo>
                  <a:close/>
                </a:path>
              </a:pathLst>
            </a:custGeom>
            <a:solidFill>
              <a:srgbClr val="071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90"/>
            <p:cNvSpPr>
              <a:spLocks/>
            </p:cNvSpPr>
            <p:nvPr/>
          </p:nvSpPr>
          <p:spPr bwMode="auto">
            <a:xfrm>
              <a:off x="2338" y="2291"/>
              <a:ext cx="33" cy="80"/>
            </a:xfrm>
            <a:custGeom>
              <a:avLst/>
              <a:gdLst>
                <a:gd name="T0" fmla="*/ 24 w 33"/>
                <a:gd name="T1" fmla="*/ 0 h 80"/>
                <a:gd name="T2" fmla="*/ 33 w 33"/>
                <a:gd name="T3" fmla="*/ 0 h 80"/>
                <a:gd name="T4" fmla="*/ 33 w 33"/>
                <a:gd name="T5" fmla="*/ 80 h 80"/>
                <a:gd name="T6" fmla="*/ 24 w 33"/>
                <a:gd name="T7" fmla="*/ 80 h 80"/>
                <a:gd name="T8" fmla="*/ 24 w 33"/>
                <a:gd name="T9" fmla="*/ 9 h 80"/>
                <a:gd name="T10" fmla="*/ 3 w 33"/>
                <a:gd name="T11" fmla="*/ 24 h 80"/>
                <a:gd name="T12" fmla="*/ 0 w 33"/>
                <a:gd name="T13" fmla="*/ 15 h 80"/>
                <a:gd name="T14" fmla="*/ 24 w 33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80">
                  <a:moveTo>
                    <a:pt x="24" y="0"/>
                  </a:moveTo>
                  <a:lnTo>
                    <a:pt x="33" y="0"/>
                  </a:lnTo>
                  <a:lnTo>
                    <a:pt x="33" y="80"/>
                  </a:lnTo>
                  <a:lnTo>
                    <a:pt x="24" y="80"/>
                  </a:lnTo>
                  <a:lnTo>
                    <a:pt x="24" y="9"/>
                  </a:lnTo>
                  <a:lnTo>
                    <a:pt x="3" y="24"/>
                  </a:lnTo>
                  <a:lnTo>
                    <a:pt x="0" y="1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71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91"/>
            <p:cNvSpPr>
              <a:spLocks noEditPoints="1"/>
            </p:cNvSpPr>
            <p:nvPr/>
          </p:nvSpPr>
          <p:spPr bwMode="auto">
            <a:xfrm>
              <a:off x="2395" y="2288"/>
              <a:ext cx="60" cy="83"/>
            </a:xfrm>
            <a:custGeom>
              <a:avLst/>
              <a:gdLst>
                <a:gd name="T0" fmla="*/ 20 w 20"/>
                <a:gd name="T1" fmla="*/ 14 h 28"/>
                <a:gd name="T2" fmla="*/ 10 w 20"/>
                <a:gd name="T3" fmla="*/ 28 h 28"/>
                <a:gd name="T4" fmla="*/ 0 w 20"/>
                <a:gd name="T5" fmla="*/ 14 h 28"/>
                <a:gd name="T6" fmla="*/ 10 w 20"/>
                <a:gd name="T7" fmla="*/ 0 h 28"/>
                <a:gd name="T8" fmla="*/ 20 w 20"/>
                <a:gd name="T9" fmla="*/ 14 h 28"/>
                <a:gd name="T10" fmla="*/ 4 w 20"/>
                <a:gd name="T11" fmla="*/ 14 h 28"/>
                <a:gd name="T12" fmla="*/ 10 w 20"/>
                <a:gd name="T13" fmla="*/ 25 h 28"/>
                <a:gd name="T14" fmla="*/ 17 w 20"/>
                <a:gd name="T15" fmla="*/ 14 h 28"/>
                <a:gd name="T16" fmla="*/ 10 w 20"/>
                <a:gd name="T17" fmla="*/ 3 h 28"/>
                <a:gd name="T18" fmla="*/ 4 w 20"/>
                <a:gd name="T1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8">
                  <a:moveTo>
                    <a:pt x="20" y="14"/>
                  </a:moveTo>
                  <a:cubicBezTo>
                    <a:pt x="20" y="25"/>
                    <a:pt x="16" y="28"/>
                    <a:pt x="10" y="28"/>
                  </a:cubicBezTo>
                  <a:cubicBezTo>
                    <a:pt x="4" y="28"/>
                    <a:pt x="0" y="25"/>
                    <a:pt x="0" y="14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6" y="0"/>
                    <a:pt x="20" y="3"/>
                    <a:pt x="20" y="14"/>
                  </a:cubicBezTo>
                  <a:close/>
                  <a:moveTo>
                    <a:pt x="4" y="14"/>
                  </a:moveTo>
                  <a:cubicBezTo>
                    <a:pt x="4" y="23"/>
                    <a:pt x="6" y="25"/>
                    <a:pt x="10" y="25"/>
                  </a:cubicBezTo>
                  <a:cubicBezTo>
                    <a:pt x="14" y="25"/>
                    <a:pt x="17" y="23"/>
                    <a:pt x="17" y="14"/>
                  </a:cubicBezTo>
                  <a:cubicBezTo>
                    <a:pt x="17" y="5"/>
                    <a:pt x="15" y="3"/>
                    <a:pt x="10" y="3"/>
                  </a:cubicBezTo>
                  <a:cubicBezTo>
                    <a:pt x="6" y="3"/>
                    <a:pt x="4" y="5"/>
                    <a:pt x="4" y="14"/>
                  </a:cubicBezTo>
                  <a:close/>
                </a:path>
              </a:pathLst>
            </a:custGeom>
            <a:solidFill>
              <a:srgbClr val="071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92"/>
            <p:cNvSpPr>
              <a:spLocks/>
            </p:cNvSpPr>
            <p:nvPr/>
          </p:nvSpPr>
          <p:spPr bwMode="auto">
            <a:xfrm>
              <a:off x="2473" y="2291"/>
              <a:ext cx="33" cy="80"/>
            </a:xfrm>
            <a:custGeom>
              <a:avLst/>
              <a:gdLst>
                <a:gd name="T0" fmla="*/ 24 w 33"/>
                <a:gd name="T1" fmla="*/ 0 h 80"/>
                <a:gd name="T2" fmla="*/ 33 w 33"/>
                <a:gd name="T3" fmla="*/ 0 h 80"/>
                <a:gd name="T4" fmla="*/ 33 w 33"/>
                <a:gd name="T5" fmla="*/ 80 h 80"/>
                <a:gd name="T6" fmla="*/ 24 w 33"/>
                <a:gd name="T7" fmla="*/ 80 h 80"/>
                <a:gd name="T8" fmla="*/ 24 w 33"/>
                <a:gd name="T9" fmla="*/ 9 h 80"/>
                <a:gd name="T10" fmla="*/ 3 w 33"/>
                <a:gd name="T11" fmla="*/ 24 h 80"/>
                <a:gd name="T12" fmla="*/ 0 w 33"/>
                <a:gd name="T13" fmla="*/ 15 h 80"/>
                <a:gd name="T14" fmla="*/ 24 w 33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80">
                  <a:moveTo>
                    <a:pt x="24" y="0"/>
                  </a:moveTo>
                  <a:lnTo>
                    <a:pt x="33" y="0"/>
                  </a:lnTo>
                  <a:lnTo>
                    <a:pt x="33" y="80"/>
                  </a:lnTo>
                  <a:lnTo>
                    <a:pt x="24" y="80"/>
                  </a:lnTo>
                  <a:lnTo>
                    <a:pt x="24" y="9"/>
                  </a:lnTo>
                  <a:lnTo>
                    <a:pt x="3" y="24"/>
                  </a:lnTo>
                  <a:lnTo>
                    <a:pt x="0" y="1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71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93"/>
            <p:cNvSpPr>
              <a:spLocks noEditPoints="1"/>
            </p:cNvSpPr>
            <p:nvPr/>
          </p:nvSpPr>
          <p:spPr bwMode="auto">
            <a:xfrm>
              <a:off x="2530" y="2288"/>
              <a:ext cx="59" cy="83"/>
            </a:xfrm>
            <a:custGeom>
              <a:avLst/>
              <a:gdLst>
                <a:gd name="T0" fmla="*/ 20 w 20"/>
                <a:gd name="T1" fmla="*/ 14 h 28"/>
                <a:gd name="T2" fmla="*/ 10 w 20"/>
                <a:gd name="T3" fmla="*/ 28 h 28"/>
                <a:gd name="T4" fmla="*/ 0 w 20"/>
                <a:gd name="T5" fmla="*/ 14 h 28"/>
                <a:gd name="T6" fmla="*/ 10 w 20"/>
                <a:gd name="T7" fmla="*/ 0 h 28"/>
                <a:gd name="T8" fmla="*/ 20 w 20"/>
                <a:gd name="T9" fmla="*/ 14 h 28"/>
                <a:gd name="T10" fmla="*/ 3 w 20"/>
                <a:gd name="T11" fmla="*/ 14 h 28"/>
                <a:gd name="T12" fmla="*/ 10 w 20"/>
                <a:gd name="T13" fmla="*/ 25 h 28"/>
                <a:gd name="T14" fmla="*/ 16 w 20"/>
                <a:gd name="T15" fmla="*/ 14 h 28"/>
                <a:gd name="T16" fmla="*/ 10 w 20"/>
                <a:gd name="T17" fmla="*/ 3 h 28"/>
                <a:gd name="T18" fmla="*/ 3 w 20"/>
                <a:gd name="T1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8">
                  <a:moveTo>
                    <a:pt x="20" y="14"/>
                  </a:moveTo>
                  <a:cubicBezTo>
                    <a:pt x="20" y="25"/>
                    <a:pt x="16" y="28"/>
                    <a:pt x="10" y="28"/>
                  </a:cubicBezTo>
                  <a:cubicBezTo>
                    <a:pt x="4" y="28"/>
                    <a:pt x="0" y="25"/>
                    <a:pt x="0" y="14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6" y="0"/>
                    <a:pt x="20" y="3"/>
                    <a:pt x="20" y="14"/>
                  </a:cubicBezTo>
                  <a:close/>
                  <a:moveTo>
                    <a:pt x="3" y="14"/>
                  </a:moveTo>
                  <a:cubicBezTo>
                    <a:pt x="3" y="23"/>
                    <a:pt x="6" y="25"/>
                    <a:pt x="10" y="25"/>
                  </a:cubicBezTo>
                  <a:cubicBezTo>
                    <a:pt x="14" y="25"/>
                    <a:pt x="16" y="23"/>
                    <a:pt x="16" y="14"/>
                  </a:cubicBezTo>
                  <a:cubicBezTo>
                    <a:pt x="16" y="5"/>
                    <a:pt x="14" y="3"/>
                    <a:pt x="10" y="3"/>
                  </a:cubicBezTo>
                  <a:cubicBezTo>
                    <a:pt x="5" y="3"/>
                    <a:pt x="3" y="5"/>
                    <a:pt x="3" y="14"/>
                  </a:cubicBezTo>
                  <a:close/>
                </a:path>
              </a:pathLst>
            </a:custGeom>
            <a:solidFill>
              <a:srgbClr val="071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94"/>
            <p:cNvSpPr>
              <a:spLocks/>
            </p:cNvSpPr>
            <p:nvPr/>
          </p:nvSpPr>
          <p:spPr bwMode="auto">
            <a:xfrm>
              <a:off x="1449" y="2437"/>
              <a:ext cx="36" cy="78"/>
            </a:xfrm>
            <a:custGeom>
              <a:avLst/>
              <a:gdLst>
                <a:gd name="T0" fmla="*/ 27 w 36"/>
                <a:gd name="T1" fmla="*/ 0 h 78"/>
                <a:gd name="T2" fmla="*/ 36 w 36"/>
                <a:gd name="T3" fmla="*/ 0 h 78"/>
                <a:gd name="T4" fmla="*/ 36 w 36"/>
                <a:gd name="T5" fmla="*/ 78 h 78"/>
                <a:gd name="T6" fmla="*/ 27 w 36"/>
                <a:gd name="T7" fmla="*/ 78 h 78"/>
                <a:gd name="T8" fmla="*/ 27 w 36"/>
                <a:gd name="T9" fmla="*/ 9 h 78"/>
                <a:gd name="T10" fmla="*/ 6 w 36"/>
                <a:gd name="T11" fmla="*/ 24 h 78"/>
                <a:gd name="T12" fmla="*/ 0 w 36"/>
                <a:gd name="T13" fmla="*/ 15 h 78"/>
                <a:gd name="T14" fmla="*/ 27 w 36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78">
                  <a:moveTo>
                    <a:pt x="27" y="0"/>
                  </a:moveTo>
                  <a:lnTo>
                    <a:pt x="36" y="0"/>
                  </a:lnTo>
                  <a:lnTo>
                    <a:pt x="36" y="78"/>
                  </a:lnTo>
                  <a:lnTo>
                    <a:pt x="27" y="78"/>
                  </a:lnTo>
                  <a:lnTo>
                    <a:pt x="27" y="9"/>
                  </a:lnTo>
                  <a:lnTo>
                    <a:pt x="6" y="24"/>
                  </a:lnTo>
                  <a:lnTo>
                    <a:pt x="0" y="15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71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95"/>
            <p:cNvSpPr>
              <a:spLocks noEditPoints="1"/>
            </p:cNvSpPr>
            <p:nvPr/>
          </p:nvSpPr>
          <p:spPr bwMode="auto">
            <a:xfrm>
              <a:off x="1508" y="2434"/>
              <a:ext cx="57" cy="84"/>
            </a:xfrm>
            <a:custGeom>
              <a:avLst/>
              <a:gdLst>
                <a:gd name="T0" fmla="*/ 19 w 19"/>
                <a:gd name="T1" fmla="*/ 14 h 28"/>
                <a:gd name="T2" fmla="*/ 10 w 19"/>
                <a:gd name="T3" fmla="*/ 28 h 28"/>
                <a:gd name="T4" fmla="*/ 0 w 19"/>
                <a:gd name="T5" fmla="*/ 14 h 28"/>
                <a:gd name="T6" fmla="*/ 10 w 19"/>
                <a:gd name="T7" fmla="*/ 0 h 28"/>
                <a:gd name="T8" fmla="*/ 19 w 19"/>
                <a:gd name="T9" fmla="*/ 14 h 28"/>
                <a:gd name="T10" fmla="*/ 3 w 19"/>
                <a:gd name="T11" fmla="*/ 14 h 28"/>
                <a:gd name="T12" fmla="*/ 10 w 19"/>
                <a:gd name="T13" fmla="*/ 25 h 28"/>
                <a:gd name="T14" fmla="*/ 16 w 19"/>
                <a:gd name="T15" fmla="*/ 14 h 28"/>
                <a:gd name="T16" fmla="*/ 10 w 19"/>
                <a:gd name="T17" fmla="*/ 3 h 28"/>
                <a:gd name="T18" fmla="*/ 3 w 19"/>
                <a:gd name="T1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28">
                  <a:moveTo>
                    <a:pt x="19" y="14"/>
                  </a:moveTo>
                  <a:cubicBezTo>
                    <a:pt x="19" y="25"/>
                    <a:pt x="16" y="28"/>
                    <a:pt x="10" y="28"/>
                  </a:cubicBezTo>
                  <a:cubicBezTo>
                    <a:pt x="3" y="28"/>
                    <a:pt x="0" y="25"/>
                    <a:pt x="0" y="14"/>
                  </a:cubicBezTo>
                  <a:cubicBezTo>
                    <a:pt x="0" y="3"/>
                    <a:pt x="3" y="0"/>
                    <a:pt x="10" y="0"/>
                  </a:cubicBezTo>
                  <a:cubicBezTo>
                    <a:pt x="16" y="0"/>
                    <a:pt x="19" y="3"/>
                    <a:pt x="19" y="14"/>
                  </a:cubicBezTo>
                  <a:close/>
                  <a:moveTo>
                    <a:pt x="3" y="14"/>
                  </a:moveTo>
                  <a:cubicBezTo>
                    <a:pt x="3" y="23"/>
                    <a:pt x="5" y="25"/>
                    <a:pt x="10" y="25"/>
                  </a:cubicBezTo>
                  <a:cubicBezTo>
                    <a:pt x="14" y="25"/>
                    <a:pt x="16" y="23"/>
                    <a:pt x="16" y="14"/>
                  </a:cubicBezTo>
                  <a:cubicBezTo>
                    <a:pt x="16" y="5"/>
                    <a:pt x="14" y="3"/>
                    <a:pt x="10" y="3"/>
                  </a:cubicBezTo>
                  <a:cubicBezTo>
                    <a:pt x="5" y="3"/>
                    <a:pt x="3" y="5"/>
                    <a:pt x="3" y="14"/>
                  </a:cubicBezTo>
                  <a:close/>
                </a:path>
              </a:pathLst>
            </a:custGeom>
            <a:solidFill>
              <a:srgbClr val="071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96"/>
            <p:cNvSpPr>
              <a:spLocks noEditPoints="1"/>
            </p:cNvSpPr>
            <p:nvPr/>
          </p:nvSpPr>
          <p:spPr bwMode="auto">
            <a:xfrm>
              <a:off x="1580" y="2434"/>
              <a:ext cx="60" cy="84"/>
            </a:xfrm>
            <a:custGeom>
              <a:avLst/>
              <a:gdLst>
                <a:gd name="T0" fmla="*/ 20 w 20"/>
                <a:gd name="T1" fmla="*/ 14 h 28"/>
                <a:gd name="T2" fmla="*/ 10 w 20"/>
                <a:gd name="T3" fmla="*/ 28 h 28"/>
                <a:gd name="T4" fmla="*/ 0 w 20"/>
                <a:gd name="T5" fmla="*/ 14 h 28"/>
                <a:gd name="T6" fmla="*/ 10 w 20"/>
                <a:gd name="T7" fmla="*/ 0 h 28"/>
                <a:gd name="T8" fmla="*/ 20 w 20"/>
                <a:gd name="T9" fmla="*/ 14 h 28"/>
                <a:gd name="T10" fmla="*/ 4 w 20"/>
                <a:gd name="T11" fmla="*/ 14 h 28"/>
                <a:gd name="T12" fmla="*/ 10 w 20"/>
                <a:gd name="T13" fmla="*/ 25 h 28"/>
                <a:gd name="T14" fmla="*/ 17 w 20"/>
                <a:gd name="T15" fmla="*/ 14 h 28"/>
                <a:gd name="T16" fmla="*/ 10 w 20"/>
                <a:gd name="T17" fmla="*/ 3 h 28"/>
                <a:gd name="T18" fmla="*/ 4 w 20"/>
                <a:gd name="T1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8">
                  <a:moveTo>
                    <a:pt x="20" y="14"/>
                  </a:moveTo>
                  <a:cubicBezTo>
                    <a:pt x="20" y="25"/>
                    <a:pt x="16" y="28"/>
                    <a:pt x="10" y="28"/>
                  </a:cubicBezTo>
                  <a:cubicBezTo>
                    <a:pt x="4" y="28"/>
                    <a:pt x="0" y="25"/>
                    <a:pt x="0" y="14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6" y="0"/>
                    <a:pt x="20" y="3"/>
                    <a:pt x="20" y="14"/>
                  </a:cubicBezTo>
                  <a:close/>
                  <a:moveTo>
                    <a:pt x="4" y="14"/>
                  </a:moveTo>
                  <a:cubicBezTo>
                    <a:pt x="4" y="23"/>
                    <a:pt x="6" y="25"/>
                    <a:pt x="10" y="25"/>
                  </a:cubicBezTo>
                  <a:cubicBezTo>
                    <a:pt x="14" y="25"/>
                    <a:pt x="17" y="23"/>
                    <a:pt x="17" y="14"/>
                  </a:cubicBezTo>
                  <a:cubicBezTo>
                    <a:pt x="17" y="5"/>
                    <a:pt x="15" y="3"/>
                    <a:pt x="10" y="3"/>
                  </a:cubicBezTo>
                  <a:cubicBezTo>
                    <a:pt x="6" y="3"/>
                    <a:pt x="4" y="5"/>
                    <a:pt x="4" y="14"/>
                  </a:cubicBezTo>
                  <a:close/>
                </a:path>
              </a:pathLst>
            </a:custGeom>
            <a:solidFill>
              <a:srgbClr val="071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97"/>
            <p:cNvSpPr>
              <a:spLocks/>
            </p:cNvSpPr>
            <p:nvPr/>
          </p:nvSpPr>
          <p:spPr bwMode="auto">
            <a:xfrm>
              <a:off x="2338" y="2437"/>
              <a:ext cx="33" cy="78"/>
            </a:xfrm>
            <a:custGeom>
              <a:avLst/>
              <a:gdLst>
                <a:gd name="T0" fmla="*/ 24 w 33"/>
                <a:gd name="T1" fmla="*/ 0 h 78"/>
                <a:gd name="T2" fmla="*/ 33 w 33"/>
                <a:gd name="T3" fmla="*/ 0 h 78"/>
                <a:gd name="T4" fmla="*/ 33 w 33"/>
                <a:gd name="T5" fmla="*/ 78 h 78"/>
                <a:gd name="T6" fmla="*/ 24 w 33"/>
                <a:gd name="T7" fmla="*/ 78 h 78"/>
                <a:gd name="T8" fmla="*/ 24 w 33"/>
                <a:gd name="T9" fmla="*/ 9 h 78"/>
                <a:gd name="T10" fmla="*/ 3 w 33"/>
                <a:gd name="T11" fmla="*/ 24 h 78"/>
                <a:gd name="T12" fmla="*/ 0 w 33"/>
                <a:gd name="T13" fmla="*/ 15 h 78"/>
                <a:gd name="T14" fmla="*/ 24 w 33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78">
                  <a:moveTo>
                    <a:pt x="24" y="0"/>
                  </a:moveTo>
                  <a:lnTo>
                    <a:pt x="33" y="0"/>
                  </a:lnTo>
                  <a:lnTo>
                    <a:pt x="33" y="78"/>
                  </a:lnTo>
                  <a:lnTo>
                    <a:pt x="24" y="78"/>
                  </a:lnTo>
                  <a:lnTo>
                    <a:pt x="24" y="9"/>
                  </a:lnTo>
                  <a:lnTo>
                    <a:pt x="3" y="24"/>
                  </a:lnTo>
                  <a:lnTo>
                    <a:pt x="0" y="1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71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98"/>
            <p:cNvSpPr>
              <a:spLocks noEditPoints="1"/>
            </p:cNvSpPr>
            <p:nvPr/>
          </p:nvSpPr>
          <p:spPr bwMode="auto">
            <a:xfrm>
              <a:off x="2395" y="2434"/>
              <a:ext cx="60" cy="84"/>
            </a:xfrm>
            <a:custGeom>
              <a:avLst/>
              <a:gdLst>
                <a:gd name="T0" fmla="*/ 20 w 20"/>
                <a:gd name="T1" fmla="*/ 14 h 28"/>
                <a:gd name="T2" fmla="*/ 10 w 20"/>
                <a:gd name="T3" fmla="*/ 28 h 28"/>
                <a:gd name="T4" fmla="*/ 0 w 20"/>
                <a:gd name="T5" fmla="*/ 14 h 28"/>
                <a:gd name="T6" fmla="*/ 10 w 20"/>
                <a:gd name="T7" fmla="*/ 0 h 28"/>
                <a:gd name="T8" fmla="*/ 20 w 20"/>
                <a:gd name="T9" fmla="*/ 14 h 28"/>
                <a:gd name="T10" fmla="*/ 4 w 20"/>
                <a:gd name="T11" fmla="*/ 14 h 28"/>
                <a:gd name="T12" fmla="*/ 10 w 20"/>
                <a:gd name="T13" fmla="*/ 25 h 28"/>
                <a:gd name="T14" fmla="*/ 17 w 20"/>
                <a:gd name="T15" fmla="*/ 14 h 28"/>
                <a:gd name="T16" fmla="*/ 10 w 20"/>
                <a:gd name="T17" fmla="*/ 3 h 28"/>
                <a:gd name="T18" fmla="*/ 4 w 20"/>
                <a:gd name="T1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8">
                  <a:moveTo>
                    <a:pt x="20" y="14"/>
                  </a:moveTo>
                  <a:cubicBezTo>
                    <a:pt x="20" y="25"/>
                    <a:pt x="16" y="28"/>
                    <a:pt x="10" y="28"/>
                  </a:cubicBezTo>
                  <a:cubicBezTo>
                    <a:pt x="4" y="28"/>
                    <a:pt x="0" y="25"/>
                    <a:pt x="0" y="14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6" y="0"/>
                    <a:pt x="20" y="3"/>
                    <a:pt x="20" y="14"/>
                  </a:cubicBezTo>
                  <a:close/>
                  <a:moveTo>
                    <a:pt x="4" y="14"/>
                  </a:moveTo>
                  <a:cubicBezTo>
                    <a:pt x="4" y="23"/>
                    <a:pt x="6" y="25"/>
                    <a:pt x="10" y="25"/>
                  </a:cubicBezTo>
                  <a:cubicBezTo>
                    <a:pt x="14" y="25"/>
                    <a:pt x="17" y="23"/>
                    <a:pt x="17" y="14"/>
                  </a:cubicBezTo>
                  <a:cubicBezTo>
                    <a:pt x="17" y="5"/>
                    <a:pt x="15" y="3"/>
                    <a:pt x="10" y="3"/>
                  </a:cubicBezTo>
                  <a:cubicBezTo>
                    <a:pt x="6" y="3"/>
                    <a:pt x="4" y="5"/>
                    <a:pt x="4" y="14"/>
                  </a:cubicBezTo>
                  <a:close/>
                </a:path>
              </a:pathLst>
            </a:custGeom>
            <a:solidFill>
              <a:srgbClr val="071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99"/>
            <p:cNvSpPr>
              <a:spLocks/>
            </p:cNvSpPr>
            <p:nvPr/>
          </p:nvSpPr>
          <p:spPr bwMode="auto">
            <a:xfrm>
              <a:off x="2473" y="2437"/>
              <a:ext cx="33" cy="78"/>
            </a:xfrm>
            <a:custGeom>
              <a:avLst/>
              <a:gdLst>
                <a:gd name="T0" fmla="*/ 24 w 33"/>
                <a:gd name="T1" fmla="*/ 0 h 78"/>
                <a:gd name="T2" fmla="*/ 33 w 33"/>
                <a:gd name="T3" fmla="*/ 0 h 78"/>
                <a:gd name="T4" fmla="*/ 33 w 33"/>
                <a:gd name="T5" fmla="*/ 78 h 78"/>
                <a:gd name="T6" fmla="*/ 24 w 33"/>
                <a:gd name="T7" fmla="*/ 78 h 78"/>
                <a:gd name="T8" fmla="*/ 24 w 33"/>
                <a:gd name="T9" fmla="*/ 9 h 78"/>
                <a:gd name="T10" fmla="*/ 3 w 33"/>
                <a:gd name="T11" fmla="*/ 24 h 78"/>
                <a:gd name="T12" fmla="*/ 0 w 33"/>
                <a:gd name="T13" fmla="*/ 15 h 78"/>
                <a:gd name="T14" fmla="*/ 24 w 33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78">
                  <a:moveTo>
                    <a:pt x="24" y="0"/>
                  </a:moveTo>
                  <a:lnTo>
                    <a:pt x="33" y="0"/>
                  </a:lnTo>
                  <a:lnTo>
                    <a:pt x="33" y="78"/>
                  </a:lnTo>
                  <a:lnTo>
                    <a:pt x="24" y="78"/>
                  </a:lnTo>
                  <a:lnTo>
                    <a:pt x="24" y="9"/>
                  </a:lnTo>
                  <a:lnTo>
                    <a:pt x="3" y="24"/>
                  </a:lnTo>
                  <a:lnTo>
                    <a:pt x="0" y="1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71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100"/>
            <p:cNvSpPr>
              <a:spLocks noEditPoints="1"/>
            </p:cNvSpPr>
            <p:nvPr/>
          </p:nvSpPr>
          <p:spPr bwMode="auto">
            <a:xfrm>
              <a:off x="2530" y="2434"/>
              <a:ext cx="59" cy="84"/>
            </a:xfrm>
            <a:custGeom>
              <a:avLst/>
              <a:gdLst>
                <a:gd name="T0" fmla="*/ 20 w 20"/>
                <a:gd name="T1" fmla="*/ 14 h 28"/>
                <a:gd name="T2" fmla="*/ 10 w 20"/>
                <a:gd name="T3" fmla="*/ 28 h 28"/>
                <a:gd name="T4" fmla="*/ 0 w 20"/>
                <a:gd name="T5" fmla="*/ 14 h 28"/>
                <a:gd name="T6" fmla="*/ 10 w 20"/>
                <a:gd name="T7" fmla="*/ 0 h 28"/>
                <a:gd name="T8" fmla="*/ 20 w 20"/>
                <a:gd name="T9" fmla="*/ 14 h 28"/>
                <a:gd name="T10" fmla="*/ 3 w 20"/>
                <a:gd name="T11" fmla="*/ 14 h 28"/>
                <a:gd name="T12" fmla="*/ 10 w 20"/>
                <a:gd name="T13" fmla="*/ 25 h 28"/>
                <a:gd name="T14" fmla="*/ 16 w 20"/>
                <a:gd name="T15" fmla="*/ 14 h 28"/>
                <a:gd name="T16" fmla="*/ 10 w 20"/>
                <a:gd name="T17" fmla="*/ 3 h 28"/>
                <a:gd name="T18" fmla="*/ 3 w 20"/>
                <a:gd name="T1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8">
                  <a:moveTo>
                    <a:pt x="20" y="14"/>
                  </a:moveTo>
                  <a:cubicBezTo>
                    <a:pt x="20" y="25"/>
                    <a:pt x="16" y="28"/>
                    <a:pt x="10" y="28"/>
                  </a:cubicBezTo>
                  <a:cubicBezTo>
                    <a:pt x="4" y="28"/>
                    <a:pt x="0" y="25"/>
                    <a:pt x="0" y="14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6" y="0"/>
                    <a:pt x="20" y="3"/>
                    <a:pt x="20" y="14"/>
                  </a:cubicBezTo>
                  <a:close/>
                  <a:moveTo>
                    <a:pt x="3" y="14"/>
                  </a:moveTo>
                  <a:cubicBezTo>
                    <a:pt x="3" y="23"/>
                    <a:pt x="6" y="25"/>
                    <a:pt x="10" y="25"/>
                  </a:cubicBezTo>
                  <a:cubicBezTo>
                    <a:pt x="14" y="25"/>
                    <a:pt x="16" y="23"/>
                    <a:pt x="16" y="14"/>
                  </a:cubicBezTo>
                  <a:cubicBezTo>
                    <a:pt x="16" y="5"/>
                    <a:pt x="14" y="3"/>
                    <a:pt x="10" y="3"/>
                  </a:cubicBezTo>
                  <a:cubicBezTo>
                    <a:pt x="5" y="3"/>
                    <a:pt x="3" y="5"/>
                    <a:pt x="3" y="14"/>
                  </a:cubicBezTo>
                  <a:close/>
                </a:path>
              </a:pathLst>
            </a:custGeom>
            <a:solidFill>
              <a:srgbClr val="071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101"/>
            <p:cNvSpPr>
              <a:spLocks/>
            </p:cNvSpPr>
            <p:nvPr/>
          </p:nvSpPr>
          <p:spPr bwMode="auto">
            <a:xfrm>
              <a:off x="2604" y="2437"/>
              <a:ext cx="36" cy="78"/>
            </a:xfrm>
            <a:custGeom>
              <a:avLst/>
              <a:gdLst>
                <a:gd name="T0" fmla="*/ 27 w 36"/>
                <a:gd name="T1" fmla="*/ 0 h 78"/>
                <a:gd name="T2" fmla="*/ 36 w 36"/>
                <a:gd name="T3" fmla="*/ 0 h 78"/>
                <a:gd name="T4" fmla="*/ 36 w 36"/>
                <a:gd name="T5" fmla="*/ 78 h 78"/>
                <a:gd name="T6" fmla="*/ 27 w 36"/>
                <a:gd name="T7" fmla="*/ 78 h 78"/>
                <a:gd name="T8" fmla="*/ 27 w 36"/>
                <a:gd name="T9" fmla="*/ 9 h 78"/>
                <a:gd name="T10" fmla="*/ 6 w 36"/>
                <a:gd name="T11" fmla="*/ 24 h 78"/>
                <a:gd name="T12" fmla="*/ 0 w 36"/>
                <a:gd name="T13" fmla="*/ 15 h 78"/>
                <a:gd name="T14" fmla="*/ 27 w 36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78">
                  <a:moveTo>
                    <a:pt x="27" y="0"/>
                  </a:moveTo>
                  <a:lnTo>
                    <a:pt x="36" y="0"/>
                  </a:lnTo>
                  <a:lnTo>
                    <a:pt x="36" y="78"/>
                  </a:lnTo>
                  <a:lnTo>
                    <a:pt x="27" y="78"/>
                  </a:lnTo>
                  <a:lnTo>
                    <a:pt x="27" y="9"/>
                  </a:lnTo>
                  <a:lnTo>
                    <a:pt x="6" y="24"/>
                  </a:lnTo>
                  <a:lnTo>
                    <a:pt x="0" y="15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71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102"/>
            <p:cNvSpPr>
              <a:spLocks noEditPoints="1"/>
            </p:cNvSpPr>
            <p:nvPr/>
          </p:nvSpPr>
          <p:spPr bwMode="auto">
            <a:xfrm>
              <a:off x="1374" y="2581"/>
              <a:ext cx="60" cy="83"/>
            </a:xfrm>
            <a:custGeom>
              <a:avLst/>
              <a:gdLst>
                <a:gd name="T0" fmla="*/ 20 w 20"/>
                <a:gd name="T1" fmla="*/ 14 h 28"/>
                <a:gd name="T2" fmla="*/ 10 w 20"/>
                <a:gd name="T3" fmla="*/ 28 h 28"/>
                <a:gd name="T4" fmla="*/ 0 w 20"/>
                <a:gd name="T5" fmla="*/ 14 h 28"/>
                <a:gd name="T6" fmla="*/ 10 w 20"/>
                <a:gd name="T7" fmla="*/ 0 h 28"/>
                <a:gd name="T8" fmla="*/ 20 w 20"/>
                <a:gd name="T9" fmla="*/ 14 h 28"/>
                <a:gd name="T10" fmla="*/ 3 w 20"/>
                <a:gd name="T11" fmla="*/ 14 h 28"/>
                <a:gd name="T12" fmla="*/ 10 w 20"/>
                <a:gd name="T13" fmla="*/ 25 h 28"/>
                <a:gd name="T14" fmla="*/ 16 w 20"/>
                <a:gd name="T15" fmla="*/ 14 h 28"/>
                <a:gd name="T16" fmla="*/ 10 w 20"/>
                <a:gd name="T17" fmla="*/ 3 h 28"/>
                <a:gd name="T18" fmla="*/ 3 w 20"/>
                <a:gd name="T1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8">
                  <a:moveTo>
                    <a:pt x="20" y="14"/>
                  </a:moveTo>
                  <a:cubicBezTo>
                    <a:pt x="20" y="25"/>
                    <a:pt x="16" y="28"/>
                    <a:pt x="10" y="28"/>
                  </a:cubicBezTo>
                  <a:cubicBezTo>
                    <a:pt x="4" y="28"/>
                    <a:pt x="0" y="25"/>
                    <a:pt x="0" y="14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6" y="0"/>
                    <a:pt x="20" y="3"/>
                    <a:pt x="20" y="14"/>
                  </a:cubicBezTo>
                  <a:close/>
                  <a:moveTo>
                    <a:pt x="3" y="14"/>
                  </a:moveTo>
                  <a:cubicBezTo>
                    <a:pt x="3" y="23"/>
                    <a:pt x="6" y="25"/>
                    <a:pt x="10" y="25"/>
                  </a:cubicBezTo>
                  <a:cubicBezTo>
                    <a:pt x="14" y="25"/>
                    <a:pt x="16" y="23"/>
                    <a:pt x="16" y="14"/>
                  </a:cubicBezTo>
                  <a:cubicBezTo>
                    <a:pt x="16" y="5"/>
                    <a:pt x="14" y="3"/>
                    <a:pt x="10" y="3"/>
                  </a:cubicBezTo>
                  <a:cubicBezTo>
                    <a:pt x="5" y="3"/>
                    <a:pt x="3" y="5"/>
                    <a:pt x="3" y="14"/>
                  </a:cubicBezTo>
                  <a:close/>
                </a:path>
              </a:pathLst>
            </a:custGeom>
            <a:solidFill>
              <a:srgbClr val="071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103"/>
            <p:cNvSpPr>
              <a:spLocks/>
            </p:cNvSpPr>
            <p:nvPr/>
          </p:nvSpPr>
          <p:spPr bwMode="auto">
            <a:xfrm>
              <a:off x="1449" y="2581"/>
              <a:ext cx="36" cy="80"/>
            </a:xfrm>
            <a:custGeom>
              <a:avLst/>
              <a:gdLst>
                <a:gd name="T0" fmla="*/ 27 w 36"/>
                <a:gd name="T1" fmla="*/ 0 h 80"/>
                <a:gd name="T2" fmla="*/ 36 w 36"/>
                <a:gd name="T3" fmla="*/ 0 h 80"/>
                <a:gd name="T4" fmla="*/ 36 w 36"/>
                <a:gd name="T5" fmla="*/ 80 h 80"/>
                <a:gd name="T6" fmla="*/ 27 w 36"/>
                <a:gd name="T7" fmla="*/ 80 h 80"/>
                <a:gd name="T8" fmla="*/ 27 w 36"/>
                <a:gd name="T9" fmla="*/ 12 h 80"/>
                <a:gd name="T10" fmla="*/ 6 w 36"/>
                <a:gd name="T11" fmla="*/ 26 h 80"/>
                <a:gd name="T12" fmla="*/ 0 w 36"/>
                <a:gd name="T13" fmla="*/ 18 h 80"/>
                <a:gd name="T14" fmla="*/ 27 w 36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80">
                  <a:moveTo>
                    <a:pt x="27" y="0"/>
                  </a:moveTo>
                  <a:lnTo>
                    <a:pt x="36" y="0"/>
                  </a:lnTo>
                  <a:lnTo>
                    <a:pt x="36" y="80"/>
                  </a:lnTo>
                  <a:lnTo>
                    <a:pt x="27" y="80"/>
                  </a:lnTo>
                  <a:lnTo>
                    <a:pt x="27" y="12"/>
                  </a:lnTo>
                  <a:lnTo>
                    <a:pt x="6" y="26"/>
                  </a:lnTo>
                  <a:lnTo>
                    <a:pt x="0" y="18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71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104"/>
            <p:cNvSpPr>
              <a:spLocks noEditPoints="1"/>
            </p:cNvSpPr>
            <p:nvPr/>
          </p:nvSpPr>
          <p:spPr bwMode="auto">
            <a:xfrm>
              <a:off x="1508" y="2581"/>
              <a:ext cx="57" cy="83"/>
            </a:xfrm>
            <a:custGeom>
              <a:avLst/>
              <a:gdLst>
                <a:gd name="T0" fmla="*/ 19 w 19"/>
                <a:gd name="T1" fmla="*/ 14 h 28"/>
                <a:gd name="T2" fmla="*/ 10 w 19"/>
                <a:gd name="T3" fmla="*/ 28 h 28"/>
                <a:gd name="T4" fmla="*/ 0 w 19"/>
                <a:gd name="T5" fmla="*/ 14 h 28"/>
                <a:gd name="T6" fmla="*/ 10 w 19"/>
                <a:gd name="T7" fmla="*/ 0 h 28"/>
                <a:gd name="T8" fmla="*/ 19 w 19"/>
                <a:gd name="T9" fmla="*/ 14 h 28"/>
                <a:gd name="T10" fmla="*/ 3 w 19"/>
                <a:gd name="T11" fmla="*/ 14 h 28"/>
                <a:gd name="T12" fmla="*/ 10 w 19"/>
                <a:gd name="T13" fmla="*/ 25 h 28"/>
                <a:gd name="T14" fmla="*/ 16 w 19"/>
                <a:gd name="T15" fmla="*/ 14 h 28"/>
                <a:gd name="T16" fmla="*/ 10 w 19"/>
                <a:gd name="T17" fmla="*/ 3 h 28"/>
                <a:gd name="T18" fmla="*/ 3 w 19"/>
                <a:gd name="T1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28">
                  <a:moveTo>
                    <a:pt x="19" y="14"/>
                  </a:moveTo>
                  <a:cubicBezTo>
                    <a:pt x="19" y="25"/>
                    <a:pt x="16" y="28"/>
                    <a:pt x="10" y="28"/>
                  </a:cubicBezTo>
                  <a:cubicBezTo>
                    <a:pt x="3" y="28"/>
                    <a:pt x="0" y="25"/>
                    <a:pt x="0" y="14"/>
                  </a:cubicBezTo>
                  <a:cubicBezTo>
                    <a:pt x="0" y="3"/>
                    <a:pt x="3" y="0"/>
                    <a:pt x="10" y="0"/>
                  </a:cubicBezTo>
                  <a:cubicBezTo>
                    <a:pt x="16" y="0"/>
                    <a:pt x="19" y="3"/>
                    <a:pt x="19" y="14"/>
                  </a:cubicBezTo>
                  <a:close/>
                  <a:moveTo>
                    <a:pt x="3" y="14"/>
                  </a:moveTo>
                  <a:cubicBezTo>
                    <a:pt x="3" y="23"/>
                    <a:pt x="5" y="25"/>
                    <a:pt x="10" y="25"/>
                  </a:cubicBezTo>
                  <a:cubicBezTo>
                    <a:pt x="14" y="25"/>
                    <a:pt x="16" y="23"/>
                    <a:pt x="16" y="14"/>
                  </a:cubicBezTo>
                  <a:cubicBezTo>
                    <a:pt x="16" y="5"/>
                    <a:pt x="14" y="3"/>
                    <a:pt x="10" y="3"/>
                  </a:cubicBezTo>
                  <a:cubicBezTo>
                    <a:pt x="5" y="3"/>
                    <a:pt x="3" y="5"/>
                    <a:pt x="3" y="14"/>
                  </a:cubicBezTo>
                  <a:close/>
                </a:path>
              </a:pathLst>
            </a:custGeom>
            <a:solidFill>
              <a:srgbClr val="071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105"/>
            <p:cNvSpPr>
              <a:spLocks noEditPoints="1"/>
            </p:cNvSpPr>
            <p:nvPr/>
          </p:nvSpPr>
          <p:spPr bwMode="auto">
            <a:xfrm>
              <a:off x="1580" y="2581"/>
              <a:ext cx="60" cy="83"/>
            </a:xfrm>
            <a:custGeom>
              <a:avLst/>
              <a:gdLst>
                <a:gd name="T0" fmla="*/ 20 w 20"/>
                <a:gd name="T1" fmla="*/ 14 h 28"/>
                <a:gd name="T2" fmla="*/ 10 w 20"/>
                <a:gd name="T3" fmla="*/ 28 h 28"/>
                <a:gd name="T4" fmla="*/ 0 w 20"/>
                <a:gd name="T5" fmla="*/ 14 h 28"/>
                <a:gd name="T6" fmla="*/ 10 w 20"/>
                <a:gd name="T7" fmla="*/ 0 h 28"/>
                <a:gd name="T8" fmla="*/ 20 w 20"/>
                <a:gd name="T9" fmla="*/ 14 h 28"/>
                <a:gd name="T10" fmla="*/ 4 w 20"/>
                <a:gd name="T11" fmla="*/ 14 h 28"/>
                <a:gd name="T12" fmla="*/ 10 w 20"/>
                <a:gd name="T13" fmla="*/ 25 h 28"/>
                <a:gd name="T14" fmla="*/ 17 w 20"/>
                <a:gd name="T15" fmla="*/ 14 h 28"/>
                <a:gd name="T16" fmla="*/ 10 w 20"/>
                <a:gd name="T17" fmla="*/ 3 h 28"/>
                <a:gd name="T18" fmla="*/ 4 w 20"/>
                <a:gd name="T1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8">
                  <a:moveTo>
                    <a:pt x="20" y="14"/>
                  </a:moveTo>
                  <a:cubicBezTo>
                    <a:pt x="20" y="25"/>
                    <a:pt x="16" y="28"/>
                    <a:pt x="10" y="28"/>
                  </a:cubicBezTo>
                  <a:cubicBezTo>
                    <a:pt x="4" y="28"/>
                    <a:pt x="0" y="25"/>
                    <a:pt x="0" y="14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6" y="0"/>
                    <a:pt x="20" y="3"/>
                    <a:pt x="20" y="14"/>
                  </a:cubicBezTo>
                  <a:close/>
                  <a:moveTo>
                    <a:pt x="4" y="14"/>
                  </a:moveTo>
                  <a:cubicBezTo>
                    <a:pt x="4" y="23"/>
                    <a:pt x="6" y="25"/>
                    <a:pt x="10" y="25"/>
                  </a:cubicBezTo>
                  <a:cubicBezTo>
                    <a:pt x="14" y="25"/>
                    <a:pt x="17" y="23"/>
                    <a:pt x="17" y="14"/>
                  </a:cubicBezTo>
                  <a:cubicBezTo>
                    <a:pt x="17" y="5"/>
                    <a:pt x="15" y="3"/>
                    <a:pt x="10" y="3"/>
                  </a:cubicBezTo>
                  <a:cubicBezTo>
                    <a:pt x="6" y="3"/>
                    <a:pt x="4" y="5"/>
                    <a:pt x="4" y="14"/>
                  </a:cubicBezTo>
                  <a:close/>
                </a:path>
              </a:pathLst>
            </a:custGeom>
            <a:solidFill>
              <a:srgbClr val="071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106"/>
            <p:cNvSpPr>
              <a:spLocks/>
            </p:cNvSpPr>
            <p:nvPr/>
          </p:nvSpPr>
          <p:spPr bwMode="auto">
            <a:xfrm>
              <a:off x="2338" y="2581"/>
              <a:ext cx="33" cy="80"/>
            </a:xfrm>
            <a:custGeom>
              <a:avLst/>
              <a:gdLst>
                <a:gd name="T0" fmla="*/ 24 w 33"/>
                <a:gd name="T1" fmla="*/ 0 h 80"/>
                <a:gd name="T2" fmla="*/ 33 w 33"/>
                <a:gd name="T3" fmla="*/ 0 h 80"/>
                <a:gd name="T4" fmla="*/ 33 w 33"/>
                <a:gd name="T5" fmla="*/ 80 h 80"/>
                <a:gd name="T6" fmla="*/ 24 w 33"/>
                <a:gd name="T7" fmla="*/ 80 h 80"/>
                <a:gd name="T8" fmla="*/ 24 w 33"/>
                <a:gd name="T9" fmla="*/ 12 h 80"/>
                <a:gd name="T10" fmla="*/ 3 w 33"/>
                <a:gd name="T11" fmla="*/ 26 h 80"/>
                <a:gd name="T12" fmla="*/ 0 w 33"/>
                <a:gd name="T13" fmla="*/ 18 h 80"/>
                <a:gd name="T14" fmla="*/ 24 w 33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80">
                  <a:moveTo>
                    <a:pt x="24" y="0"/>
                  </a:moveTo>
                  <a:lnTo>
                    <a:pt x="33" y="0"/>
                  </a:lnTo>
                  <a:lnTo>
                    <a:pt x="33" y="80"/>
                  </a:lnTo>
                  <a:lnTo>
                    <a:pt x="24" y="80"/>
                  </a:lnTo>
                  <a:lnTo>
                    <a:pt x="24" y="12"/>
                  </a:lnTo>
                  <a:lnTo>
                    <a:pt x="3" y="26"/>
                  </a:lnTo>
                  <a:lnTo>
                    <a:pt x="0" y="18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71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107"/>
            <p:cNvSpPr>
              <a:spLocks noEditPoints="1"/>
            </p:cNvSpPr>
            <p:nvPr/>
          </p:nvSpPr>
          <p:spPr bwMode="auto">
            <a:xfrm>
              <a:off x="2395" y="2581"/>
              <a:ext cx="60" cy="83"/>
            </a:xfrm>
            <a:custGeom>
              <a:avLst/>
              <a:gdLst>
                <a:gd name="T0" fmla="*/ 20 w 20"/>
                <a:gd name="T1" fmla="*/ 14 h 28"/>
                <a:gd name="T2" fmla="*/ 10 w 20"/>
                <a:gd name="T3" fmla="*/ 28 h 28"/>
                <a:gd name="T4" fmla="*/ 0 w 20"/>
                <a:gd name="T5" fmla="*/ 14 h 28"/>
                <a:gd name="T6" fmla="*/ 10 w 20"/>
                <a:gd name="T7" fmla="*/ 0 h 28"/>
                <a:gd name="T8" fmla="*/ 20 w 20"/>
                <a:gd name="T9" fmla="*/ 14 h 28"/>
                <a:gd name="T10" fmla="*/ 4 w 20"/>
                <a:gd name="T11" fmla="*/ 14 h 28"/>
                <a:gd name="T12" fmla="*/ 10 w 20"/>
                <a:gd name="T13" fmla="*/ 25 h 28"/>
                <a:gd name="T14" fmla="*/ 17 w 20"/>
                <a:gd name="T15" fmla="*/ 14 h 28"/>
                <a:gd name="T16" fmla="*/ 10 w 20"/>
                <a:gd name="T17" fmla="*/ 3 h 28"/>
                <a:gd name="T18" fmla="*/ 4 w 20"/>
                <a:gd name="T1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8">
                  <a:moveTo>
                    <a:pt x="20" y="14"/>
                  </a:moveTo>
                  <a:cubicBezTo>
                    <a:pt x="20" y="25"/>
                    <a:pt x="16" y="28"/>
                    <a:pt x="10" y="28"/>
                  </a:cubicBezTo>
                  <a:cubicBezTo>
                    <a:pt x="4" y="28"/>
                    <a:pt x="0" y="25"/>
                    <a:pt x="0" y="14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6" y="0"/>
                    <a:pt x="20" y="3"/>
                    <a:pt x="20" y="14"/>
                  </a:cubicBezTo>
                  <a:close/>
                  <a:moveTo>
                    <a:pt x="4" y="14"/>
                  </a:moveTo>
                  <a:cubicBezTo>
                    <a:pt x="4" y="23"/>
                    <a:pt x="6" y="25"/>
                    <a:pt x="10" y="25"/>
                  </a:cubicBezTo>
                  <a:cubicBezTo>
                    <a:pt x="14" y="25"/>
                    <a:pt x="17" y="23"/>
                    <a:pt x="17" y="14"/>
                  </a:cubicBezTo>
                  <a:cubicBezTo>
                    <a:pt x="17" y="5"/>
                    <a:pt x="15" y="3"/>
                    <a:pt x="10" y="3"/>
                  </a:cubicBezTo>
                  <a:cubicBezTo>
                    <a:pt x="6" y="3"/>
                    <a:pt x="4" y="5"/>
                    <a:pt x="4" y="14"/>
                  </a:cubicBezTo>
                  <a:close/>
                </a:path>
              </a:pathLst>
            </a:custGeom>
            <a:solidFill>
              <a:srgbClr val="071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108"/>
            <p:cNvSpPr>
              <a:spLocks/>
            </p:cNvSpPr>
            <p:nvPr/>
          </p:nvSpPr>
          <p:spPr bwMode="auto">
            <a:xfrm>
              <a:off x="2473" y="2581"/>
              <a:ext cx="33" cy="80"/>
            </a:xfrm>
            <a:custGeom>
              <a:avLst/>
              <a:gdLst>
                <a:gd name="T0" fmla="*/ 24 w 33"/>
                <a:gd name="T1" fmla="*/ 0 h 80"/>
                <a:gd name="T2" fmla="*/ 33 w 33"/>
                <a:gd name="T3" fmla="*/ 0 h 80"/>
                <a:gd name="T4" fmla="*/ 33 w 33"/>
                <a:gd name="T5" fmla="*/ 80 h 80"/>
                <a:gd name="T6" fmla="*/ 24 w 33"/>
                <a:gd name="T7" fmla="*/ 80 h 80"/>
                <a:gd name="T8" fmla="*/ 24 w 33"/>
                <a:gd name="T9" fmla="*/ 12 h 80"/>
                <a:gd name="T10" fmla="*/ 3 w 33"/>
                <a:gd name="T11" fmla="*/ 26 h 80"/>
                <a:gd name="T12" fmla="*/ 0 w 33"/>
                <a:gd name="T13" fmla="*/ 18 h 80"/>
                <a:gd name="T14" fmla="*/ 24 w 33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80">
                  <a:moveTo>
                    <a:pt x="24" y="0"/>
                  </a:moveTo>
                  <a:lnTo>
                    <a:pt x="33" y="0"/>
                  </a:lnTo>
                  <a:lnTo>
                    <a:pt x="33" y="80"/>
                  </a:lnTo>
                  <a:lnTo>
                    <a:pt x="24" y="80"/>
                  </a:lnTo>
                  <a:lnTo>
                    <a:pt x="24" y="12"/>
                  </a:lnTo>
                  <a:lnTo>
                    <a:pt x="3" y="26"/>
                  </a:lnTo>
                  <a:lnTo>
                    <a:pt x="0" y="18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71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109"/>
            <p:cNvSpPr>
              <a:spLocks noEditPoints="1"/>
            </p:cNvSpPr>
            <p:nvPr/>
          </p:nvSpPr>
          <p:spPr bwMode="auto">
            <a:xfrm>
              <a:off x="2530" y="2581"/>
              <a:ext cx="59" cy="83"/>
            </a:xfrm>
            <a:custGeom>
              <a:avLst/>
              <a:gdLst>
                <a:gd name="T0" fmla="*/ 20 w 20"/>
                <a:gd name="T1" fmla="*/ 14 h 28"/>
                <a:gd name="T2" fmla="*/ 10 w 20"/>
                <a:gd name="T3" fmla="*/ 28 h 28"/>
                <a:gd name="T4" fmla="*/ 0 w 20"/>
                <a:gd name="T5" fmla="*/ 14 h 28"/>
                <a:gd name="T6" fmla="*/ 10 w 20"/>
                <a:gd name="T7" fmla="*/ 0 h 28"/>
                <a:gd name="T8" fmla="*/ 20 w 20"/>
                <a:gd name="T9" fmla="*/ 14 h 28"/>
                <a:gd name="T10" fmla="*/ 3 w 20"/>
                <a:gd name="T11" fmla="*/ 14 h 28"/>
                <a:gd name="T12" fmla="*/ 10 w 20"/>
                <a:gd name="T13" fmla="*/ 25 h 28"/>
                <a:gd name="T14" fmla="*/ 16 w 20"/>
                <a:gd name="T15" fmla="*/ 14 h 28"/>
                <a:gd name="T16" fmla="*/ 10 w 20"/>
                <a:gd name="T17" fmla="*/ 3 h 28"/>
                <a:gd name="T18" fmla="*/ 3 w 20"/>
                <a:gd name="T1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8">
                  <a:moveTo>
                    <a:pt x="20" y="14"/>
                  </a:moveTo>
                  <a:cubicBezTo>
                    <a:pt x="20" y="25"/>
                    <a:pt x="16" y="28"/>
                    <a:pt x="10" y="28"/>
                  </a:cubicBezTo>
                  <a:cubicBezTo>
                    <a:pt x="4" y="28"/>
                    <a:pt x="0" y="25"/>
                    <a:pt x="0" y="14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6" y="0"/>
                    <a:pt x="20" y="3"/>
                    <a:pt x="20" y="14"/>
                  </a:cubicBezTo>
                  <a:close/>
                  <a:moveTo>
                    <a:pt x="3" y="14"/>
                  </a:moveTo>
                  <a:cubicBezTo>
                    <a:pt x="3" y="23"/>
                    <a:pt x="6" y="25"/>
                    <a:pt x="10" y="25"/>
                  </a:cubicBezTo>
                  <a:cubicBezTo>
                    <a:pt x="14" y="25"/>
                    <a:pt x="16" y="23"/>
                    <a:pt x="16" y="14"/>
                  </a:cubicBezTo>
                  <a:cubicBezTo>
                    <a:pt x="16" y="5"/>
                    <a:pt x="14" y="3"/>
                    <a:pt x="10" y="3"/>
                  </a:cubicBezTo>
                  <a:cubicBezTo>
                    <a:pt x="5" y="3"/>
                    <a:pt x="3" y="5"/>
                    <a:pt x="3" y="14"/>
                  </a:cubicBezTo>
                  <a:close/>
                </a:path>
              </a:pathLst>
            </a:custGeom>
            <a:solidFill>
              <a:srgbClr val="071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110"/>
            <p:cNvSpPr>
              <a:spLocks/>
            </p:cNvSpPr>
            <p:nvPr/>
          </p:nvSpPr>
          <p:spPr bwMode="auto">
            <a:xfrm>
              <a:off x="1449" y="2727"/>
              <a:ext cx="36" cy="81"/>
            </a:xfrm>
            <a:custGeom>
              <a:avLst/>
              <a:gdLst>
                <a:gd name="T0" fmla="*/ 27 w 36"/>
                <a:gd name="T1" fmla="*/ 0 h 81"/>
                <a:gd name="T2" fmla="*/ 36 w 36"/>
                <a:gd name="T3" fmla="*/ 0 h 81"/>
                <a:gd name="T4" fmla="*/ 36 w 36"/>
                <a:gd name="T5" fmla="*/ 81 h 81"/>
                <a:gd name="T6" fmla="*/ 27 w 36"/>
                <a:gd name="T7" fmla="*/ 81 h 81"/>
                <a:gd name="T8" fmla="*/ 27 w 36"/>
                <a:gd name="T9" fmla="*/ 12 h 81"/>
                <a:gd name="T10" fmla="*/ 6 w 36"/>
                <a:gd name="T11" fmla="*/ 27 h 81"/>
                <a:gd name="T12" fmla="*/ 0 w 36"/>
                <a:gd name="T13" fmla="*/ 18 h 81"/>
                <a:gd name="T14" fmla="*/ 27 w 36"/>
                <a:gd name="T1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81">
                  <a:moveTo>
                    <a:pt x="27" y="0"/>
                  </a:moveTo>
                  <a:lnTo>
                    <a:pt x="36" y="0"/>
                  </a:lnTo>
                  <a:lnTo>
                    <a:pt x="36" y="81"/>
                  </a:lnTo>
                  <a:lnTo>
                    <a:pt x="27" y="81"/>
                  </a:lnTo>
                  <a:lnTo>
                    <a:pt x="27" y="12"/>
                  </a:lnTo>
                  <a:lnTo>
                    <a:pt x="6" y="27"/>
                  </a:lnTo>
                  <a:lnTo>
                    <a:pt x="0" y="18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71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111"/>
            <p:cNvSpPr>
              <a:spLocks noEditPoints="1"/>
            </p:cNvSpPr>
            <p:nvPr/>
          </p:nvSpPr>
          <p:spPr bwMode="auto">
            <a:xfrm>
              <a:off x="1508" y="2727"/>
              <a:ext cx="57" cy="84"/>
            </a:xfrm>
            <a:custGeom>
              <a:avLst/>
              <a:gdLst>
                <a:gd name="T0" fmla="*/ 19 w 19"/>
                <a:gd name="T1" fmla="*/ 14 h 28"/>
                <a:gd name="T2" fmla="*/ 10 w 19"/>
                <a:gd name="T3" fmla="*/ 28 h 28"/>
                <a:gd name="T4" fmla="*/ 0 w 19"/>
                <a:gd name="T5" fmla="*/ 14 h 28"/>
                <a:gd name="T6" fmla="*/ 10 w 19"/>
                <a:gd name="T7" fmla="*/ 0 h 28"/>
                <a:gd name="T8" fmla="*/ 19 w 19"/>
                <a:gd name="T9" fmla="*/ 14 h 28"/>
                <a:gd name="T10" fmla="*/ 3 w 19"/>
                <a:gd name="T11" fmla="*/ 14 h 28"/>
                <a:gd name="T12" fmla="*/ 10 w 19"/>
                <a:gd name="T13" fmla="*/ 25 h 28"/>
                <a:gd name="T14" fmla="*/ 16 w 19"/>
                <a:gd name="T15" fmla="*/ 14 h 28"/>
                <a:gd name="T16" fmla="*/ 10 w 19"/>
                <a:gd name="T17" fmla="*/ 3 h 28"/>
                <a:gd name="T18" fmla="*/ 3 w 19"/>
                <a:gd name="T1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28">
                  <a:moveTo>
                    <a:pt x="19" y="14"/>
                  </a:moveTo>
                  <a:cubicBezTo>
                    <a:pt x="19" y="25"/>
                    <a:pt x="16" y="28"/>
                    <a:pt x="10" y="28"/>
                  </a:cubicBezTo>
                  <a:cubicBezTo>
                    <a:pt x="3" y="28"/>
                    <a:pt x="0" y="25"/>
                    <a:pt x="0" y="14"/>
                  </a:cubicBezTo>
                  <a:cubicBezTo>
                    <a:pt x="0" y="3"/>
                    <a:pt x="3" y="0"/>
                    <a:pt x="10" y="0"/>
                  </a:cubicBezTo>
                  <a:cubicBezTo>
                    <a:pt x="16" y="0"/>
                    <a:pt x="19" y="3"/>
                    <a:pt x="19" y="14"/>
                  </a:cubicBezTo>
                  <a:close/>
                  <a:moveTo>
                    <a:pt x="3" y="14"/>
                  </a:moveTo>
                  <a:cubicBezTo>
                    <a:pt x="3" y="23"/>
                    <a:pt x="5" y="25"/>
                    <a:pt x="10" y="25"/>
                  </a:cubicBezTo>
                  <a:cubicBezTo>
                    <a:pt x="14" y="25"/>
                    <a:pt x="16" y="23"/>
                    <a:pt x="16" y="14"/>
                  </a:cubicBezTo>
                  <a:cubicBezTo>
                    <a:pt x="16" y="5"/>
                    <a:pt x="14" y="3"/>
                    <a:pt x="10" y="3"/>
                  </a:cubicBezTo>
                  <a:cubicBezTo>
                    <a:pt x="5" y="3"/>
                    <a:pt x="3" y="5"/>
                    <a:pt x="3" y="14"/>
                  </a:cubicBezTo>
                  <a:close/>
                </a:path>
              </a:pathLst>
            </a:custGeom>
            <a:solidFill>
              <a:srgbClr val="071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112"/>
            <p:cNvSpPr>
              <a:spLocks noEditPoints="1"/>
            </p:cNvSpPr>
            <p:nvPr/>
          </p:nvSpPr>
          <p:spPr bwMode="auto">
            <a:xfrm>
              <a:off x="1580" y="2727"/>
              <a:ext cx="60" cy="84"/>
            </a:xfrm>
            <a:custGeom>
              <a:avLst/>
              <a:gdLst>
                <a:gd name="T0" fmla="*/ 20 w 20"/>
                <a:gd name="T1" fmla="*/ 14 h 28"/>
                <a:gd name="T2" fmla="*/ 10 w 20"/>
                <a:gd name="T3" fmla="*/ 28 h 28"/>
                <a:gd name="T4" fmla="*/ 0 w 20"/>
                <a:gd name="T5" fmla="*/ 14 h 28"/>
                <a:gd name="T6" fmla="*/ 10 w 20"/>
                <a:gd name="T7" fmla="*/ 0 h 28"/>
                <a:gd name="T8" fmla="*/ 20 w 20"/>
                <a:gd name="T9" fmla="*/ 14 h 28"/>
                <a:gd name="T10" fmla="*/ 4 w 20"/>
                <a:gd name="T11" fmla="*/ 14 h 28"/>
                <a:gd name="T12" fmla="*/ 10 w 20"/>
                <a:gd name="T13" fmla="*/ 25 h 28"/>
                <a:gd name="T14" fmla="*/ 17 w 20"/>
                <a:gd name="T15" fmla="*/ 14 h 28"/>
                <a:gd name="T16" fmla="*/ 10 w 20"/>
                <a:gd name="T17" fmla="*/ 3 h 28"/>
                <a:gd name="T18" fmla="*/ 4 w 20"/>
                <a:gd name="T1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8">
                  <a:moveTo>
                    <a:pt x="20" y="14"/>
                  </a:moveTo>
                  <a:cubicBezTo>
                    <a:pt x="20" y="25"/>
                    <a:pt x="16" y="28"/>
                    <a:pt x="10" y="28"/>
                  </a:cubicBezTo>
                  <a:cubicBezTo>
                    <a:pt x="4" y="28"/>
                    <a:pt x="0" y="25"/>
                    <a:pt x="0" y="14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6" y="0"/>
                    <a:pt x="20" y="3"/>
                    <a:pt x="20" y="14"/>
                  </a:cubicBezTo>
                  <a:close/>
                  <a:moveTo>
                    <a:pt x="4" y="14"/>
                  </a:moveTo>
                  <a:cubicBezTo>
                    <a:pt x="4" y="23"/>
                    <a:pt x="6" y="25"/>
                    <a:pt x="10" y="25"/>
                  </a:cubicBezTo>
                  <a:cubicBezTo>
                    <a:pt x="14" y="25"/>
                    <a:pt x="17" y="23"/>
                    <a:pt x="17" y="14"/>
                  </a:cubicBezTo>
                  <a:cubicBezTo>
                    <a:pt x="17" y="5"/>
                    <a:pt x="15" y="3"/>
                    <a:pt x="10" y="3"/>
                  </a:cubicBezTo>
                  <a:cubicBezTo>
                    <a:pt x="6" y="3"/>
                    <a:pt x="4" y="5"/>
                    <a:pt x="4" y="14"/>
                  </a:cubicBezTo>
                  <a:close/>
                </a:path>
              </a:pathLst>
            </a:custGeom>
            <a:solidFill>
              <a:srgbClr val="071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113"/>
            <p:cNvSpPr>
              <a:spLocks/>
            </p:cNvSpPr>
            <p:nvPr/>
          </p:nvSpPr>
          <p:spPr bwMode="auto">
            <a:xfrm>
              <a:off x="1658" y="2727"/>
              <a:ext cx="33" cy="81"/>
            </a:xfrm>
            <a:custGeom>
              <a:avLst/>
              <a:gdLst>
                <a:gd name="T0" fmla="*/ 24 w 33"/>
                <a:gd name="T1" fmla="*/ 0 h 81"/>
                <a:gd name="T2" fmla="*/ 33 w 33"/>
                <a:gd name="T3" fmla="*/ 0 h 81"/>
                <a:gd name="T4" fmla="*/ 33 w 33"/>
                <a:gd name="T5" fmla="*/ 81 h 81"/>
                <a:gd name="T6" fmla="*/ 24 w 33"/>
                <a:gd name="T7" fmla="*/ 81 h 81"/>
                <a:gd name="T8" fmla="*/ 24 w 33"/>
                <a:gd name="T9" fmla="*/ 12 h 81"/>
                <a:gd name="T10" fmla="*/ 3 w 33"/>
                <a:gd name="T11" fmla="*/ 27 h 81"/>
                <a:gd name="T12" fmla="*/ 0 w 33"/>
                <a:gd name="T13" fmla="*/ 18 h 81"/>
                <a:gd name="T14" fmla="*/ 24 w 33"/>
                <a:gd name="T1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81">
                  <a:moveTo>
                    <a:pt x="24" y="0"/>
                  </a:moveTo>
                  <a:lnTo>
                    <a:pt x="33" y="0"/>
                  </a:lnTo>
                  <a:lnTo>
                    <a:pt x="33" y="81"/>
                  </a:lnTo>
                  <a:lnTo>
                    <a:pt x="24" y="81"/>
                  </a:lnTo>
                  <a:lnTo>
                    <a:pt x="24" y="12"/>
                  </a:lnTo>
                  <a:lnTo>
                    <a:pt x="3" y="27"/>
                  </a:lnTo>
                  <a:lnTo>
                    <a:pt x="0" y="18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71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114"/>
            <p:cNvSpPr>
              <a:spLocks noEditPoints="1"/>
            </p:cNvSpPr>
            <p:nvPr/>
          </p:nvSpPr>
          <p:spPr bwMode="auto">
            <a:xfrm>
              <a:off x="2261" y="2727"/>
              <a:ext cx="60" cy="84"/>
            </a:xfrm>
            <a:custGeom>
              <a:avLst/>
              <a:gdLst>
                <a:gd name="T0" fmla="*/ 20 w 20"/>
                <a:gd name="T1" fmla="*/ 14 h 28"/>
                <a:gd name="T2" fmla="*/ 10 w 20"/>
                <a:gd name="T3" fmla="*/ 28 h 28"/>
                <a:gd name="T4" fmla="*/ 0 w 20"/>
                <a:gd name="T5" fmla="*/ 14 h 28"/>
                <a:gd name="T6" fmla="*/ 10 w 20"/>
                <a:gd name="T7" fmla="*/ 0 h 28"/>
                <a:gd name="T8" fmla="*/ 20 w 20"/>
                <a:gd name="T9" fmla="*/ 14 h 28"/>
                <a:gd name="T10" fmla="*/ 4 w 20"/>
                <a:gd name="T11" fmla="*/ 14 h 28"/>
                <a:gd name="T12" fmla="*/ 10 w 20"/>
                <a:gd name="T13" fmla="*/ 25 h 28"/>
                <a:gd name="T14" fmla="*/ 17 w 20"/>
                <a:gd name="T15" fmla="*/ 14 h 28"/>
                <a:gd name="T16" fmla="*/ 10 w 20"/>
                <a:gd name="T17" fmla="*/ 3 h 28"/>
                <a:gd name="T18" fmla="*/ 4 w 20"/>
                <a:gd name="T1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8">
                  <a:moveTo>
                    <a:pt x="20" y="14"/>
                  </a:moveTo>
                  <a:cubicBezTo>
                    <a:pt x="20" y="25"/>
                    <a:pt x="16" y="28"/>
                    <a:pt x="10" y="28"/>
                  </a:cubicBezTo>
                  <a:cubicBezTo>
                    <a:pt x="4" y="28"/>
                    <a:pt x="0" y="25"/>
                    <a:pt x="0" y="14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7" y="0"/>
                    <a:pt x="20" y="3"/>
                    <a:pt x="20" y="14"/>
                  </a:cubicBezTo>
                  <a:close/>
                  <a:moveTo>
                    <a:pt x="4" y="14"/>
                  </a:moveTo>
                  <a:cubicBezTo>
                    <a:pt x="4" y="23"/>
                    <a:pt x="6" y="25"/>
                    <a:pt x="10" y="25"/>
                  </a:cubicBezTo>
                  <a:cubicBezTo>
                    <a:pt x="15" y="25"/>
                    <a:pt x="17" y="23"/>
                    <a:pt x="17" y="14"/>
                  </a:cubicBezTo>
                  <a:cubicBezTo>
                    <a:pt x="17" y="5"/>
                    <a:pt x="15" y="3"/>
                    <a:pt x="10" y="3"/>
                  </a:cubicBezTo>
                  <a:cubicBezTo>
                    <a:pt x="6" y="3"/>
                    <a:pt x="4" y="5"/>
                    <a:pt x="4" y="14"/>
                  </a:cubicBezTo>
                  <a:close/>
                </a:path>
              </a:pathLst>
            </a:custGeom>
            <a:solidFill>
              <a:srgbClr val="071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115"/>
            <p:cNvSpPr>
              <a:spLocks/>
            </p:cNvSpPr>
            <p:nvPr/>
          </p:nvSpPr>
          <p:spPr bwMode="auto">
            <a:xfrm>
              <a:off x="2338" y="2727"/>
              <a:ext cx="33" cy="81"/>
            </a:xfrm>
            <a:custGeom>
              <a:avLst/>
              <a:gdLst>
                <a:gd name="T0" fmla="*/ 24 w 33"/>
                <a:gd name="T1" fmla="*/ 0 h 81"/>
                <a:gd name="T2" fmla="*/ 33 w 33"/>
                <a:gd name="T3" fmla="*/ 0 h 81"/>
                <a:gd name="T4" fmla="*/ 33 w 33"/>
                <a:gd name="T5" fmla="*/ 81 h 81"/>
                <a:gd name="T6" fmla="*/ 24 w 33"/>
                <a:gd name="T7" fmla="*/ 81 h 81"/>
                <a:gd name="T8" fmla="*/ 24 w 33"/>
                <a:gd name="T9" fmla="*/ 12 h 81"/>
                <a:gd name="T10" fmla="*/ 3 w 33"/>
                <a:gd name="T11" fmla="*/ 27 h 81"/>
                <a:gd name="T12" fmla="*/ 0 w 33"/>
                <a:gd name="T13" fmla="*/ 18 h 81"/>
                <a:gd name="T14" fmla="*/ 24 w 33"/>
                <a:gd name="T1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81">
                  <a:moveTo>
                    <a:pt x="24" y="0"/>
                  </a:moveTo>
                  <a:lnTo>
                    <a:pt x="33" y="0"/>
                  </a:lnTo>
                  <a:lnTo>
                    <a:pt x="33" y="81"/>
                  </a:lnTo>
                  <a:lnTo>
                    <a:pt x="24" y="81"/>
                  </a:lnTo>
                  <a:lnTo>
                    <a:pt x="24" y="12"/>
                  </a:lnTo>
                  <a:lnTo>
                    <a:pt x="3" y="27"/>
                  </a:lnTo>
                  <a:lnTo>
                    <a:pt x="0" y="18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71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116"/>
            <p:cNvSpPr>
              <a:spLocks noEditPoints="1"/>
            </p:cNvSpPr>
            <p:nvPr/>
          </p:nvSpPr>
          <p:spPr bwMode="auto">
            <a:xfrm>
              <a:off x="2395" y="2727"/>
              <a:ext cx="60" cy="84"/>
            </a:xfrm>
            <a:custGeom>
              <a:avLst/>
              <a:gdLst>
                <a:gd name="T0" fmla="*/ 20 w 20"/>
                <a:gd name="T1" fmla="*/ 14 h 28"/>
                <a:gd name="T2" fmla="*/ 10 w 20"/>
                <a:gd name="T3" fmla="*/ 28 h 28"/>
                <a:gd name="T4" fmla="*/ 0 w 20"/>
                <a:gd name="T5" fmla="*/ 14 h 28"/>
                <a:gd name="T6" fmla="*/ 10 w 20"/>
                <a:gd name="T7" fmla="*/ 0 h 28"/>
                <a:gd name="T8" fmla="*/ 20 w 20"/>
                <a:gd name="T9" fmla="*/ 14 h 28"/>
                <a:gd name="T10" fmla="*/ 4 w 20"/>
                <a:gd name="T11" fmla="*/ 14 h 28"/>
                <a:gd name="T12" fmla="*/ 10 w 20"/>
                <a:gd name="T13" fmla="*/ 25 h 28"/>
                <a:gd name="T14" fmla="*/ 17 w 20"/>
                <a:gd name="T15" fmla="*/ 14 h 28"/>
                <a:gd name="T16" fmla="*/ 10 w 20"/>
                <a:gd name="T17" fmla="*/ 3 h 28"/>
                <a:gd name="T18" fmla="*/ 4 w 20"/>
                <a:gd name="T1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8">
                  <a:moveTo>
                    <a:pt x="20" y="14"/>
                  </a:moveTo>
                  <a:cubicBezTo>
                    <a:pt x="20" y="25"/>
                    <a:pt x="16" y="28"/>
                    <a:pt x="10" y="28"/>
                  </a:cubicBezTo>
                  <a:cubicBezTo>
                    <a:pt x="4" y="28"/>
                    <a:pt x="0" y="25"/>
                    <a:pt x="0" y="14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6" y="0"/>
                    <a:pt x="20" y="3"/>
                    <a:pt x="20" y="14"/>
                  </a:cubicBezTo>
                  <a:close/>
                  <a:moveTo>
                    <a:pt x="4" y="14"/>
                  </a:moveTo>
                  <a:cubicBezTo>
                    <a:pt x="4" y="23"/>
                    <a:pt x="6" y="25"/>
                    <a:pt x="10" y="25"/>
                  </a:cubicBezTo>
                  <a:cubicBezTo>
                    <a:pt x="14" y="25"/>
                    <a:pt x="17" y="23"/>
                    <a:pt x="17" y="14"/>
                  </a:cubicBezTo>
                  <a:cubicBezTo>
                    <a:pt x="17" y="5"/>
                    <a:pt x="15" y="3"/>
                    <a:pt x="10" y="3"/>
                  </a:cubicBezTo>
                  <a:cubicBezTo>
                    <a:pt x="6" y="3"/>
                    <a:pt x="4" y="5"/>
                    <a:pt x="4" y="14"/>
                  </a:cubicBezTo>
                  <a:close/>
                </a:path>
              </a:pathLst>
            </a:custGeom>
            <a:solidFill>
              <a:srgbClr val="071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117"/>
            <p:cNvSpPr>
              <a:spLocks/>
            </p:cNvSpPr>
            <p:nvPr/>
          </p:nvSpPr>
          <p:spPr bwMode="auto">
            <a:xfrm>
              <a:off x="2473" y="2727"/>
              <a:ext cx="33" cy="81"/>
            </a:xfrm>
            <a:custGeom>
              <a:avLst/>
              <a:gdLst>
                <a:gd name="T0" fmla="*/ 24 w 33"/>
                <a:gd name="T1" fmla="*/ 0 h 81"/>
                <a:gd name="T2" fmla="*/ 33 w 33"/>
                <a:gd name="T3" fmla="*/ 0 h 81"/>
                <a:gd name="T4" fmla="*/ 33 w 33"/>
                <a:gd name="T5" fmla="*/ 81 h 81"/>
                <a:gd name="T6" fmla="*/ 24 w 33"/>
                <a:gd name="T7" fmla="*/ 81 h 81"/>
                <a:gd name="T8" fmla="*/ 24 w 33"/>
                <a:gd name="T9" fmla="*/ 12 h 81"/>
                <a:gd name="T10" fmla="*/ 3 w 33"/>
                <a:gd name="T11" fmla="*/ 27 h 81"/>
                <a:gd name="T12" fmla="*/ 0 w 33"/>
                <a:gd name="T13" fmla="*/ 18 h 81"/>
                <a:gd name="T14" fmla="*/ 24 w 33"/>
                <a:gd name="T1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81">
                  <a:moveTo>
                    <a:pt x="24" y="0"/>
                  </a:moveTo>
                  <a:lnTo>
                    <a:pt x="33" y="0"/>
                  </a:lnTo>
                  <a:lnTo>
                    <a:pt x="33" y="81"/>
                  </a:lnTo>
                  <a:lnTo>
                    <a:pt x="24" y="81"/>
                  </a:lnTo>
                  <a:lnTo>
                    <a:pt x="24" y="12"/>
                  </a:lnTo>
                  <a:lnTo>
                    <a:pt x="3" y="27"/>
                  </a:lnTo>
                  <a:lnTo>
                    <a:pt x="0" y="18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71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118"/>
            <p:cNvSpPr>
              <a:spLocks noEditPoints="1"/>
            </p:cNvSpPr>
            <p:nvPr/>
          </p:nvSpPr>
          <p:spPr bwMode="auto">
            <a:xfrm>
              <a:off x="2530" y="2727"/>
              <a:ext cx="59" cy="84"/>
            </a:xfrm>
            <a:custGeom>
              <a:avLst/>
              <a:gdLst>
                <a:gd name="T0" fmla="*/ 20 w 20"/>
                <a:gd name="T1" fmla="*/ 14 h 28"/>
                <a:gd name="T2" fmla="*/ 10 w 20"/>
                <a:gd name="T3" fmla="*/ 28 h 28"/>
                <a:gd name="T4" fmla="*/ 0 w 20"/>
                <a:gd name="T5" fmla="*/ 14 h 28"/>
                <a:gd name="T6" fmla="*/ 10 w 20"/>
                <a:gd name="T7" fmla="*/ 0 h 28"/>
                <a:gd name="T8" fmla="*/ 20 w 20"/>
                <a:gd name="T9" fmla="*/ 14 h 28"/>
                <a:gd name="T10" fmla="*/ 3 w 20"/>
                <a:gd name="T11" fmla="*/ 14 h 28"/>
                <a:gd name="T12" fmla="*/ 10 w 20"/>
                <a:gd name="T13" fmla="*/ 25 h 28"/>
                <a:gd name="T14" fmla="*/ 16 w 20"/>
                <a:gd name="T15" fmla="*/ 14 h 28"/>
                <a:gd name="T16" fmla="*/ 10 w 20"/>
                <a:gd name="T17" fmla="*/ 3 h 28"/>
                <a:gd name="T18" fmla="*/ 3 w 20"/>
                <a:gd name="T1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8">
                  <a:moveTo>
                    <a:pt x="20" y="14"/>
                  </a:moveTo>
                  <a:cubicBezTo>
                    <a:pt x="20" y="25"/>
                    <a:pt x="16" y="28"/>
                    <a:pt x="10" y="28"/>
                  </a:cubicBezTo>
                  <a:cubicBezTo>
                    <a:pt x="4" y="28"/>
                    <a:pt x="0" y="25"/>
                    <a:pt x="0" y="14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6" y="0"/>
                    <a:pt x="20" y="3"/>
                    <a:pt x="20" y="14"/>
                  </a:cubicBezTo>
                  <a:close/>
                  <a:moveTo>
                    <a:pt x="3" y="14"/>
                  </a:moveTo>
                  <a:cubicBezTo>
                    <a:pt x="3" y="23"/>
                    <a:pt x="6" y="25"/>
                    <a:pt x="10" y="25"/>
                  </a:cubicBezTo>
                  <a:cubicBezTo>
                    <a:pt x="14" y="25"/>
                    <a:pt x="16" y="23"/>
                    <a:pt x="16" y="14"/>
                  </a:cubicBezTo>
                  <a:cubicBezTo>
                    <a:pt x="16" y="5"/>
                    <a:pt x="14" y="3"/>
                    <a:pt x="10" y="3"/>
                  </a:cubicBezTo>
                  <a:cubicBezTo>
                    <a:pt x="5" y="3"/>
                    <a:pt x="3" y="5"/>
                    <a:pt x="3" y="14"/>
                  </a:cubicBezTo>
                  <a:close/>
                </a:path>
              </a:pathLst>
            </a:custGeom>
            <a:solidFill>
              <a:srgbClr val="071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119"/>
            <p:cNvSpPr>
              <a:spLocks/>
            </p:cNvSpPr>
            <p:nvPr/>
          </p:nvSpPr>
          <p:spPr bwMode="auto">
            <a:xfrm>
              <a:off x="2604" y="2727"/>
              <a:ext cx="36" cy="81"/>
            </a:xfrm>
            <a:custGeom>
              <a:avLst/>
              <a:gdLst>
                <a:gd name="T0" fmla="*/ 27 w 36"/>
                <a:gd name="T1" fmla="*/ 0 h 81"/>
                <a:gd name="T2" fmla="*/ 36 w 36"/>
                <a:gd name="T3" fmla="*/ 0 h 81"/>
                <a:gd name="T4" fmla="*/ 36 w 36"/>
                <a:gd name="T5" fmla="*/ 81 h 81"/>
                <a:gd name="T6" fmla="*/ 27 w 36"/>
                <a:gd name="T7" fmla="*/ 81 h 81"/>
                <a:gd name="T8" fmla="*/ 27 w 36"/>
                <a:gd name="T9" fmla="*/ 12 h 81"/>
                <a:gd name="T10" fmla="*/ 6 w 36"/>
                <a:gd name="T11" fmla="*/ 27 h 81"/>
                <a:gd name="T12" fmla="*/ 0 w 36"/>
                <a:gd name="T13" fmla="*/ 18 h 81"/>
                <a:gd name="T14" fmla="*/ 27 w 36"/>
                <a:gd name="T1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81">
                  <a:moveTo>
                    <a:pt x="27" y="0"/>
                  </a:moveTo>
                  <a:lnTo>
                    <a:pt x="36" y="0"/>
                  </a:lnTo>
                  <a:lnTo>
                    <a:pt x="36" y="81"/>
                  </a:lnTo>
                  <a:lnTo>
                    <a:pt x="27" y="81"/>
                  </a:lnTo>
                  <a:lnTo>
                    <a:pt x="27" y="12"/>
                  </a:lnTo>
                  <a:lnTo>
                    <a:pt x="6" y="27"/>
                  </a:lnTo>
                  <a:lnTo>
                    <a:pt x="0" y="18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71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7" name="Group 122"/>
          <p:cNvGrpSpPr>
            <a:grpSpLocks noChangeAspect="1"/>
          </p:cNvGrpSpPr>
          <p:nvPr/>
        </p:nvGrpSpPr>
        <p:grpSpPr bwMode="auto">
          <a:xfrm>
            <a:off x="6705600" y="4914900"/>
            <a:ext cx="304651" cy="228600"/>
            <a:chOff x="4311" y="3329"/>
            <a:chExt cx="681" cy="511"/>
          </a:xfrm>
        </p:grpSpPr>
        <p:sp>
          <p:nvSpPr>
            <p:cNvPr id="298" name="AutoShape 121"/>
            <p:cNvSpPr>
              <a:spLocks noChangeAspect="1" noChangeArrowheads="1" noTextEdit="1"/>
            </p:cNvSpPr>
            <p:nvPr/>
          </p:nvSpPr>
          <p:spPr bwMode="auto">
            <a:xfrm>
              <a:off x="4311" y="3329"/>
              <a:ext cx="681" cy="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123"/>
            <p:cNvSpPr>
              <a:spLocks noEditPoints="1"/>
            </p:cNvSpPr>
            <p:nvPr/>
          </p:nvSpPr>
          <p:spPr bwMode="auto">
            <a:xfrm>
              <a:off x="4311" y="3693"/>
              <a:ext cx="146" cy="147"/>
            </a:xfrm>
            <a:custGeom>
              <a:avLst/>
              <a:gdLst>
                <a:gd name="T0" fmla="*/ 15 w 29"/>
                <a:gd name="T1" fmla="*/ 29 h 29"/>
                <a:gd name="T2" fmla="*/ 0 w 29"/>
                <a:gd name="T3" fmla="*/ 14 h 29"/>
                <a:gd name="T4" fmla="*/ 15 w 29"/>
                <a:gd name="T5" fmla="*/ 0 h 29"/>
                <a:gd name="T6" fmla="*/ 29 w 29"/>
                <a:gd name="T7" fmla="*/ 14 h 29"/>
                <a:gd name="T8" fmla="*/ 15 w 29"/>
                <a:gd name="T9" fmla="*/ 29 h 29"/>
                <a:gd name="T10" fmla="*/ 15 w 29"/>
                <a:gd name="T11" fmla="*/ 5 h 29"/>
                <a:gd name="T12" fmla="*/ 5 w 29"/>
                <a:gd name="T13" fmla="*/ 14 h 29"/>
                <a:gd name="T14" fmla="*/ 15 w 29"/>
                <a:gd name="T15" fmla="*/ 24 h 29"/>
                <a:gd name="T16" fmla="*/ 24 w 29"/>
                <a:gd name="T17" fmla="*/ 14 h 29"/>
                <a:gd name="T18" fmla="*/ 15 w 29"/>
                <a:gd name="T19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29">
                  <a:moveTo>
                    <a:pt x="15" y="29"/>
                  </a:moveTo>
                  <a:cubicBezTo>
                    <a:pt x="7" y="29"/>
                    <a:pt x="0" y="22"/>
                    <a:pt x="0" y="14"/>
                  </a:cubicBezTo>
                  <a:cubicBezTo>
                    <a:pt x="0" y="6"/>
                    <a:pt x="7" y="0"/>
                    <a:pt x="15" y="0"/>
                  </a:cubicBezTo>
                  <a:cubicBezTo>
                    <a:pt x="23" y="0"/>
                    <a:pt x="29" y="6"/>
                    <a:pt x="29" y="14"/>
                  </a:cubicBezTo>
                  <a:cubicBezTo>
                    <a:pt x="29" y="22"/>
                    <a:pt x="23" y="29"/>
                    <a:pt x="15" y="29"/>
                  </a:cubicBezTo>
                  <a:close/>
                  <a:moveTo>
                    <a:pt x="15" y="5"/>
                  </a:moveTo>
                  <a:cubicBezTo>
                    <a:pt x="10" y="5"/>
                    <a:pt x="5" y="9"/>
                    <a:pt x="5" y="14"/>
                  </a:cubicBezTo>
                  <a:cubicBezTo>
                    <a:pt x="5" y="19"/>
                    <a:pt x="10" y="24"/>
                    <a:pt x="15" y="24"/>
                  </a:cubicBezTo>
                  <a:cubicBezTo>
                    <a:pt x="20" y="24"/>
                    <a:pt x="24" y="19"/>
                    <a:pt x="24" y="14"/>
                  </a:cubicBezTo>
                  <a:cubicBezTo>
                    <a:pt x="24" y="9"/>
                    <a:pt x="20" y="5"/>
                    <a:pt x="15" y="5"/>
                  </a:cubicBezTo>
                  <a:close/>
                </a:path>
              </a:pathLst>
            </a:custGeom>
            <a:solidFill>
              <a:srgbClr val="1320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124"/>
            <p:cNvSpPr>
              <a:spLocks noEditPoints="1"/>
            </p:cNvSpPr>
            <p:nvPr/>
          </p:nvSpPr>
          <p:spPr bwMode="auto">
            <a:xfrm>
              <a:off x="4457" y="3476"/>
              <a:ext cx="147" cy="146"/>
            </a:xfrm>
            <a:custGeom>
              <a:avLst/>
              <a:gdLst>
                <a:gd name="T0" fmla="*/ 15 w 29"/>
                <a:gd name="T1" fmla="*/ 29 h 29"/>
                <a:gd name="T2" fmla="*/ 0 w 29"/>
                <a:gd name="T3" fmla="*/ 14 h 29"/>
                <a:gd name="T4" fmla="*/ 15 w 29"/>
                <a:gd name="T5" fmla="*/ 0 h 29"/>
                <a:gd name="T6" fmla="*/ 29 w 29"/>
                <a:gd name="T7" fmla="*/ 14 h 29"/>
                <a:gd name="T8" fmla="*/ 29 w 29"/>
                <a:gd name="T9" fmla="*/ 14 h 29"/>
                <a:gd name="T10" fmla="*/ 15 w 29"/>
                <a:gd name="T11" fmla="*/ 29 h 29"/>
                <a:gd name="T12" fmla="*/ 15 w 29"/>
                <a:gd name="T13" fmla="*/ 5 h 29"/>
                <a:gd name="T14" fmla="*/ 5 w 29"/>
                <a:gd name="T15" fmla="*/ 14 h 29"/>
                <a:gd name="T16" fmla="*/ 15 w 29"/>
                <a:gd name="T17" fmla="*/ 24 h 29"/>
                <a:gd name="T18" fmla="*/ 24 w 29"/>
                <a:gd name="T19" fmla="*/ 14 h 29"/>
                <a:gd name="T20" fmla="*/ 15 w 29"/>
                <a:gd name="T21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29">
                  <a:moveTo>
                    <a:pt x="15" y="29"/>
                  </a:moveTo>
                  <a:cubicBezTo>
                    <a:pt x="7" y="29"/>
                    <a:pt x="0" y="23"/>
                    <a:pt x="0" y="14"/>
                  </a:cubicBezTo>
                  <a:cubicBezTo>
                    <a:pt x="0" y="6"/>
                    <a:pt x="7" y="0"/>
                    <a:pt x="15" y="0"/>
                  </a:cubicBezTo>
                  <a:cubicBezTo>
                    <a:pt x="23" y="0"/>
                    <a:pt x="29" y="6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23"/>
                    <a:pt x="23" y="29"/>
                    <a:pt x="15" y="29"/>
                  </a:cubicBezTo>
                  <a:close/>
                  <a:moveTo>
                    <a:pt x="15" y="5"/>
                  </a:moveTo>
                  <a:cubicBezTo>
                    <a:pt x="10" y="5"/>
                    <a:pt x="5" y="9"/>
                    <a:pt x="5" y="14"/>
                  </a:cubicBezTo>
                  <a:cubicBezTo>
                    <a:pt x="5" y="20"/>
                    <a:pt x="10" y="24"/>
                    <a:pt x="15" y="24"/>
                  </a:cubicBezTo>
                  <a:cubicBezTo>
                    <a:pt x="20" y="24"/>
                    <a:pt x="24" y="20"/>
                    <a:pt x="24" y="14"/>
                  </a:cubicBezTo>
                  <a:cubicBezTo>
                    <a:pt x="24" y="9"/>
                    <a:pt x="20" y="5"/>
                    <a:pt x="15" y="5"/>
                  </a:cubicBezTo>
                  <a:close/>
                </a:path>
              </a:pathLst>
            </a:custGeom>
            <a:solidFill>
              <a:srgbClr val="1320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125"/>
            <p:cNvSpPr>
              <a:spLocks noEditPoints="1"/>
            </p:cNvSpPr>
            <p:nvPr/>
          </p:nvSpPr>
          <p:spPr bwMode="auto">
            <a:xfrm>
              <a:off x="4684" y="3552"/>
              <a:ext cx="147" cy="151"/>
            </a:xfrm>
            <a:custGeom>
              <a:avLst/>
              <a:gdLst>
                <a:gd name="T0" fmla="*/ 15 w 29"/>
                <a:gd name="T1" fmla="*/ 30 h 30"/>
                <a:gd name="T2" fmla="*/ 0 w 29"/>
                <a:gd name="T3" fmla="*/ 15 h 30"/>
                <a:gd name="T4" fmla="*/ 15 w 29"/>
                <a:gd name="T5" fmla="*/ 0 h 30"/>
                <a:gd name="T6" fmla="*/ 29 w 29"/>
                <a:gd name="T7" fmla="*/ 15 h 30"/>
                <a:gd name="T8" fmla="*/ 15 w 29"/>
                <a:gd name="T9" fmla="*/ 30 h 30"/>
                <a:gd name="T10" fmla="*/ 15 w 29"/>
                <a:gd name="T11" fmla="*/ 6 h 30"/>
                <a:gd name="T12" fmla="*/ 5 w 29"/>
                <a:gd name="T13" fmla="*/ 15 h 30"/>
                <a:gd name="T14" fmla="*/ 15 w 29"/>
                <a:gd name="T15" fmla="*/ 24 h 30"/>
                <a:gd name="T16" fmla="*/ 24 w 29"/>
                <a:gd name="T17" fmla="*/ 15 h 30"/>
                <a:gd name="T18" fmla="*/ 15 w 29"/>
                <a:gd name="T19" fmla="*/ 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29" y="7"/>
                    <a:pt x="29" y="15"/>
                  </a:cubicBezTo>
                  <a:cubicBezTo>
                    <a:pt x="29" y="23"/>
                    <a:pt x="23" y="30"/>
                    <a:pt x="15" y="30"/>
                  </a:cubicBezTo>
                  <a:close/>
                  <a:moveTo>
                    <a:pt x="15" y="6"/>
                  </a:moveTo>
                  <a:cubicBezTo>
                    <a:pt x="10" y="6"/>
                    <a:pt x="5" y="10"/>
                    <a:pt x="5" y="15"/>
                  </a:cubicBezTo>
                  <a:cubicBezTo>
                    <a:pt x="5" y="20"/>
                    <a:pt x="10" y="24"/>
                    <a:pt x="15" y="24"/>
                  </a:cubicBezTo>
                  <a:cubicBezTo>
                    <a:pt x="20" y="24"/>
                    <a:pt x="24" y="20"/>
                    <a:pt x="24" y="15"/>
                  </a:cubicBezTo>
                  <a:cubicBezTo>
                    <a:pt x="24" y="10"/>
                    <a:pt x="20" y="6"/>
                    <a:pt x="15" y="6"/>
                  </a:cubicBezTo>
                  <a:close/>
                </a:path>
              </a:pathLst>
            </a:custGeom>
            <a:solidFill>
              <a:srgbClr val="1320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126"/>
            <p:cNvSpPr>
              <a:spLocks noEditPoints="1"/>
            </p:cNvSpPr>
            <p:nvPr/>
          </p:nvSpPr>
          <p:spPr bwMode="auto">
            <a:xfrm>
              <a:off x="4841" y="3329"/>
              <a:ext cx="151" cy="147"/>
            </a:xfrm>
            <a:custGeom>
              <a:avLst/>
              <a:gdLst>
                <a:gd name="T0" fmla="*/ 15 w 30"/>
                <a:gd name="T1" fmla="*/ 29 h 29"/>
                <a:gd name="T2" fmla="*/ 0 w 30"/>
                <a:gd name="T3" fmla="*/ 14 h 29"/>
                <a:gd name="T4" fmla="*/ 15 w 30"/>
                <a:gd name="T5" fmla="*/ 0 h 29"/>
                <a:gd name="T6" fmla="*/ 30 w 30"/>
                <a:gd name="T7" fmla="*/ 14 h 29"/>
                <a:gd name="T8" fmla="*/ 15 w 30"/>
                <a:gd name="T9" fmla="*/ 29 h 29"/>
                <a:gd name="T10" fmla="*/ 15 w 30"/>
                <a:gd name="T11" fmla="*/ 5 h 29"/>
                <a:gd name="T12" fmla="*/ 6 w 30"/>
                <a:gd name="T13" fmla="*/ 14 h 29"/>
                <a:gd name="T14" fmla="*/ 15 w 30"/>
                <a:gd name="T15" fmla="*/ 24 h 29"/>
                <a:gd name="T16" fmla="*/ 24 w 30"/>
                <a:gd name="T17" fmla="*/ 14 h 29"/>
                <a:gd name="T18" fmla="*/ 15 w 30"/>
                <a:gd name="T19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29">
                  <a:moveTo>
                    <a:pt x="15" y="29"/>
                  </a:moveTo>
                  <a:cubicBezTo>
                    <a:pt x="7" y="29"/>
                    <a:pt x="0" y="23"/>
                    <a:pt x="0" y="14"/>
                  </a:cubicBezTo>
                  <a:cubicBezTo>
                    <a:pt x="0" y="6"/>
                    <a:pt x="7" y="0"/>
                    <a:pt x="15" y="0"/>
                  </a:cubicBezTo>
                  <a:cubicBezTo>
                    <a:pt x="23" y="0"/>
                    <a:pt x="30" y="6"/>
                    <a:pt x="30" y="14"/>
                  </a:cubicBezTo>
                  <a:cubicBezTo>
                    <a:pt x="30" y="23"/>
                    <a:pt x="23" y="29"/>
                    <a:pt x="15" y="29"/>
                  </a:cubicBezTo>
                  <a:close/>
                  <a:moveTo>
                    <a:pt x="15" y="5"/>
                  </a:moveTo>
                  <a:cubicBezTo>
                    <a:pt x="10" y="5"/>
                    <a:pt x="6" y="9"/>
                    <a:pt x="6" y="14"/>
                  </a:cubicBezTo>
                  <a:cubicBezTo>
                    <a:pt x="6" y="20"/>
                    <a:pt x="10" y="24"/>
                    <a:pt x="15" y="24"/>
                  </a:cubicBezTo>
                  <a:cubicBezTo>
                    <a:pt x="20" y="24"/>
                    <a:pt x="24" y="20"/>
                    <a:pt x="24" y="14"/>
                  </a:cubicBezTo>
                  <a:cubicBezTo>
                    <a:pt x="24" y="9"/>
                    <a:pt x="20" y="5"/>
                    <a:pt x="15" y="5"/>
                  </a:cubicBezTo>
                  <a:close/>
                </a:path>
              </a:pathLst>
            </a:custGeom>
            <a:solidFill>
              <a:srgbClr val="1320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127"/>
            <p:cNvSpPr>
              <a:spLocks/>
            </p:cNvSpPr>
            <p:nvPr/>
          </p:nvSpPr>
          <p:spPr bwMode="auto">
            <a:xfrm>
              <a:off x="4407" y="3587"/>
              <a:ext cx="101" cy="137"/>
            </a:xfrm>
            <a:custGeom>
              <a:avLst/>
              <a:gdLst>
                <a:gd name="T0" fmla="*/ 0 w 101"/>
                <a:gd name="T1" fmla="*/ 116 h 137"/>
                <a:gd name="T2" fmla="*/ 76 w 101"/>
                <a:gd name="T3" fmla="*/ 0 h 137"/>
                <a:gd name="T4" fmla="*/ 101 w 101"/>
                <a:gd name="T5" fmla="*/ 20 h 137"/>
                <a:gd name="T6" fmla="*/ 20 w 101"/>
                <a:gd name="T7" fmla="*/ 137 h 137"/>
                <a:gd name="T8" fmla="*/ 0 w 101"/>
                <a:gd name="T9" fmla="*/ 11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37">
                  <a:moveTo>
                    <a:pt x="0" y="116"/>
                  </a:moveTo>
                  <a:lnTo>
                    <a:pt x="76" y="0"/>
                  </a:lnTo>
                  <a:lnTo>
                    <a:pt x="101" y="20"/>
                  </a:lnTo>
                  <a:lnTo>
                    <a:pt x="20" y="137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1320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128"/>
            <p:cNvSpPr>
              <a:spLocks/>
            </p:cNvSpPr>
            <p:nvPr/>
          </p:nvSpPr>
          <p:spPr bwMode="auto">
            <a:xfrm>
              <a:off x="4583" y="3562"/>
              <a:ext cx="116" cy="50"/>
            </a:xfrm>
            <a:custGeom>
              <a:avLst/>
              <a:gdLst>
                <a:gd name="T0" fmla="*/ 0 w 116"/>
                <a:gd name="T1" fmla="*/ 30 h 50"/>
                <a:gd name="T2" fmla="*/ 5 w 116"/>
                <a:gd name="T3" fmla="*/ 0 h 50"/>
                <a:gd name="T4" fmla="*/ 116 w 116"/>
                <a:gd name="T5" fmla="*/ 25 h 50"/>
                <a:gd name="T6" fmla="*/ 111 w 116"/>
                <a:gd name="T7" fmla="*/ 50 h 50"/>
                <a:gd name="T8" fmla="*/ 0 w 116"/>
                <a:gd name="T9" fmla="*/ 3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50">
                  <a:moveTo>
                    <a:pt x="0" y="30"/>
                  </a:moveTo>
                  <a:lnTo>
                    <a:pt x="5" y="0"/>
                  </a:lnTo>
                  <a:lnTo>
                    <a:pt x="116" y="25"/>
                  </a:lnTo>
                  <a:lnTo>
                    <a:pt x="111" y="5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1320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129"/>
            <p:cNvSpPr>
              <a:spLocks/>
            </p:cNvSpPr>
            <p:nvPr/>
          </p:nvSpPr>
          <p:spPr bwMode="auto">
            <a:xfrm>
              <a:off x="4780" y="3445"/>
              <a:ext cx="116" cy="137"/>
            </a:xfrm>
            <a:custGeom>
              <a:avLst/>
              <a:gdLst>
                <a:gd name="T0" fmla="*/ 0 w 116"/>
                <a:gd name="T1" fmla="*/ 122 h 137"/>
                <a:gd name="T2" fmla="*/ 91 w 116"/>
                <a:gd name="T3" fmla="*/ 0 h 137"/>
                <a:gd name="T4" fmla="*/ 116 w 116"/>
                <a:gd name="T5" fmla="*/ 16 h 137"/>
                <a:gd name="T6" fmla="*/ 25 w 116"/>
                <a:gd name="T7" fmla="*/ 137 h 137"/>
                <a:gd name="T8" fmla="*/ 0 w 116"/>
                <a:gd name="T9" fmla="*/ 122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37">
                  <a:moveTo>
                    <a:pt x="0" y="122"/>
                  </a:moveTo>
                  <a:lnTo>
                    <a:pt x="91" y="0"/>
                  </a:lnTo>
                  <a:lnTo>
                    <a:pt x="116" y="16"/>
                  </a:lnTo>
                  <a:lnTo>
                    <a:pt x="25" y="137"/>
                  </a:lnTo>
                  <a:lnTo>
                    <a:pt x="0" y="122"/>
                  </a:lnTo>
                  <a:close/>
                </a:path>
              </a:pathLst>
            </a:custGeom>
            <a:solidFill>
              <a:srgbClr val="1320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6" name="Group 132"/>
          <p:cNvGrpSpPr>
            <a:grpSpLocks noChangeAspect="1"/>
          </p:cNvGrpSpPr>
          <p:nvPr/>
        </p:nvGrpSpPr>
        <p:grpSpPr bwMode="auto">
          <a:xfrm>
            <a:off x="6248400" y="4908588"/>
            <a:ext cx="228600" cy="229004"/>
            <a:chOff x="4523" y="1373"/>
            <a:chExt cx="566" cy="567"/>
          </a:xfrm>
        </p:grpSpPr>
        <p:sp>
          <p:nvSpPr>
            <p:cNvPr id="307" name="AutoShape 131"/>
            <p:cNvSpPr>
              <a:spLocks noChangeAspect="1" noChangeArrowheads="1" noTextEdit="1"/>
            </p:cNvSpPr>
            <p:nvPr/>
          </p:nvSpPr>
          <p:spPr bwMode="auto">
            <a:xfrm>
              <a:off x="4523" y="1373"/>
              <a:ext cx="566" cy="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Freeform 133"/>
            <p:cNvSpPr>
              <a:spLocks noEditPoints="1"/>
            </p:cNvSpPr>
            <p:nvPr/>
          </p:nvSpPr>
          <p:spPr bwMode="auto">
            <a:xfrm>
              <a:off x="4523" y="1373"/>
              <a:ext cx="566" cy="567"/>
            </a:xfrm>
            <a:custGeom>
              <a:avLst/>
              <a:gdLst>
                <a:gd name="T0" fmla="*/ 30 w 59"/>
                <a:gd name="T1" fmla="*/ 0 h 59"/>
                <a:gd name="T2" fmla="*/ 0 w 59"/>
                <a:gd name="T3" fmla="*/ 29 h 59"/>
                <a:gd name="T4" fmla="*/ 30 w 59"/>
                <a:gd name="T5" fmla="*/ 59 h 59"/>
                <a:gd name="T6" fmla="*/ 59 w 59"/>
                <a:gd name="T7" fmla="*/ 29 h 59"/>
                <a:gd name="T8" fmla="*/ 30 w 59"/>
                <a:gd name="T9" fmla="*/ 0 h 59"/>
                <a:gd name="T10" fmla="*/ 30 w 59"/>
                <a:gd name="T11" fmla="*/ 36 h 59"/>
                <a:gd name="T12" fmla="*/ 24 w 59"/>
                <a:gd name="T13" fmla="*/ 31 h 59"/>
                <a:gd name="T14" fmla="*/ 30 w 59"/>
                <a:gd name="T15" fmla="*/ 25 h 59"/>
                <a:gd name="T16" fmla="*/ 35 w 59"/>
                <a:gd name="T17" fmla="*/ 31 h 59"/>
                <a:gd name="T18" fmla="*/ 30 w 59"/>
                <a:gd name="T19" fmla="*/ 36 h 59"/>
                <a:gd name="T20" fmla="*/ 30 w 59"/>
                <a:gd name="T21" fmla="*/ 22 h 59"/>
                <a:gd name="T22" fmla="*/ 23 w 59"/>
                <a:gd name="T23" fmla="*/ 25 h 59"/>
                <a:gd name="T24" fmla="*/ 9 w 59"/>
                <a:gd name="T25" fmla="*/ 17 h 59"/>
                <a:gd name="T26" fmla="*/ 30 w 59"/>
                <a:gd name="T27" fmla="*/ 5 h 59"/>
                <a:gd name="T28" fmla="*/ 50 w 59"/>
                <a:gd name="T29" fmla="*/ 17 h 59"/>
                <a:gd name="T30" fmla="*/ 36 w 59"/>
                <a:gd name="T31" fmla="*/ 25 h 59"/>
                <a:gd name="T32" fmla="*/ 30 w 59"/>
                <a:gd name="T33" fmla="*/ 22 h 59"/>
                <a:gd name="T34" fmla="*/ 22 w 59"/>
                <a:gd name="T35" fmla="*/ 27 h 59"/>
                <a:gd name="T36" fmla="*/ 21 w 59"/>
                <a:gd name="T37" fmla="*/ 31 h 59"/>
                <a:gd name="T38" fmla="*/ 28 w 59"/>
                <a:gd name="T39" fmla="*/ 39 h 59"/>
                <a:gd name="T40" fmla="*/ 28 w 59"/>
                <a:gd name="T41" fmla="*/ 53 h 59"/>
                <a:gd name="T42" fmla="*/ 5 w 59"/>
                <a:gd name="T43" fmla="*/ 29 h 59"/>
                <a:gd name="T44" fmla="*/ 8 w 59"/>
                <a:gd name="T45" fmla="*/ 19 h 59"/>
                <a:gd name="T46" fmla="*/ 22 w 59"/>
                <a:gd name="T47" fmla="*/ 27 h 59"/>
                <a:gd name="T48" fmla="*/ 31 w 59"/>
                <a:gd name="T49" fmla="*/ 53 h 59"/>
                <a:gd name="T50" fmla="*/ 31 w 59"/>
                <a:gd name="T51" fmla="*/ 39 h 59"/>
                <a:gd name="T52" fmla="*/ 38 w 59"/>
                <a:gd name="T53" fmla="*/ 31 h 59"/>
                <a:gd name="T54" fmla="*/ 38 w 59"/>
                <a:gd name="T55" fmla="*/ 27 h 59"/>
                <a:gd name="T56" fmla="*/ 52 w 59"/>
                <a:gd name="T57" fmla="*/ 19 h 59"/>
                <a:gd name="T58" fmla="*/ 54 w 59"/>
                <a:gd name="T59" fmla="*/ 29 h 59"/>
                <a:gd name="T60" fmla="*/ 31 w 59"/>
                <a:gd name="T6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9" h="59">
                  <a:moveTo>
                    <a:pt x="30" y="0"/>
                  </a:moveTo>
                  <a:cubicBezTo>
                    <a:pt x="13" y="0"/>
                    <a:pt x="0" y="13"/>
                    <a:pt x="0" y="29"/>
                  </a:cubicBezTo>
                  <a:cubicBezTo>
                    <a:pt x="0" y="46"/>
                    <a:pt x="13" y="59"/>
                    <a:pt x="30" y="59"/>
                  </a:cubicBezTo>
                  <a:cubicBezTo>
                    <a:pt x="46" y="59"/>
                    <a:pt x="59" y="46"/>
                    <a:pt x="59" y="29"/>
                  </a:cubicBezTo>
                  <a:cubicBezTo>
                    <a:pt x="59" y="13"/>
                    <a:pt x="46" y="0"/>
                    <a:pt x="30" y="0"/>
                  </a:cubicBezTo>
                  <a:close/>
                  <a:moveTo>
                    <a:pt x="30" y="36"/>
                  </a:moveTo>
                  <a:cubicBezTo>
                    <a:pt x="26" y="36"/>
                    <a:pt x="24" y="34"/>
                    <a:pt x="24" y="31"/>
                  </a:cubicBezTo>
                  <a:cubicBezTo>
                    <a:pt x="24" y="27"/>
                    <a:pt x="26" y="25"/>
                    <a:pt x="30" y="25"/>
                  </a:cubicBezTo>
                  <a:cubicBezTo>
                    <a:pt x="33" y="25"/>
                    <a:pt x="35" y="27"/>
                    <a:pt x="35" y="31"/>
                  </a:cubicBezTo>
                  <a:cubicBezTo>
                    <a:pt x="35" y="34"/>
                    <a:pt x="33" y="36"/>
                    <a:pt x="30" y="36"/>
                  </a:cubicBezTo>
                  <a:close/>
                  <a:moveTo>
                    <a:pt x="30" y="22"/>
                  </a:moveTo>
                  <a:cubicBezTo>
                    <a:pt x="27" y="22"/>
                    <a:pt x="25" y="23"/>
                    <a:pt x="23" y="25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3" y="10"/>
                    <a:pt x="21" y="5"/>
                    <a:pt x="30" y="5"/>
                  </a:cubicBezTo>
                  <a:cubicBezTo>
                    <a:pt x="38" y="5"/>
                    <a:pt x="46" y="10"/>
                    <a:pt x="50" y="17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5" y="23"/>
                    <a:pt x="32" y="22"/>
                    <a:pt x="30" y="22"/>
                  </a:cubicBezTo>
                  <a:close/>
                  <a:moveTo>
                    <a:pt x="22" y="27"/>
                  </a:moveTo>
                  <a:cubicBezTo>
                    <a:pt x="21" y="28"/>
                    <a:pt x="21" y="29"/>
                    <a:pt x="21" y="31"/>
                  </a:cubicBezTo>
                  <a:cubicBezTo>
                    <a:pt x="21" y="35"/>
                    <a:pt x="24" y="38"/>
                    <a:pt x="28" y="3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6" y="53"/>
                    <a:pt x="5" y="42"/>
                    <a:pt x="5" y="29"/>
                  </a:cubicBezTo>
                  <a:cubicBezTo>
                    <a:pt x="5" y="26"/>
                    <a:pt x="6" y="22"/>
                    <a:pt x="8" y="19"/>
                  </a:cubicBezTo>
                  <a:lnTo>
                    <a:pt x="22" y="27"/>
                  </a:lnTo>
                  <a:close/>
                  <a:moveTo>
                    <a:pt x="31" y="53"/>
                  </a:moveTo>
                  <a:cubicBezTo>
                    <a:pt x="31" y="39"/>
                    <a:pt x="31" y="39"/>
                    <a:pt x="31" y="39"/>
                  </a:cubicBezTo>
                  <a:cubicBezTo>
                    <a:pt x="35" y="38"/>
                    <a:pt x="38" y="35"/>
                    <a:pt x="38" y="31"/>
                  </a:cubicBezTo>
                  <a:cubicBezTo>
                    <a:pt x="38" y="29"/>
                    <a:pt x="38" y="28"/>
                    <a:pt x="38" y="27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3" y="22"/>
                    <a:pt x="54" y="26"/>
                    <a:pt x="54" y="29"/>
                  </a:cubicBezTo>
                  <a:cubicBezTo>
                    <a:pt x="54" y="42"/>
                    <a:pt x="44" y="53"/>
                    <a:pt x="31" y="53"/>
                  </a:cubicBezTo>
                  <a:close/>
                </a:path>
              </a:pathLst>
            </a:custGeom>
            <a:solidFill>
              <a:srgbClr val="071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718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itle 2"/>
          <p:cNvSpPr txBox="1">
            <a:spLocks/>
          </p:cNvSpPr>
          <p:nvPr/>
        </p:nvSpPr>
        <p:spPr>
          <a:xfrm>
            <a:off x="533400" y="228600"/>
            <a:ext cx="4953000" cy="700155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>
            <a:lvl1pPr algn="l" defTabSz="914318" rtl="0" eaLnBrk="1" latinLnBrk="0" hangingPunct="1">
              <a:lnSpc>
                <a:spcPts val="3900"/>
              </a:lnSpc>
              <a:spcBef>
                <a:spcPct val="0"/>
              </a:spcBef>
              <a:buNone/>
              <a:defRPr sz="3600" b="1" i="0" kern="800" spc="10" baseline="0">
                <a:solidFill>
                  <a:schemeClr val="tx1"/>
                </a:solidFill>
                <a:latin typeface="Franklin Gothic Medium" charset="0"/>
                <a:ea typeface="Franklin Gothic Medium" charset="0"/>
                <a:cs typeface="Franklin Gothic Medium" charset="0"/>
              </a:defRPr>
            </a:lvl1pPr>
          </a:lstStyle>
          <a:p>
            <a:pPr>
              <a:lnSpc>
                <a:spcPts val="3200"/>
              </a:lnSpc>
            </a:pPr>
            <a:r>
              <a:rPr lang="en-US" sz="2800" b="0" dirty="0" smtClean="0">
                <a:solidFill>
                  <a:srgbClr val="071C49"/>
                </a:solidFill>
                <a:latin typeface="Helvetica" charset="0"/>
                <a:ea typeface="Helvetica" charset="0"/>
                <a:cs typeface="Helvetica" charset="0"/>
              </a:rPr>
              <a:t>Iconography </a:t>
            </a:r>
          </a:p>
        </p:txBody>
      </p:sp>
      <p:cxnSp>
        <p:nvCxnSpPr>
          <p:cNvPr id="202" name="Straight Connector 201"/>
          <p:cNvCxnSpPr/>
          <p:nvPr/>
        </p:nvCxnSpPr>
        <p:spPr>
          <a:xfrm>
            <a:off x="533400" y="990600"/>
            <a:ext cx="457200" cy="0"/>
          </a:xfrm>
          <a:prstGeom prst="line">
            <a:avLst/>
          </a:prstGeom>
          <a:ln w="38100">
            <a:solidFill>
              <a:srgbClr val="C810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537239" y="2953893"/>
            <a:ext cx="338138" cy="157162"/>
            <a:chOff x="553802" y="2739230"/>
            <a:chExt cx="338138" cy="157162"/>
          </a:xfrm>
        </p:grpSpPr>
        <p:sp>
          <p:nvSpPr>
            <p:cNvPr id="312" name="Oval 49"/>
            <p:cNvSpPr>
              <a:spLocks noChangeArrowheads="1"/>
            </p:cNvSpPr>
            <p:nvPr/>
          </p:nvSpPr>
          <p:spPr bwMode="auto">
            <a:xfrm>
              <a:off x="576027" y="2840830"/>
              <a:ext cx="54864" cy="55562"/>
            </a:xfrm>
            <a:prstGeom prst="ellipse">
              <a:avLst/>
            </a:pr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Line 50"/>
            <p:cNvSpPr>
              <a:spLocks noChangeShapeType="1"/>
            </p:cNvSpPr>
            <p:nvPr/>
          </p:nvSpPr>
          <p:spPr bwMode="auto">
            <a:xfrm>
              <a:off x="847490" y="2874168"/>
              <a:ext cx="44450" cy="0"/>
            </a:xfrm>
            <a:prstGeom prst="line">
              <a:avLst/>
            </a:pr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Oval 51"/>
            <p:cNvSpPr>
              <a:spLocks noChangeArrowheads="1"/>
            </p:cNvSpPr>
            <p:nvPr/>
          </p:nvSpPr>
          <p:spPr bwMode="auto">
            <a:xfrm>
              <a:off x="790340" y="2840830"/>
              <a:ext cx="57150" cy="55562"/>
            </a:xfrm>
            <a:prstGeom prst="ellipse">
              <a:avLst/>
            </a:pr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Line 52"/>
            <p:cNvSpPr>
              <a:spLocks noChangeShapeType="1"/>
            </p:cNvSpPr>
            <p:nvPr/>
          </p:nvSpPr>
          <p:spPr bwMode="auto">
            <a:xfrm>
              <a:off x="644290" y="2874168"/>
              <a:ext cx="146050" cy="0"/>
            </a:xfrm>
            <a:prstGeom prst="line">
              <a:avLst/>
            </a:pr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53"/>
            <p:cNvSpPr>
              <a:spLocks/>
            </p:cNvSpPr>
            <p:nvPr/>
          </p:nvSpPr>
          <p:spPr bwMode="auto">
            <a:xfrm>
              <a:off x="553802" y="2739230"/>
              <a:ext cx="327025" cy="134937"/>
            </a:xfrm>
            <a:custGeom>
              <a:avLst/>
              <a:gdLst>
                <a:gd name="T0" fmla="*/ 29 w 29"/>
                <a:gd name="T1" fmla="*/ 12 h 12"/>
                <a:gd name="T2" fmla="*/ 29 w 29"/>
                <a:gd name="T3" fmla="*/ 7 h 12"/>
                <a:gd name="T4" fmla="*/ 27 w 29"/>
                <a:gd name="T5" fmla="*/ 5 h 12"/>
                <a:gd name="T6" fmla="*/ 25 w 29"/>
                <a:gd name="T7" fmla="*/ 5 h 12"/>
                <a:gd name="T8" fmla="*/ 22 w 29"/>
                <a:gd name="T9" fmla="*/ 0 h 12"/>
                <a:gd name="T10" fmla="*/ 10 w 29"/>
                <a:gd name="T11" fmla="*/ 0 h 12"/>
                <a:gd name="T12" fmla="*/ 7 w 29"/>
                <a:gd name="T13" fmla="*/ 5 h 12"/>
                <a:gd name="T14" fmla="*/ 2 w 29"/>
                <a:gd name="T15" fmla="*/ 5 h 12"/>
                <a:gd name="T16" fmla="*/ 0 w 29"/>
                <a:gd name="T17" fmla="*/ 7 h 12"/>
                <a:gd name="T18" fmla="*/ 0 w 29"/>
                <a:gd name="T19" fmla="*/ 12 h 12"/>
                <a:gd name="T20" fmla="*/ 2 w 29"/>
                <a:gd name="T21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2">
                  <a:moveTo>
                    <a:pt x="29" y="12"/>
                  </a:moveTo>
                  <a:cubicBezTo>
                    <a:pt x="29" y="7"/>
                    <a:pt x="29" y="7"/>
                    <a:pt x="29" y="7"/>
                  </a:cubicBezTo>
                  <a:cubicBezTo>
                    <a:pt x="29" y="6"/>
                    <a:pt x="28" y="5"/>
                    <a:pt x="27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6"/>
                    <a:pt x="0" y="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" y="12"/>
                    <a:pt x="2" y="12"/>
                    <a:pt x="2" y="12"/>
                  </a:cubicBezTo>
                </a:path>
              </a:pathLst>
            </a:cu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54"/>
            <p:cNvSpPr>
              <a:spLocks/>
            </p:cNvSpPr>
            <p:nvPr/>
          </p:nvSpPr>
          <p:spPr bwMode="auto">
            <a:xfrm>
              <a:off x="666515" y="2761455"/>
              <a:ext cx="33337" cy="33337"/>
            </a:xfrm>
            <a:custGeom>
              <a:avLst/>
              <a:gdLst>
                <a:gd name="T0" fmla="*/ 0 w 21"/>
                <a:gd name="T1" fmla="*/ 21 h 21"/>
                <a:gd name="T2" fmla="*/ 14 w 21"/>
                <a:gd name="T3" fmla="*/ 0 h 21"/>
                <a:gd name="T4" fmla="*/ 21 w 21"/>
                <a:gd name="T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21">
                  <a:moveTo>
                    <a:pt x="0" y="21"/>
                  </a:moveTo>
                  <a:lnTo>
                    <a:pt x="14" y="0"/>
                  </a:lnTo>
                  <a:lnTo>
                    <a:pt x="21" y="0"/>
                  </a:lnTo>
                </a:path>
              </a:pathLst>
            </a:cu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8" name="Group 57"/>
          <p:cNvGrpSpPr>
            <a:grpSpLocks noChangeAspect="1"/>
          </p:cNvGrpSpPr>
          <p:nvPr/>
        </p:nvGrpSpPr>
        <p:grpSpPr bwMode="auto">
          <a:xfrm>
            <a:off x="1312068" y="2894941"/>
            <a:ext cx="360363" cy="269875"/>
            <a:chOff x="4600" y="2956"/>
            <a:chExt cx="227" cy="170"/>
          </a:xfrm>
        </p:grpSpPr>
        <p:sp>
          <p:nvSpPr>
            <p:cNvPr id="319" name="AutoShape 56"/>
            <p:cNvSpPr>
              <a:spLocks noChangeAspect="1" noChangeArrowheads="1" noTextEdit="1"/>
            </p:cNvSpPr>
            <p:nvPr/>
          </p:nvSpPr>
          <p:spPr bwMode="auto">
            <a:xfrm>
              <a:off x="4600" y="2956"/>
              <a:ext cx="227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Oval 58"/>
            <p:cNvSpPr>
              <a:spLocks noChangeArrowheads="1"/>
            </p:cNvSpPr>
            <p:nvPr/>
          </p:nvSpPr>
          <p:spPr bwMode="auto">
            <a:xfrm>
              <a:off x="4607" y="3048"/>
              <a:ext cx="71" cy="71"/>
            </a:xfrm>
            <a:prstGeom prst="ellipse">
              <a:avLst/>
            </a:pr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Oval 59"/>
            <p:cNvSpPr>
              <a:spLocks noChangeArrowheads="1"/>
            </p:cNvSpPr>
            <p:nvPr/>
          </p:nvSpPr>
          <p:spPr bwMode="auto">
            <a:xfrm>
              <a:off x="4749" y="3048"/>
              <a:ext cx="71" cy="71"/>
            </a:xfrm>
            <a:prstGeom prst="ellipse">
              <a:avLst/>
            </a:pr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Freeform 60"/>
            <p:cNvSpPr>
              <a:spLocks/>
            </p:cNvSpPr>
            <p:nvPr/>
          </p:nvSpPr>
          <p:spPr bwMode="auto">
            <a:xfrm>
              <a:off x="4643" y="2999"/>
              <a:ext cx="120" cy="85"/>
            </a:xfrm>
            <a:custGeom>
              <a:avLst/>
              <a:gdLst>
                <a:gd name="T0" fmla="*/ 10 w 17"/>
                <a:gd name="T1" fmla="*/ 12 h 12"/>
                <a:gd name="T2" fmla="*/ 0 w 17"/>
                <a:gd name="T3" fmla="*/ 12 h 12"/>
                <a:gd name="T4" fmla="*/ 17 w 17"/>
                <a:gd name="T5" fmla="*/ 4 h 12"/>
                <a:gd name="T6" fmla="*/ 10 w 17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2">
                  <a:moveTo>
                    <a:pt x="10" y="12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5" y="0"/>
                    <a:pt x="17" y="4"/>
                    <a:pt x="17" y="4"/>
                  </a:cubicBezTo>
                  <a:cubicBezTo>
                    <a:pt x="11" y="7"/>
                    <a:pt x="10" y="12"/>
                    <a:pt x="10" y="12"/>
                  </a:cubicBezTo>
                  <a:close/>
                </a:path>
              </a:pathLst>
            </a:cu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Line 61"/>
            <p:cNvSpPr>
              <a:spLocks noChangeShapeType="1"/>
            </p:cNvSpPr>
            <p:nvPr/>
          </p:nvSpPr>
          <p:spPr bwMode="auto">
            <a:xfrm flipH="1" flipV="1">
              <a:off x="4664" y="2999"/>
              <a:ext cx="42" cy="85"/>
            </a:xfrm>
            <a:prstGeom prst="line">
              <a:avLst/>
            </a:pr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Line 62"/>
            <p:cNvSpPr>
              <a:spLocks noChangeShapeType="1"/>
            </p:cNvSpPr>
            <p:nvPr/>
          </p:nvSpPr>
          <p:spPr bwMode="auto">
            <a:xfrm>
              <a:off x="4650" y="2999"/>
              <a:ext cx="28" cy="0"/>
            </a:xfrm>
            <a:prstGeom prst="line">
              <a:avLst/>
            </a:pr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63"/>
            <p:cNvSpPr>
              <a:spLocks/>
            </p:cNvSpPr>
            <p:nvPr/>
          </p:nvSpPr>
          <p:spPr bwMode="auto">
            <a:xfrm>
              <a:off x="4742" y="2963"/>
              <a:ext cx="42" cy="121"/>
            </a:xfrm>
            <a:custGeom>
              <a:avLst/>
              <a:gdLst>
                <a:gd name="T0" fmla="*/ 6 w 6"/>
                <a:gd name="T1" fmla="*/ 17 h 17"/>
                <a:gd name="T2" fmla="*/ 5 w 6"/>
                <a:gd name="T3" fmla="*/ 17 h 17"/>
                <a:gd name="T4" fmla="*/ 1 w 6"/>
                <a:gd name="T5" fmla="*/ 4 h 17"/>
                <a:gd name="T6" fmla="*/ 3 w 6"/>
                <a:gd name="T7" fmla="*/ 2 h 17"/>
                <a:gd name="T8" fmla="*/ 4 w 6"/>
                <a:gd name="T9" fmla="*/ 1 h 17"/>
                <a:gd name="T10" fmla="*/ 3 w 6"/>
                <a:gd name="T11" fmla="*/ 0 h 17"/>
                <a:gd name="T12" fmla="*/ 0 w 6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7">
                  <a:moveTo>
                    <a:pt x="6" y="17"/>
                  </a:moveTo>
                  <a:cubicBezTo>
                    <a:pt x="5" y="17"/>
                    <a:pt x="5" y="17"/>
                    <a:pt x="5" y="17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2" y="2"/>
                    <a:pt x="3" y="2"/>
                  </a:cubicBezTo>
                  <a:cubicBezTo>
                    <a:pt x="3" y="2"/>
                    <a:pt x="4" y="2"/>
                    <a:pt x="4" y="1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26" name="Group 66"/>
          <p:cNvGrpSpPr>
            <a:grpSpLocks noChangeAspect="1"/>
          </p:cNvGrpSpPr>
          <p:nvPr/>
        </p:nvGrpSpPr>
        <p:grpSpPr bwMode="auto">
          <a:xfrm>
            <a:off x="2827452" y="4225035"/>
            <a:ext cx="360363" cy="269875"/>
            <a:chOff x="4232" y="2976"/>
            <a:chExt cx="227" cy="170"/>
          </a:xfrm>
        </p:grpSpPr>
        <p:sp>
          <p:nvSpPr>
            <p:cNvPr id="327" name="AutoShape 65"/>
            <p:cNvSpPr>
              <a:spLocks noChangeAspect="1" noChangeArrowheads="1" noTextEdit="1"/>
            </p:cNvSpPr>
            <p:nvPr/>
          </p:nvSpPr>
          <p:spPr bwMode="auto">
            <a:xfrm>
              <a:off x="4232" y="2976"/>
              <a:ext cx="227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67"/>
            <p:cNvSpPr>
              <a:spLocks/>
            </p:cNvSpPr>
            <p:nvPr/>
          </p:nvSpPr>
          <p:spPr bwMode="auto">
            <a:xfrm>
              <a:off x="4239" y="2983"/>
              <a:ext cx="213" cy="156"/>
            </a:xfrm>
            <a:custGeom>
              <a:avLst/>
              <a:gdLst>
                <a:gd name="T0" fmla="*/ 0 w 30"/>
                <a:gd name="T1" fmla="*/ 0 h 22"/>
                <a:gd name="T2" fmla="*/ 0 w 30"/>
                <a:gd name="T3" fmla="*/ 22 h 22"/>
                <a:gd name="T4" fmla="*/ 5 w 30"/>
                <a:gd name="T5" fmla="*/ 22 h 22"/>
                <a:gd name="T6" fmla="*/ 5 w 30"/>
                <a:gd name="T7" fmla="*/ 20 h 22"/>
                <a:gd name="T8" fmla="*/ 7 w 30"/>
                <a:gd name="T9" fmla="*/ 18 h 22"/>
                <a:gd name="T10" fmla="*/ 10 w 30"/>
                <a:gd name="T11" fmla="*/ 20 h 22"/>
                <a:gd name="T12" fmla="*/ 10 w 30"/>
                <a:gd name="T13" fmla="*/ 22 h 22"/>
                <a:gd name="T14" fmla="*/ 20 w 30"/>
                <a:gd name="T15" fmla="*/ 22 h 22"/>
                <a:gd name="T16" fmla="*/ 20 w 30"/>
                <a:gd name="T17" fmla="*/ 20 h 22"/>
                <a:gd name="T18" fmla="*/ 23 w 30"/>
                <a:gd name="T19" fmla="*/ 18 h 22"/>
                <a:gd name="T20" fmla="*/ 25 w 30"/>
                <a:gd name="T21" fmla="*/ 20 h 22"/>
                <a:gd name="T22" fmla="*/ 25 w 30"/>
                <a:gd name="T23" fmla="*/ 22 h 22"/>
                <a:gd name="T24" fmla="*/ 30 w 30"/>
                <a:gd name="T25" fmla="*/ 22 h 22"/>
                <a:gd name="T26" fmla="*/ 30 w 30"/>
                <a:gd name="T27" fmla="*/ 0 h 22"/>
                <a:gd name="T28" fmla="*/ 0 w 30"/>
                <a:gd name="T2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22">
                  <a:moveTo>
                    <a:pt x="0" y="0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19"/>
                    <a:pt x="6" y="18"/>
                    <a:pt x="7" y="18"/>
                  </a:cubicBezTo>
                  <a:cubicBezTo>
                    <a:pt x="9" y="18"/>
                    <a:pt x="10" y="19"/>
                    <a:pt x="10" y="20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19"/>
                    <a:pt x="21" y="18"/>
                    <a:pt x="23" y="18"/>
                  </a:cubicBezTo>
                  <a:cubicBezTo>
                    <a:pt x="24" y="18"/>
                    <a:pt x="25" y="19"/>
                    <a:pt x="25" y="20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noFill/>
            <a:ln w="11113" cap="flat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Line 68"/>
            <p:cNvSpPr>
              <a:spLocks noChangeShapeType="1"/>
            </p:cNvSpPr>
            <p:nvPr/>
          </p:nvSpPr>
          <p:spPr bwMode="auto">
            <a:xfrm>
              <a:off x="4353" y="3075"/>
              <a:ext cx="78" cy="0"/>
            </a:xfrm>
            <a:prstGeom prst="line">
              <a:avLst/>
            </a:prstGeom>
            <a:noFill/>
            <a:ln w="11113" cap="flat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Line 69"/>
            <p:cNvSpPr>
              <a:spLocks noChangeShapeType="1"/>
            </p:cNvSpPr>
            <p:nvPr/>
          </p:nvSpPr>
          <p:spPr bwMode="auto">
            <a:xfrm>
              <a:off x="4353" y="3054"/>
              <a:ext cx="78" cy="0"/>
            </a:xfrm>
            <a:prstGeom prst="line">
              <a:avLst/>
            </a:prstGeom>
            <a:noFill/>
            <a:ln w="11113" cap="flat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Line 70"/>
            <p:cNvSpPr>
              <a:spLocks noChangeShapeType="1"/>
            </p:cNvSpPr>
            <p:nvPr/>
          </p:nvSpPr>
          <p:spPr bwMode="auto">
            <a:xfrm>
              <a:off x="4353" y="3040"/>
              <a:ext cx="78" cy="0"/>
            </a:xfrm>
            <a:prstGeom prst="line">
              <a:avLst/>
            </a:prstGeom>
            <a:noFill/>
            <a:ln w="11113" cap="flat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Line 71"/>
            <p:cNvSpPr>
              <a:spLocks noChangeShapeType="1"/>
            </p:cNvSpPr>
            <p:nvPr/>
          </p:nvSpPr>
          <p:spPr bwMode="auto">
            <a:xfrm>
              <a:off x="4353" y="3019"/>
              <a:ext cx="42" cy="0"/>
            </a:xfrm>
            <a:prstGeom prst="line">
              <a:avLst/>
            </a:prstGeom>
            <a:noFill/>
            <a:ln w="11113" cap="flat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72"/>
            <p:cNvSpPr>
              <a:spLocks/>
            </p:cNvSpPr>
            <p:nvPr/>
          </p:nvSpPr>
          <p:spPr bwMode="auto">
            <a:xfrm>
              <a:off x="4260" y="3004"/>
              <a:ext cx="78" cy="78"/>
            </a:xfrm>
            <a:custGeom>
              <a:avLst/>
              <a:gdLst>
                <a:gd name="T0" fmla="*/ 5 w 11"/>
                <a:gd name="T1" fmla="*/ 11 h 11"/>
                <a:gd name="T2" fmla="*/ 0 w 11"/>
                <a:gd name="T3" fmla="*/ 11 h 11"/>
                <a:gd name="T4" fmla="*/ 0 w 11"/>
                <a:gd name="T5" fmla="*/ 9 h 11"/>
                <a:gd name="T6" fmla="*/ 4 w 11"/>
                <a:gd name="T7" fmla="*/ 7 h 11"/>
                <a:gd name="T8" fmla="*/ 4 w 11"/>
                <a:gd name="T9" fmla="*/ 5 h 11"/>
                <a:gd name="T10" fmla="*/ 3 w 11"/>
                <a:gd name="T11" fmla="*/ 3 h 11"/>
                <a:gd name="T12" fmla="*/ 5 w 11"/>
                <a:gd name="T13" fmla="*/ 0 h 11"/>
                <a:gd name="T14" fmla="*/ 8 w 11"/>
                <a:gd name="T15" fmla="*/ 3 h 11"/>
                <a:gd name="T16" fmla="*/ 7 w 11"/>
                <a:gd name="T17" fmla="*/ 5 h 11"/>
                <a:gd name="T18" fmla="*/ 7 w 11"/>
                <a:gd name="T19" fmla="*/ 7 h 11"/>
                <a:gd name="T20" fmla="*/ 11 w 11"/>
                <a:gd name="T21" fmla="*/ 9 h 11"/>
                <a:gd name="T22" fmla="*/ 11 w 11"/>
                <a:gd name="T23" fmla="*/ 11 h 11"/>
                <a:gd name="T24" fmla="*/ 5 w 11"/>
                <a:gd name="T2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11">
                  <a:moveTo>
                    <a:pt x="5" y="11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1" y="7"/>
                    <a:pt x="4" y="7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3" y="5"/>
                    <a:pt x="3" y="3"/>
                  </a:cubicBezTo>
                  <a:cubicBezTo>
                    <a:pt x="3" y="1"/>
                    <a:pt x="3" y="0"/>
                    <a:pt x="5" y="0"/>
                  </a:cubicBezTo>
                  <a:cubicBezTo>
                    <a:pt x="8" y="0"/>
                    <a:pt x="8" y="1"/>
                    <a:pt x="8" y="3"/>
                  </a:cubicBezTo>
                  <a:cubicBezTo>
                    <a:pt x="8" y="5"/>
                    <a:pt x="7" y="5"/>
                    <a:pt x="7" y="5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9" y="7"/>
                    <a:pt x="11" y="9"/>
                    <a:pt x="11" y="9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5" y="11"/>
                    <a:pt x="5" y="11"/>
                    <a:pt x="5" y="11"/>
                  </a:cubicBezTo>
                  <a:close/>
                </a:path>
              </a:pathLst>
            </a:cu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4" name="Group 75"/>
          <p:cNvGrpSpPr>
            <a:grpSpLocks noChangeAspect="1"/>
          </p:cNvGrpSpPr>
          <p:nvPr/>
        </p:nvGrpSpPr>
        <p:grpSpPr bwMode="auto">
          <a:xfrm>
            <a:off x="4203674" y="4225035"/>
            <a:ext cx="358775" cy="360363"/>
            <a:chOff x="3839" y="2976"/>
            <a:chExt cx="226" cy="227"/>
          </a:xfrm>
        </p:grpSpPr>
        <p:sp>
          <p:nvSpPr>
            <p:cNvPr id="335" name="AutoShape 74"/>
            <p:cNvSpPr>
              <a:spLocks noChangeAspect="1" noChangeArrowheads="1" noTextEdit="1"/>
            </p:cNvSpPr>
            <p:nvPr/>
          </p:nvSpPr>
          <p:spPr bwMode="auto">
            <a:xfrm>
              <a:off x="3839" y="2976"/>
              <a:ext cx="22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Oval 76"/>
            <p:cNvSpPr>
              <a:spLocks noChangeArrowheads="1"/>
            </p:cNvSpPr>
            <p:nvPr/>
          </p:nvSpPr>
          <p:spPr bwMode="auto">
            <a:xfrm>
              <a:off x="3846" y="2976"/>
              <a:ext cx="170" cy="170"/>
            </a:xfrm>
            <a:prstGeom prst="ellipse">
              <a:avLst/>
            </a:pr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Line 77"/>
            <p:cNvSpPr>
              <a:spLocks noChangeShapeType="1"/>
            </p:cNvSpPr>
            <p:nvPr/>
          </p:nvSpPr>
          <p:spPr bwMode="auto">
            <a:xfrm>
              <a:off x="3987" y="3125"/>
              <a:ext cx="71" cy="71"/>
            </a:xfrm>
            <a:prstGeom prst="line">
              <a:avLst/>
            </a:pr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78"/>
            <p:cNvSpPr>
              <a:spLocks/>
            </p:cNvSpPr>
            <p:nvPr/>
          </p:nvSpPr>
          <p:spPr bwMode="auto">
            <a:xfrm>
              <a:off x="3888" y="3004"/>
              <a:ext cx="85" cy="114"/>
            </a:xfrm>
            <a:custGeom>
              <a:avLst/>
              <a:gdLst>
                <a:gd name="T0" fmla="*/ 12 w 12"/>
                <a:gd name="T1" fmla="*/ 16 h 16"/>
                <a:gd name="T2" fmla="*/ 8 w 12"/>
                <a:gd name="T3" fmla="*/ 14 h 16"/>
                <a:gd name="T4" fmla="*/ 8 w 12"/>
                <a:gd name="T5" fmla="*/ 12 h 16"/>
                <a:gd name="T6" fmla="*/ 10 w 12"/>
                <a:gd name="T7" fmla="*/ 8 h 16"/>
                <a:gd name="T8" fmla="*/ 10 w 12"/>
                <a:gd name="T9" fmla="*/ 6 h 16"/>
                <a:gd name="T10" fmla="*/ 10 w 12"/>
                <a:gd name="T11" fmla="*/ 2 h 16"/>
                <a:gd name="T12" fmla="*/ 2 w 12"/>
                <a:gd name="T13" fmla="*/ 2 h 16"/>
                <a:gd name="T14" fmla="*/ 2 w 12"/>
                <a:gd name="T15" fmla="*/ 6 h 16"/>
                <a:gd name="T16" fmla="*/ 2 w 12"/>
                <a:gd name="T17" fmla="*/ 8 h 16"/>
                <a:gd name="T18" fmla="*/ 3 w 12"/>
                <a:gd name="T19" fmla="*/ 12 h 16"/>
                <a:gd name="T20" fmla="*/ 3 w 12"/>
                <a:gd name="T21" fmla="*/ 14 h 16"/>
                <a:gd name="T22" fmla="*/ 0 w 12"/>
                <a:gd name="T2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16">
                  <a:moveTo>
                    <a:pt x="12" y="16"/>
                  </a:moveTo>
                  <a:cubicBezTo>
                    <a:pt x="11" y="15"/>
                    <a:pt x="9" y="15"/>
                    <a:pt x="8" y="14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10" y="11"/>
                    <a:pt x="10" y="8"/>
                  </a:cubicBezTo>
                  <a:cubicBezTo>
                    <a:pt x="11" y="8"/>
                    <a:pt x="11" y="6"/>
                    <a:pt x="10" y="6"/>
                  </a:cubicBezTo>
                  <a:cubicBezTo>
                    <a:pt x="10" y="5"/>
                    <a:pt x="11" y="4"/>
                    <a:pt x="10" y="2"/>
                  </a:cubicBezTo>
                  <a:cubicBezTo>
                    <a:pt x="10" y="0"/>
                    <a:pt x="3" y="0"/>
                    <a:pt x="2" y="2"/>
                  </a:cubicBezTo>
                  <a:cubicBezTo>
                    <a:pt x="0" y="2"/>
                    <a:pt x="2" y="5"/>
                    <a:pt x="2" y="6"/>
                  </a:cubicBezTo>
                  <a:cubicBezTo>
                    <a:pt x="0" y="6"/>
                    <a:pt x="1" y="8"/>
                    <a:pt x="2" y="8"/>
                  </a:cubicBezTo>
                  <a:cubicBezTo>
                    <a:pt x="2" y="11"/>
                    <a:pt x="3" y="12"/>
                    <a:pt x="3" y="12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2" y="15"/>
                    <a:pt x="1" y="15"/>
                    <a:pt x="0" y="16"/>
                  </a:cubicBezTo>
                </a:path>
              </a:pathLst>
            </a:custGeom>
            <a:noFill/>
            <a:ln w="11113" cap="flat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9" name="Group 81"/>
          <p:cNvGrpSpPr>
            <a:grpSpLocks noChangeAspect="1"/>
          </p:cNvGrpSpPr>
          <p:nvPr/>
        </p:nvGrpSpPr>
        <p:grpSpPr bwMode="auto">
          <a:xfrm>
            <a:off x="3525837" y="4225035"/>
            <a:ext cx="360363" cy="360363"/>
            <a:chOff x="3366" y="2928"/>
            <a:chExt cx="227" cy="227"/>
          </a:xfrm>
        </p:grpSpPr>
        <p:sp>
          <p:nvSpPr>
            <p:cNvPr id="340" name="AutoShape 80"/>
            <p:cNvSpPr>
              <a:spLocks noChangeAspect="1" noChangeArrowheads="1" noTextEdit="1"/>
            </p:cNvSpPr>
            <p:nvPr/>
          </p:nvSpPr>
          <p:spPr bwMode="auto">
            <a:xfrm>
              <a:off x="3366" y="2928"/>
              <a:ext cx="227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82"/>
            <p:cNvSpPr>
              <a:spLocks/>
            </p:cNvSpPr>
            <p:nvPr/>
          </p:nvSpPr>
          <p:spPr bwMode="auto">
            <a:xfrm>
              <a:off x="3373" y="2935"/>
              <a:ext cx="213" cy="185"/>
            </a:xfrm>
            <a:custGeom>
              <a:avLst/>
              <a:gdLst>
                <a:gd name="T0" fmla="*/ 12 w 30"/>
                <a:gd name="T1" fmla="*/ 19 h 26"/>
                <a:gd name="T2" fmla="*/ 10 w 30"/>
                <a:gd name="T3" fmla="*/ 15 h 26"/>
                <a:gd name="T4" fmla="*/ 10 w 30"/>
                <a:gd name="T5" fmla="*/ 12 h 26"/>
                <a:gd name="T6" fmla="*/ 12 w 30"/>
                <a:gd name="T7" fmla="*/ 8 h 26"/>
                <a:gd name="T8" fmla="*/ 20 w 30"/>
                <a:gd name="T9" fmla="*/ 8 h 26"/>
                <a:gd name="T10" fmla="*/ 20 w 30"/>
                <a:gd name="T11" fmla="*/ 12 h 26"/>
                <a:gd name="T12" fmla="*/ 20 w 30"/>
                <a:gd name="T13" fmla="*/ 15 h 26"/>
                <a:gd name="T14" fmla="*/ 18 w 30"/>
                <a:gd name="T15" fmla="*/ 19 h 26"/>
                <a:gd name="T16" fmla="*/ 18 w 30"/>
                <a:gd name="T17" fmla="*/ 22 h 26"/>
                <a:gd name="T18" fmla="*/ 26 w 30"/>
                <a:gd name="T19" fmla="*/ 26 h 26"/>
                <a:gd name="T20" fmla="*/ 30 w 30"/>
                <a:gd name="T21" fmla="*/ 15 h 26"/>
                <a:gd name="T22" fmla="*/ 15 w 30"/>
                <a:gd name="T23" fmla="*/ 0 h 26"/>
                <a:gd name="T24" fmla="*/ 0 w 30"/>
                <a:gd name="T25" fmla="*/ 15 h 26"/>
                <a:gd name="T26" fmla="*/ 4 w 30"/>
                <a:gd name="T27" fmla="*/ 26 h 26"/>
                <a:gd name="T28" fmla="*/ 12 w 30"/>
                <a:gd name="T29" fmla="*/ 22 h 26"/>
                <a:gd name="T30" fmla="*/ 12 w 30"/>
                <a:gd name="T31" fmla="*/ 1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" h="26">
                  <a:moveTo>
                    <a:pt x="12" y="19"/>
                  </a:moveTo>
                  <a:cubicBezTo>
                    <a:pt x="12" y="19"/>
                    <a:pt x="10" y="18"/>
                    <a:pt x="10" y="15"/>
                  </a:cubicBezTo>
                  <a:cubicBezTo>
                    <a:pt x="9" y="15"/>
                    <a:pt x="9" y="12"/>
                    <a:pt x="10" y="12"/>
                  </a:cubicBezTo>
                  <a:cubicBezTo>
                    <a:pt x="10" y="12"/>
                    <a:pt x="8" y="7"/>
                    <a:pt x="12" y="8"/>
                  </a:cubicBezTo>
                  <a:cubicBezTo>
                    <a:pt x="12" y="5"/>
                    <a:pt x="20" y="5"/>
                    <a:pt x="20" y="8"/>
                  </a:cubicBezTo>
                  <a:cubicBezTo>
                    <a:pt x="21" y="10"/>
                    <a:pt x="20" y="12"/>
                    <a:pt x="20" y="12"/>
                  </a:cubicBezTo>
                  <a:cubicBezTo>
                    <a:pt x="21" y="12"/>
                    <a:pt x="21" y="15"/>
                    <a:pt x="20" y="15"/>
                  </a:cubicBezTo>
                  <a:cubicBezTo>
                    <a:pt x="20" y="18"/>
                    <a:pt x="18" y="19"/>
                    <a:pt x="18" y="19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1" y="24"/>
                    <a:pt x="24" y="25"/>
                    <a:pt x="26" y="26"/>
                  </a:cubicBezTo>
                  <a:cubicBezTo>
                    <a:pt x="29" y="23"/>
                    <a:pt x="30" y="19"/>
                    <a:pt x="30" y="15"/>
                  </a:cubicBezTo>
                  <a:cubicBezTo>
                    <a:pt x="30" y="7"/>
                    <a:pt x="23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19"/>
                    <a:pt x="1" y="23"/>
                    <a:pt x="4" y="26"/>
                  </a:cubicBezTo>
                  <a:cubicBezTo>
                    <a:pt x="6" y="25"/>
                    <a:pt x="9" y="23"/>
                    <a:pt x="12" y="22"/>
                  </a:cubicBezTo>
                  <a:cubicBezTo>
                    <a:pt x="12" y="19"/>
                    <a:pt x="12" y="19"/>
                    <a:pt x="12" y="19"/>
                  </a:cubicBezTo>
                  <a:close/>
                </a:path>
              </a:pathLst>
            </a:custGeom>
            <a:noFill/>
            <a:ln w="11113" cap="flat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83"/>
            <p:cNvSpPr>
              <a:spLocks/>
            </p:cNvSpPr>
            <p:nvPr/>
          </p:nvSpPr>
          <p:spPr bwMode="auto">
            <a:xfrm>
              <a:off x="3402" y="3120"/>
              <a:ext cx="156" cy="28"/>
            </a:xfrm>
            <a:custGeom>
              <a:avLst/>
              <a:gdLst>
                <a:gd name="T0" fmla="*/ 0 w 22"/>
                <a:gd name="T1" fmla="*/ 0 h 4"/>
                <a:gd name="T2" fmla="*/ 11 w 22"/>
                <a:gd name="T3" fmla="*/ 4 h 4"/>
                <a:gd name="T4" fmla="*/ 22 w 22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4">
                  <a:moveTo>
                    <a:pt x="0" y="0"/>
                  </a:moveTo>
                  <a:cubicBezTo>
                    <a:pt x="3" y="3"/>
                    <a:pt x="7" y="4"/>
                    <a:pt x="11" y="4"/>
                  </a:cubicBezTo>
                  <a:cubicBezTo>
                    <a:pt x="15" y="4"/>
                    <a:pt x="19" y="3"/>
                    <a:pt x="22" y="0"/>
                  </a:cubicBezTo>
                </a:path>
              </a:pathLst>
            </a:custGeom>
            <a:noFill/>
            <a:ln w="11113" cap="flat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522682" y="1537764"/>
            <a:ext cx="360362" cy="325438"/>
            <a:chOff x="5375658" y="1530694"/>
            <a:chExt cx="360362" cy="325438"/>
          </a:xfrm>
        </p:grpSpPr>
        <p:sp>
          <p:nvSpPr>
            <p:cNvPr id="344" name="AutoShape 85"/>
            <p:cNvSpPr>
              <a:spLocks noChangeAspect="1" noChangeArrowheads="1" noTextEdit="1"/>
            </p:cNvSpPr>
            <p:nvPr/>
          </p:nvSpPr>
          <p:spPr bwMode="auto">
            <a:xfrm>
              <a:off x="5375658" y="1530694"/>
              <a:ext cx="360362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Oval 87"/>
            <p:cNvSpPr>
              <a:spLocks noChangeArrowheads="1"/>
            </p:cNvSpPr>
            <p:nvPr/>
          </p:nvSpPr>
          <p:spPr bwMode="auto">
            <a:xfrm>
              <a:off x="5432808" y="1800569"/>
              <a:ext cx="44450" cy="44450"/>
            </a:xfrm>
            <a:prstGeom prst="ellipse">
              <a:avLst/>
            </a:pr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Oval 88"/>
            <p:cNvSpPr>
              <a:spLocks noChangeArrowheads="1"/>
            </p:cNvSpPr>
            <p:nvPr/>
          </p:nvSpPr>
          <p:spPr bwMode="auto">
            <a:xfrm>
              <a:off x="5601083" y="1800569"/>
              <a:ext cx="44450" cy="44450"/>
            </a:xfrm>
            <a:prstGeom prst="ellipse">
              <a:avLst/>
            </a:pr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89"/>
            <p:cNvSpPr>
              <a:spLocks/>
            </p:cNvSpPr>
            <p:nvPr/>
          </p:nvSpPr>
          <p:spPr bwMode="auto">
            <a:xfrm>
              <a:off x="5466145" y="1553640"/>
              <a:ext cx="269875" cy="247650"/>
            </a:xfrm>
            <a:custGeom>
              <a:avLst/>
              <a:gdLst>
                <a:gd name="T0" fmla="*/ 170 w 170"/>
                <a:gd name="T1" fmla="*/ 0 h 156"/>
                <a:gd name="T2" fmla="*/ 142 w 170"/>
                <a:gd name="T3" fmla="*/ 0 h 156"/>
                <a:gd name="T4" fmla="*/ 106 w 170"/>
                <a:gd name="T5" fmla="*/ 156 h 156"/>
                <a:gd name="T6" fmla="*/ 0 w 170"/>
                <a:gd name="T7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0" h="156">
                  <a:moveTo>
                    <a:pt x="170" y="0"/>
                  </a:moveTo>
                  <a:lnTo>
                    <a:pt x="142" y="0"/>
                  </a:lnTo>
                  <a:lnTo>
                    <a:pt x="106" y="156"/>
                  </a:lnTo>
                  <a:lnTo>
                    <a:pt x="0" y="156"/>
                  </a:lnTo>
                </a:path>
              </a:pathLst>
            </a:cu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90"/>
            <p:cNvSpPr>
              <a:spLocks/>
            </p:cNvSpPr>
            <p:nvPr/>
          </p:nvSpPr>
          <p:spPr bwMode="auto">
            <a:xfrm>
              <a:off x="5386770" y="1643407"/>
              <a:ext cx="269875" cy="134938"/>
            </a:xfrm>
            <a:custGeom>
              <a:avLst/>
              <a:gdLst>
                <a:gd name="T0" fmla="*/ 156 w 170"/>
                <a:gd name="T1" fmla="*/ 85 h 85"/>
                <a:gd name="T2" fmla="*/ 29 w 170"/>
                <a:gd name="T3" fmla="*/ 85 h 85"/>
                <a:gd name="T4" fmla="*/ 0 w 170"/>
                <a:gd name="T5" fmla="*/ 0 h 85"/>
                <a:gd name="T6" fmla="*/ 170 w 170"/>
                <a:gd name="T7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0" h="85">
                  <a:moveTo>
                    <a:pt x="156" y="85"/>
                  </a:moveTo>
                  <a:lnTo>
                    <a:pt x="29" y="85"/>
                  </a:lnTo>
                  <a:lnTo>
                    <a:pt x="0" y="0"/>
                  </a:lnTo>
                  <a:lnTo>
                    <a:pt x="170" y="0"/>
                  </a:lnTo>
                </a:path>
              </a:pathLst>
            </a:cu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91"/>
            <p:cNvSpPr>
              <a:spLocks/>
            </p:cNvSpPr>
            <p:nvPr/>
          </p:nvSpPr>
          <p:spPr bwMode="auto">
            <a:xfrm>
              <a:off x="5543933" y="1575144"/>
              <a:ext cx="112712" cy="68263"/>
            </a:xfrm>
            <a:custGeom>
              <a:avLst/>
              <a:gdLst>
                <a:gd name="T0" fmla="*/ 0 w 71"/>
                <a:gd name="T1" fmla="*/ 43 h 43"/>
                <a:gd name="T2" fmla="*/ 36 w 71"/>
                <a:gd name="T3" fmla="*/ 0 h 43"/>
                <a:gd name="T4" fmla="*/ 71 w 71"/>
                <a:gd name="T5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" h="43">
                  <a:moveTo>
                    <a:pt x="0" y="43"/>
                  </a:moveTo>
                  <a:lnTo>
                    <a:pt x="36" y="0"/>
                  </a:lnTo>
                  <a:lnTo>
                    <a:pt x="71" y="43"/>
                  </a:lnTo>
                </a:path>
              </a:pathLst>
            </a:cu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92"/>
            <p:cNvSpPr>
              <a:spLocks/>
            </p:cNvSpPr>
            <p:nvPr/>
          </p:nvSpPr>
          <p:spPr bwMode="auto">
            <a:xfrm>
              <a:off x="5386770" y="1541807"/>
              <a:ext cx="79375" cy="101600"/>
            </a:xfrm>
            <a:custGeom>
              <a:avLst/>
              <a:gdLst>
                <a:gd name="T0" fmla="*/ 50 w 50"/>
                <a:gd name="T1" fmla="*/ 64 h 64"/>
                <a:gd name="T2" fmla="*/ 21 w 50"/>
                <a:gd name="T3" fmla="*/ 0 h 64"/>
                <a:gd name="T4" fmla="*/ 0 w 50"/>
                <a:gd name="T5" fmla="*/ 7 h 64"/>
                <a:gd name="T6" fmla="*/ 21 w 50"/>
                <a:gd name="T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64">
                  <a:moveTo>
                    <a:pt x="50" y="64"/>
                  </a:moveTo>
                  <a:lnTo>
                    <a:pt x="21" y="0"/>
                  </a:lnTo>
                  <a:lnTo>
                    <a:pt x="0" y="7"/>
                  </a:lnTo>
                  <a:lnTo>
                    <a:pt x="21" y="64"/>
                  </a:lnTo>
                </a:path>
              </a:pathLst>
            </a:cu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93"/>
            <p:cNvSpPr>
              <a:spLocks/>
            </p:cNvSpPr>
            <p:nvPr/>
          </p:nvSpPr>
          <p:spPr bwMode="auto">
            <a:xfrm>
              <a:off x="5498244" y="1591453"/>
              <a:ext cx="79375" cy="46038"/>
            </a:xfrm>
            <a:custGeom>
              <a:avLst/>
              <a:gdLst>
                <a:gd name="T0" fmla="*/ 0 w 50"/>
                <a:gd name="T1" fmla="*/ 29 h 29"/>
                <a:gd name="T2" fmla="*/ 0 w 50"/>
                <a:gd name="T3" fmla="*/ 0 h 29"/>
                <a:gd name="T4" fmla="*/ 50 w 5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29">
                  <a:moveTo>
                    <a:pt x="0" y="29"/>
                  </a:moveTo>
                  <a:lnTo>
                    <a:pt x="0" y="0"/>
                  </a:lnTo>
                  <a:lnTo>
                    <a:pt x="50" y="0"/>
                  </a:lnTo>
                </a:path>
              </a:pathLst>
            </a:cu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2" name="Group 96"/>
          <p:cNvGrpSpPr>
            <a:grpSpLocks noChangeAspect="1"/>
          </p:cNvGrpSpPr>
          <p:nvPr/>
        </p:nvGrpSpPr>
        <p:grpSpPr bwMode="auto">
          <a:xfrm>
            <a:off x="2078037" y="2915578"/>
            <a:ext cx="358775" cy="236537"/>
            <a:chOff x="2981" y="2651"/>
            <a:chExt cx="226" cy="149"/>
          </a:xfrm>
        </p:grpSpPr>
        <p:sp>
          <p:nvSpPr>
            <p:cNvPr id="353" name="AutoShape 95"/>
            <p:cNvSpPr>
              <a:spLocks noChangeAspect="1" noChangeArrowheads="1" noTextEdit="1"/>
            </p:cNvSpPr>
            <p:nvPr/>
          </p:nvSpPr>
          <p:spPr bwMode="auto">
            <a:xfrm>
              <a:off x="2981" y="2651"/>
              <a:ext cx="226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97"/>
            <p:cNvSpPr>
              <a:spLocks/>
            </p:cNvSpPr>
            <p:nvPr/>
          </p:nvSpPr>
          <p:spPr bwMode="auto">
            <a:xfrm>
              <a:off x="2988" y="2679"/>
              <a:ext cx="212" cy="114"/>
            </a:xfrm>
            <a:custGeom>
              <a:avLst/>
              <a:gdLst>
                <a:gd name="T0" fmla="*/ 28 w 30"/>
                <a:gd name="T1" fmla="*/ 3 h 16"/>
                <a:gd name="T2" fmla="*/ 8 w 30"/>
                <a:gd name="T3" fmla="*/ 3 h 16"/>
                <a:gd name="T4" fmla="*/ 5 w 30"/>
                <a:gd name="T5" fmla="*/ 0 h 16"/>
                <a:gd name="T6" fmla="*/ 0 w 30"/>
                <a:gd name="T7" fmla="*/ 0 h 16"/>
                <a:gd name="T8" fmla="*/ 4 w 30"/>
                <a:gd name="T9" fmla="*/ 8 h 16"/>
                <a:gd name="T10" fmla="*/ 14 w 30"/>
                <a:gd name="T11" fmla="*/ 8 h 16"/>
                <a:gd name="T12" fmla="*/ 6 w 30"/>
                <a:gd name="T13" fmla="*/ 16 h 16"/>
                <a:gd name="T14" fmla="*/ 13 w 30"/>
                <a:gd name="T15" fmla="*/ 16 h 16"/>
                <a:gd name="T16" fmla="*/ 21 w 30"/>
                <a:gd name="T17" fmla="*/ 8 h 16"/>
                <a:gd name="T18" fmla="*/ 28 w 30"/>
                <a:gd name="T19" fmla="*/ 8 h 16"/>
                <a:gd name="T20" fmla="*/ 30 w 30"/>
                <a:gd name="T21" fmla="*/ 6 h 16"/>
                <a:gd name="T22" fmla="*/ 28 w 30"/>
                <a:gd name="T2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16">
                  <a:moveTo>
                    <a:pt x="28" y="3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9" y="8"/>
                    <a:pt x="30" y="7"/>
                    <a:pt x="30" y="6"/>
                  </a:cubicBezTo>
                  <a:cubicBezTo>
                    <a:pt x="30" y="4"/>
                    <a:pt x="29" y="3"/>
                    <a:pt x="28" y="3"/>
                  </a:cubicBezTo>
                  <a:close/>
                </a:path>
              </a:pathLst>
            </a:cu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Freeform 98"/>
            <p:cNvSpPr>
              <a:spLocks/>
            </p:cNvSpPr>
            <p:nvPr/>
          </p:nvSpPr>
          <p:spPr bwMode="auto">
            <a:xfrm>
              <a:off x="3052" y="2651"/>
              <a:ext cx="84" cy="50"/>
            </a:xfrm>
            <a:custGeom>
              <a:avLst/>
              <a:gdLst>
                <a:gd name="T0" fmla="*/ 84 w 84"/>
                <a:gd name="T1" fmla="*/ 50 h 50"/>
                <a:gd name="T2" fmla="*/ 35 w 84"/>
                <a:gd name="T3" fmla="*/ 0 h 50"/>
                <a:gd name="T4" fmla="*/ 0 w 84"/>
                <a:gd name="T5" fmla="*/ 0 h 50"/>
                <a:gd name="T6" fmla="*/ 49 w 84"/>
                <a:gd name="T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50">
                  <a:moveTo>
                    <a:pt x="84" y="50"/>
                  </a:moveTo>
                  <a:lnTo>
                    <a:pt x="35" y="0"/>
                  </a:lnTo>
                  <a:lnTo>
                    <a:pt x="0" y="0"/>
                  </a:lnTo>
                  <a:lnTo>
                    <a:pt x="49" y="50"/>
                  </a:lnTo>
                </a:path>
              </a:pathLst>
            </a:cu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6" name="Group 101"/>
          <p:cNvGrpSpPr>
            <a:grpSpLocks noChangeAspect="1"/>
          </p:cNvGrpSpPr>
          <p:nvPr/>
        </p:nvGrpSpPr>
        <p:grpSpPr bwMode="auto">
          <a:xfrm>
            <a:off x="1312068" y="2211058"/>
            <a:ext cx="360362" cy="301625"/>
            <a:chOff x="3373" y="2585"/>
            <a:chExt cx="227" cy="190"/>
          </a:xfrm>
        </p:grpSpPr>
        <p:sp>
          <p:nvSpPr>
            <p:cNvPr id="357" name="AutoShape 100"/>
            <p:cNvSpPr>
              <a:spLocks noChangeAspect="1" noChangeArrowheads="1" noTextEdit="1"/>
            </p:cNvSpPr>
            <p:nvPr/>
          </p:nvSpPr>
          <p:spPr bwMode="auto">
            <a:xfrm>
              <a:off x="3373" y="2585"/>
              <a:ext cx="22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Oval 102"/>
            <p:cNvSpPr>
              <a:spLocks noChangeArrowheads="1"/>
            </p:cNvSpPr>
            <p:nvPr/>
          </p:nvSpPr>
          <p:spPr bwMode="auto">
            <a:xfrm>
              <a:off x="3401" y="2733"/>
              <a:ext cx="36" cy="35"/>
            </a:xfrm>
            <a:prstGeom prst="ellipse">
              <a:avLst/>
            </a:pr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Oval 103"/>
            <p:cNvSpPr>
              <a:spLocks noChangeArrowheads="1"/>
            </p:cNvSpPr>
            <p:nvPr/>
          </p:nvSpPr>
          <p:spPr bwMode="auto">
            <a:xfrm>
              <a:off x="3536" y="2733"/>
              <a:ext cx="36" cy="35"/>
            </a:xfrm>
            <a:prstGeom prst="ellipse">
              <a:avLst/>
            </a:pr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Freeform 104"/>
            <p:cNvSpPr>
              <a:spLocks/>
            </p:cNvSpPr>
            <p:nvPr/>
          </p:nvSpPr>
          <p:spPr bwMode="auto">
            <a:xfrm>
              <a:off x="3380" y="2620"/>
              <a:ext cx="213" cy="134"/>
            </a:xfrm>
            <a:custGeom>
              <a:avLst/>
              <a:gdLst>
                <a:gd name="T0" fmla="*/ 21 w 213"/>
                <a:gd name="T1" fmla="*/ 134 h 134"/>
                <a:gd name="T2" fmla="*/ 0 w 213"/>
                <a:gd name="T3" fmla="*/ 134 h 134"/>
                <a:gd name="T4" fmla="*/ 0 w 213"/>
                <a:gd name="T5" fmla="*/ 78 h 134"/>
                <a:gd name="T6" fmla="*/ 14 w 213"/>
                <a:gd name="T7" fmla="*/ 64 h 134"/>
                <a:gd name="T8" fmla="*/ 43 w 213"/>
                <a:gd name="T9" fmla="*/ 21 h 134"/>
                <a:gd name="T10" fmla="*/ 85 w 213"/>
                <a:gd name="T11" fmla="*/ 21 h 134"/>
                <a:gd name="T12" fmla="*/ 85 w 213"/>
                <a:gd name="T13" fmla="*/ 0 h 134"/>
                <a:gd name="T14" fmla="*/ 213 w 213"/>
                <a:gd name="T15" fmla="*/ 0 h 134"/>
                <a:gd name="T16" fmla="*/ 213 w 213"/>
                <a:gd name="T17" fmla="*/ 134 h 134"/>
                <a:gd name="T18" fmla="*/ 192 w 213"/>
                <a:gd name="T1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134">
                  <a:moveTo>
                    <a:pt x="21" y="134"/>
                  </a:moveTo>
                  <a:lnTo>
                    <a:pt x="0" y="134"/>
                  </a:lnTo>
                  <a:lnTo>
                    <a:pt x="0" y="78"/>
                  </a:lnTo>
                  <a:lnTo>
                    <a:pt x="14" y="64"/>
                  </a:lnTo>
                  <a:lnTo>
                    <a:pt x="43" y="21"/>
                  </a:lnTo>
                  <a:lnTo>
                    <a:pt x="85" y="21"/>
                  </a:lnTo>
                  <a:lnTo>
                    <a:pt x="85" y="0"/>
                  </a:lnTo>
                  <a:lnTo>
                    <a:pt x="213" y="0"/>
                  </a:lnTo>
                  <a:lnTo>
                    <a:pt x="213" y="134"/>
                  </a:lnTo>
                  <a:lnTo>
                    <a:pt x="192" y="134"/>
                  </a:lnTo>
                </a:path>
              </a:pathLst>
            </a:cu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1" name="Line 105"/>
            <p:cNvSpPr>
              <a:spLocks noChangeShapeType="1"/>
            </p:cNvSpPr>
            <p:nvPr/>
          </p:nvSpPr>
          <p:spPr bwMode="auto">
            <a:xfrm>
              <a:off x="3437" y="2754"/>
              <a:ext cx="99" cy="0"/>
            </a:xfrm>
            <a:prstGeom prst="line">
              <a:avLst/>
            </a:pr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Freeform 106"/>
            <p:cNvSpPr>
              <a:spLocks/>
            </p:cNvSpPr>
            <p:nvPr/>
          </p:nvSpPr>
          <p:spPr bwMode="auto">
            <a:xfrm>
              <a:off x="3416" y="2655"/>
              <a:ext cx="28" cy="29"/>
            </a:xfrm>
            <a:custGeom>
              <a:avLst/>
              <a:gdLst>
                <a:gd name="T0" fmla="*/ 28 w 28"/>
                <a:gd name="T1" fmla="*/ 0 h 29"/>
                <a:gd name="T2" fmla="*/ 14 w 28"/>
                <a:gd name="T3" fmla="*/ 0 h 29"/>
                <a:gd name="T4" fmla="*/ 0 w 28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9">
                  <a:moveTo>
                    <a:pt x="28" y="0"/>
                  </a:moveTo>
                  <a:lnTo>
                    <a:pt x="14" y="0"/>
                  </a:lnTo>
                  <a:lnTo>
                    <a:pt x="0" y="29"/>
                  </a:lnTo>
                </a:path>
              </a:pathLst>
            </a:cu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" name="Line 107"/>
            <p:cNvSpPr>
              <a:spLocks noChangeShapeType="1"/>
            </p:cNvSpPr>
            <p:nvPr/>
          </p:nvSpPr>
          <p:spPr bwMode="auto">
            <a:xfrm>
              <a:off x="3465" y="2641"/>
              <a:ext cx="0" cy="92"/>
            </a:xfrm>
            <a:prstGeom prst="line">
              <a:avLst/>
            </a:pr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" name="Line 108"/>
            <p:cNvSpPr>
              <a:spLocks noChangeShapeType="1"/>
            </p:cNvSpPr>
            <p:nvPr/>
          </p:nvSpPr>
          <p:spPr bwMode="auto">
            <a:xfrm>
              <a:off x="3380" y="2733"/>
              <a:ext cx="213" cy="0"/>
            </a:xfrm>
            <a:prstGeom prst="line">
              <a:avLst/>
            </a:pr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5" name="Freeform 109"/>
            <p:cNvSpPr>
              <a:spLocks/>
            </p:cNvSpPr>
            <p:nvPr/>
          </p:nvSpPr>
          <p:spPr bwMode="auto">
            <a:xfrm>
              <a:off x="3465" y="2592"/>
              <a:ext cx="36" cy="28"/>
            </a:xfrm>
            <a:custGeom>
              <a:avLst/>
              <a:gdLst>
                <a:gd name="T0" fmla="*/ 5 w 5"/>
                <a:gd name="T1" fmla="*/ 3 h 4"/>
                <a:gd name="T2" fmla="*/ 2 w 5"/>
                <a:gd name="T3" fmla="*/ 0 h 4"/>
                <a:gd name="T4" fmla="*/ 0 w 5"/>
                <a:gd name="T5" fmla="*/ 3 h 4"/>
                <a:gd name="T6" fmla="*/ 0 w 5"/>
                <a:gd name="T7" fmla="*/ 4 h 4"/>
                <a:gd name="T8" fmla="*/ 5 w 5"/>
                <a:gd name="T9" fmla="*/ 4 h 4"/>
                <a:gd name="T10" fmla="*/ 5 w 5"/>
                <a:gd name="T11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5" y="3"/>
                  </a:moveTo>
                  <a:cubicBezTo>
                    <a:pt x="5" y="1"/>
                    <a:pt x="4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3"/>
                    <a:pt x="5" y="3"/>
                    <a:pt x="5" y="3"/>
                  </a:cubicBezTo>
                  <a:close/>
                </a:path>
              </a:pathLst>
            </a:cu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6" name="Freeform 110"/>
            <p:cNvSpPr>
              <a:spLocks/>
            </p:cNvSpPr>
            <p:nvPr/>
          </p:nvSpPr>
          <p:spPr bwMode="auto">
            <a:xfrm>
              <a:off x="3501" y="2648"/>
              <a:ext cx="56" cy="57"/>
            </a:xfrm>
            <a:custGeom>
              <a:avLst/>
              <a:gdLst>
                <a:gd name="T0" fmla="*/ 56 w 56"/>
                <a:gd name="T1" fmla="*/ 22 h 57"/>
                <a:gd name="T2" fmla="*/ 35 w 56"/>
                <a:gd name="T3" fmla="*/ 22 h 57"/>
                <a:gd name="T4" fmla="*/ 35 w 56"/>
                <a:gd name="T5" fmla="*/ 0 h 57"/>
                <a:gd name="T6" fmla="*/ 21 w 56"/>
                <a:gd name="T7" fmla="*/ 0 h 57"/>
                <a:gd name="T8" fmla="*/ 21 w 56"/>
                <a:gd name="T9" fmla="*/ 22 h 57"/>
                <a:gd name="T10" fmla="*/ 0 w 56"/>
                <a:gd name="T11" fmla="*/ 22 h 57"/>
                <a:gd name="T12" fmla="*/ 0 w 56"/>
                <a:gd name="T13" fmla="*/ 36 h 57"/>
                <a:gd name="T14" fmla="*/ 21 w 56"/>
                <a:gd name="T15" fmla="*/ 36 h 57"/>
                <a:gd name="T16" fmla="*/ 21 w 56"/>
                <a:gd name="T17" fmla="*/ 57 h 57"/>
                <a:gd name="T18" fmla="*/ 35 w 56"/>
                <a:gd name="T19" fmla="*/ 57 h 57"/>
                <a:gd name="T20" fmla="*/ 35 w 56"/>
                <a:gd name="T21" fmla="*/ 36 h 57"/>
                <a:gd name="T22" fmla="*/ 56 w 56"/>
                <a:gd name="T23" fmla="*/ 36 h 57"/>
                <a:gd name="T24" fmla="*/ 56 w 56"/>
                <a:gd name="T25" fmla="*/ 2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56" y="22"/>
                  </a:moveTo>
                  <a:lnTo>
                    <a:pt x="35" y="22"/>
                  </a:lnTo>
                  <a:lnTo>
                    <a:pt x="35" y="0"/>
                  </a:lnTo>
                  <a:lnTo>
                    <a:pt x="21" y="0"/>
                  </a:lnTo>
                  <a:lnTo>
                    <a:pt x="21" y="22"/>
                  </a:lnTo>
                  <a:lnTo>
                    <a:pt x="0" y="22"/>
                  </a:lnTo>
                  <a:lnTo>
                    <a:pt x="0" y="36"/>
                  </a:lnTo>
                  <a:lnTo>
                    <a:pt x="21" y="36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6"/>
                  </a:lnTo>
                  <a:lnTo>
                    <a:pt x="56" y="36"/>
                  </a:lnTo>
                  <a:lnTo>
                    <a:pt x="56" y="22"/>
                  </a:lnTo>
                  <a:close/>
                </a:path>
              </a:pathLst>
            </a:cu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67" name="Group 113"/>
          <p:cNvGrpSpPr>
            <a:grpSpLocks noChangeAspect="1"/>
          </p:cNvGrpSpPr>
          <p:nvPr/>
        </p:nvGrpSpPr>
        <p:grpSpPr bwMode="auto">
          <a:xfrm>
            <a:off x="5511569" y="2172164"/>
            <a:ext cx="360363" cy="301625"/>
            <a:chOff x="3806" y="2585"/>
            <a:chExt cx="227" cy="190"/>
          </a:xfrm>
        </p:grpSpPr>
        <p:sp>
          <p:nvSpPr>
            <p:cNvPr id="368" name="AutoShape 112"/>
            <p:cNvSpPr>
              <a:spLocks noChangeAspect="1" noChangeArrowheads="1" noTextEdit="1"/>
            </p:cNvSpPr>
            <p:nvPr/>
          </p:nvSpPr>
          <p:spPr bwMode="auto">
            <a:xfrm>
              <a:off x="3806" y="2585"/>
              <a:ext cx="22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" name="Freeform 114"/>
            <p:cNvSpPr>
              <a:spLocks/>
            </p:cNvSpPr>
            <p:nvPr/>
          </p:nvSpPr>
          <p:spPr bwMode="auto">
            <a:xfrm>
              <a:off x="3877" y="2655"/>
              <a:ext cx="85" cy="85"/>
            </a:xfrm>
            <a:custGeom>
              <a:avLst/>
              <a:gdLst>
                <a:gd name="T0" fmla="*/ 85 w 85"/>
                <a:gd name="T1" fmla="*/ 29 h 85"/>
                <a:gd name="T2" fmla="*/ 57 w 85"/>
                <a:gd name="T3" fmla="*/ 29 h 85"/>
                <a:gd name="T4" fmla="*/ 57 w 85"/>
                <a:gd name="T5" fmla="*/ 0 h 85"/>
                <a:gd name="T6" fmla="*/ 28 w 85"/>
                <a:gd name="T7" fmla="*/ 0 h 85"/>
                <a:gd name="T8" fmla="*/ 28 w 85"/>
                <a:gd name="T9" fmla="*/ 29 h 85"/>
                <a:gd name="T10" fmla="*/ 0 w 85"/>
                <a:gd name="T11" fmla="*/ 29 h 85"/>
                <a:gd name="T12" fmla="*/ 0 w 85"/>
                <a:gd name="T13" fmla="*/ 57 h 85"/>
                <a:gd name="T14" fmla="*/ 28 w 85"/>
                <a:gd name="T15" fmla="*/ 57 h 85"/>
                <a:gd name="T16" fmla="*/ 28 w 85"/>
                <a:gd name="T17" fmla="*/ 85 h 85"/>
                <a:gd name="T18" fmla="*/ 57 w 85"/>
                <a:gd name="T19" fmla="*/ 85 h 85"/>
                <a:gd name="T20" fmla="*/ 57 w 85"/>
                <a:gd name="T21" fmla="*/ 57 h 85"/>
                <a:gd name="T22" fmla="*/ 85 w 85"/>
                <a:gd name="T23" fmla="*/ 57 h 85"/>
                <a:gd name="T24" fmla="*/ 85 w 85"/>
                <a:gd name="T25" fmla="*/ 2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85">
                  <a:moveTo>
                    <a:pt x="85" y="29"/>
                  </a:moveTo>
                  <a:lnTo>
                    <a:pt x="57" y="29"/>
                  </a:lnTo>
                  <a:lnTo>
                    <a:pt x="57" y="0"/>
                  </a:lnTo>
                  <a:lnTo>
                    <a:pt x="28" y="0"/>
                  </a:lnTo>
                  <a:lnTo>
                    <a:pt x="28" y="29"/>
                  </a:lnTo>
                  <a:lnTo>
                    <a:pt x="0" y="29"/>
                  </a:lnTo>
                  <a:lnTo>
                    <a:pt x="0" y="57"/>
                  </a:lnTo>
                  <a:lnTo>
                    <a:pt x="28" y="57"/>
                  </a:lnTo>
                  <a:lnTo>
                    <a:pt x="28" y="85"/>
                  </a:lnTo>
                  <a:lnTo>
                    <a:pt x="57" y="85"/>
                  </a:lnTo>
                  <a:lnTo>
                    <a:pt x="57" y="57"/>
                  </a:lnTo>
                  <a:lnTo>
                    <a:pt x="85" y="57"/>
                  </a:lnTo>
                  <a:lnTo>
                    <a:pt x="85" y="29"/>
                  </a:lnTo>
                  <a:close/>
                </a:path>
              </a:pathLst>
            </a:cu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" name="Freeform 115"/>
            <p:cNvSpPr>
              <a:spLocks/>
            </p:cNvSpPr>
            <p:nvPr/>
          </p:nvSpPr>
          <p:spPr bwMode="auto">
            <a:xfrm>
              <a:off x="3813" y="2620"/>
              <a:ext cx="213" cy="148"/>
            </a:xfrm>
            <a:custGeom>
              <a:avLst/>
              <a:gdLst>
                <a:gd name="T0" fmla="*/ 30 w 30"/>
                <a:gd name="T1" fmla="*/ 3 h 21"/>
                <a:gd name="T2" fmla="*/ 28 w 30"/>
                <a:gd name="T3" fmla="*/ 0 h 21"/>
                <a:gd name="T4" fmla="*/ 2 w 30"/>
                <a:gd name="T5" fmla="*/ 0 h 21"/>
                <a:gd name="T6" fmla="*/ 0 w 30"/>
                <a:gd name="T7" fmla="*/ 3 h 21"/>
                <a:gd name="T8" fmla="*/ 0 w 30"/>
                <a:gd name="T9" fmla="*/ 19 h 21"/>
                <a:gd name="T10" fmla="*/ 2 w 30"/>
                <a:gd name="T11" fmla="*/ 21 h 21"/>
                <a:gd name="T12" fmla="*/ 28 w 30"/>
                <a:gd name="T13" fmla="*/ 21 h 21"/>
                <a:gd name="T14" fmla="*/ 30 w 30"/>
                <a:gd name="T15" fmla="*/ 19 h 21"/>
                <a:gd name="T16" fmla="*/ 30 w 30"/>
                <a:gd name="T17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21">
                  <a:moveTo>
                    <a:pt x="30" y="3"/>
                  </a:moveTo>
                  <a:cubicBezTo>
                    <a:pt x="30" y="1"/>
                    <a:pt x="29" y="0"/>
                    <a:pt x="2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0"/>
                    <a:pt x="1" y="21"/>
                    <a:pt x="2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9" y="21"/>
                    <a:pt x="30" y="20"/>
                    <a:pt x="30" y="19"/>
                  </a:cubicBezTo>
                  <a:cubicBezTo>
                    <a:pt x="30" y="3"/>
                    <a:pt x="30" y="3"/>
                    <a:pt x="30" y="3"/>
                  </a:cubicBezTo>
                  <a:close/>
                </a:path>
              </a:pathLst>
            </a:cu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" name="Freeform 116"/>
            <p:cNvSpPr>
              <a:spLocks/>
            </p:cNvSpPr>
            <p:nvPr/>
          </p:nvSpPr>
          <p:spPr bwMode="auto">
            <a:xfrm>
              <a:off x="3884" y="2592"/>
              <a:ext cx="71" cy="28"/>
            </a:xfrm>
            <a:custGeom>
              <a:avLst/>
              <a:gdLst>
                <a:gd name="T0" fmla="*/ 0 w 10"/>
                <a:gd name="T1" fmla="*/ 4 h 4"/>
                <a:gd name="T2" fmla="*/ 0 w 10"/>
                <a:gd name="T3" fmla="*/ 2 h 4"/>
                <a:gd name="T4" fmla="*/ 2 w 10"/>
                <a:gd name="T5" fmla="*/ 0 h 4"/>
                <a:gd name="T6" fmla="*/ 8 w 10"/>
                <a:gd name="T7" fmla="*/ 0 h 4"/>
                <a:gd name="T8" fmla="*/ 10 w 10"/>
                <a:gd name="T9" fmla="*/ 2 h 4"/>
                <a:gd name="T10" fmla="*/ 10 w 10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4">
                  <a:moveTo>
                    <a:pt x="0" y="4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10" y="1"/>
                    <a:pt x="10" y="2"/>
                  </a:cubicBezTo>
                  <a:cubicBezTo>
                    <a:pt x="10" y="4"/>
                    <a:pt x="10" y="4"/>
                    <a:pt x="10" y="4"/>
                  </a:cubicBezTo>
                </a:path>
              </a:pathLst>
            </a:cu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827452" y="2194678"/>
            <a:ext cx="241300" cy="381000"/>
            <a:chOff x="2809768" y="2075056"/>
            <a:chExt cx="241300" cy="381000"/>
          </a:xfrm>
        </p:grpSpPr>
        <p:sp>
          <p:nvSpPr>
            <p:cNvPr id="374" name="Freeform 120"/>
            <p:cNvSpPr>
              <a:spLocks noEditPoints="1"/>
            </p:cNvSpPr>
            <p:nvPr/>
          </p:nvSpPr>
          <p:spPr bwMode="auto">
            <a:xfrm>
              <a:off x="2879618" y="2259206"/>
              <a:ext cx="107950" cy="104775"/>
            </a:xfrm>
            <a:custGeom>
              <a:avLst/>
              <a:gdLst>
                <a:gd name="T0" fmla="*/ 32 w 34"/>
                <a:gd name="T1" fmla="*/ 10 h 33"/>
                <a:gd name="T2" fmla="*/ 24 w 34"/>
                <a:gd name="T3" fmla="*/ 10 h 33"/>
                <a:gd name="T4" fmla="*/ 24 w 34"/>
                <a:gd name="T5" fmla="*/ 3 h 33"/>
                <a:gd name="T6" fmla="*/ 21 w 34"/>
                <a:gd name="T7" fmla="*/ 0 h 33"/>
                <a:gd name="T8" fmla="*/ 12 w 34"/>
                <a:gd name="T9" fmla="*/ 0 h 33"/>
                <a:gd name="T10" fmla="*/ 10 w 34"/>
                <a:gd name="T11" fmla="*/ 3 h 33"/>
                <a:gd name="T12" fmla="*/ 10 w 34"/>
                <a:gd name="T13" fmla="*/ 10 h 33"/>
                <a:gd name="T14" fmla="*/ 2 w 34"/>
                <a:gd name="T15" fmla="*/ 10 h 33"/>
                <a:gd name="T16" fmla="*/ 0 w 34"/>
                <a:gd name="T17" fmla="*/ 13 h 33"/>
                <a:gd name="T18" fmla="*/ 0 w 34"/>
                <a:gd name="T19" fmla="*/ 21 h 33"/>
                <a:gd name="T20" fmla="*/ 2 w 34"/>
                <a:gd name="T21" fmla="*/ 24 h 33"/>
                <a:gd name="T22" fmla="*/ 10 w 34"/>
                <a:gd name="T23" fmla="*/ 24 h 33"/>
                <a:gd name="T24" fmla="*/ 10 w 34"/>
                <a:gd name="T25" fmla="*/ 31 h 33"/>
                <a:gd name="T26" fmla="*/ 12 w 34"/>
                <a:gd name="T27" fmla="*/ 33 h 33"/>
                <a:gd name="T28" fmla="*/ 21 w 34"/>
                <a:gd name="T29" fmla="*/ 33 h 33"/>
                <a:gd name="T30" fmla="*/ 24 w 34"/>
                <a:gd name="T31" fmla="*/ 31 h 33"/>
                <a:gd name="T32" fmla="*/ 24 w 34"/>
                <a:gd name="T33" fmla="*/ 24 h 33"/>
                <a:gd name="T34" fmla="*/ 32 w 34"/>
                <a:gd name="T35" fmla="*/ 24 h 33"/>
                <a:gd name="T36" fmla="*/ 34 w 34"/>
                <a:gd name="T37" fmla="*/ 21 h 33"/>
                <a:gd name="T38" fmla="*/ 34 w 34"/>
                <a:gd name="T39" fmla="*/ 13 h 33"/>
                <a:gd name="T40" fmla="*/ 32 w 34"/>
                <a:gd name="T41" fmla="*/ 10 h 33"/>
                <a:gd name="T42" fmla="*/ 32 w 34"/>
                <a:gd name="T43" fmla="*/ 21 h 33"/>
                <a:gd name="T44" fmla="*/ 23 w 34"/>
                <a:gd name="T45" fmla="*/ 21 h 33"/>
                <a:gd name="T46" fmla="*/ 21 w 34"/>
                <a:gd name="T47" fmla="*/ 22 h 33"/>
                <a:gd name="T48" fmla="*/ 21 w 34"/>
                <a:gd name="T49" fmla="*/ 30 h 33"/>
                <a:gd name="T50" fmla="*/ 13 w 34"/>
                <a:gd name="T51" fmla="*/ 30 h 33"/>
                <a:gd name="T52" fmla="*/ 13 w 34"/>
                <a:gd name="T53" fmla="*/ 22 h 33"/>
                <a:gd name="T54" fmla="*/ 11 w 34"/>
                <a:gd name="T55" fmla="*/ 21 h 33"/>
                <a:gd name="T56" fmla="*/ 2 w 34"/>
                <a:gd name="T57" fmla="*/ 21 h 33"/>
                <a:gd name="T58" fmla="*/ 2 w 34"/>
                <a:gd name="T59" fmla="*/ 13 h 33"/>
                <a:gd name="T60" fmla="*/ 11 w 34"/>
                <a:gd name="T61" fmla="*/ 13 h 33"/>
                <a:gd name="T62" fmla="*/ 13 w 34"/>
                <a:gd name="T63" fmla="*/ 12 h 33"/>
                <a:gd name="T64" fmla="*/ 13 w 34"/>
                <a:gd name="T65" fmla="*/ 2 h 33"/>
                <a:gd name="T66" fmla="*/ 21 w 34"/>
                <a:gd name="T67" fmla="*/ 2 h 33"/>
                <a:gd name="T68" fmla="*/ 21 w 34"/>
                <a:gd name="T69" fmla="*/ 12 h 33"/>
                <a:gd name="T70" fmla="*/ 22 w 34"/>
                <a:gd name="T71" fmla="*/ 13 h 33"/>
                <a:gd name="T72" fmla="*/ 23 w 34"/>
                <a:gd name="T73" fmla="*/ 13 h 33"/>
                <a:gd name="T74" fmla="*/ 23 w 34"/>
                <a:gd name="T75" fmla="*/ 13 h 33"/>
                <a:gd name="T76" fmla="*/ 32 w 34"/>
                <a:gd name="T77" fmla="*/ 13 h 33"/>
                <a:gd name="T78" fmla="*/ 32 w 34"/>
                <a:gd name="T79" fmla="*/ 2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4" h="33">
                  <a:moveTo>
                    <a:pt x="32" y="10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"/>
                    <a:pt x="23" y="0"/>
                    <a:pt x="2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0" y="1"/>
                    <a:pt x="10" y="3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1" y="10"/>
                    <a:pt x="0" y="11"/>
                    <a:pt x="0" y="13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1" y="24"/>
                    <a:pt x="2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2"/>
                    <a:pt x="11" y="33"/>
                    <a:pt x="12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3" y="33"/>
                    <a:pt x="24" y="32"/>
                    <a:pt x="24" y="31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4"/>
                    <a:pt x="34" y="22"/>
                    <a:pt x="34" y="21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4" y="11"/>
                    <a:pt x="33" y="10"/>
                    <a:pt x="32" y="10"/>
                  </a:cubicBezTo>
                  <a:close/>
                  <a:moveTo>
                    <a:pt x="32" y="21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2" y="21"/>
                    <a:pt x="21" y="21"/>
                    <a:pt x="21" y="22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1"/>
                    <a:pt x="12" y="21"/>
                    <a:pt x="11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3" y="12"/>
                    <a:pt x="13" y="1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2" y="13"/>
                    <a:pt x="22" y="13"/>
                  </a:cubicBezTo>
                  <a:cubicBezTo>
                    <a:pt x="22" y="13"/>
                    <a:pt x="23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2" y="13"/>
                    <a:pt x="32" y="13"/>
                    <a:pt x="32" y="13"/>
                  </a:cubicBezTo>
                  <a:lnTo>
                    <a:pt x="32" y="2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" name="Freeform 121"/>
            <p:cNvSpPr>
              <a:spLocks noEditPoints="1"/>
            </p:cNvSpPr>
            <p:nvPr/>
          </p:nvSpPr>
          <p:spPr bwMode="auto">
            <a:xfrm>
              <a:off x="2809768" y="2075056"/>
              <a:ext cx="241300" cy="381000"/>
            </a:xfrm>
            <a:custGeom>
              <a:avLst/>
              <a:gdLst>
                <a:gd name="T0" fmla="*/ 62 w 76"/>
                <a:gd name="T1" fmla="*/ 20 h 120"/>
                <a:gd name="T2" fmla="*/ 67 w 76"/>
                <a:gd name="T3" fmla="*/ 4 h 120"/>
                <a:gd name="T4" fmla="*/ 12 w 76"/>
                <a:gd name="T5" fmla="*/ 0 h 120"/>
                <a:gd name="T6" fmla="*/ 8 w 76"/>
                <a:gd name="T7" fmla="*/ 20 h 120"/>
                <a:gd name="T8" fmla="*/ 14 w 76"/>
                <a:gd name="T9" fmla="*/ 28 h 120"/>
                <a:gd name="T10" fmla="*/ 0 w 76"/>
                <a:gd name="T11" fmla="*/ 113 h 120"/>
                <a:gd name="T12" fmla="*/ 68 w 76"/>
                <a:gd name="T13" fmla="*/ 120 h 120"/>
                <a:gd name="T14" fmla="*/ 76 w 76"/>
                <a:gd name="T15" fmla="*/ 44 h 120"/>
                <a:gd name="T16" fmla="*/ 16 w 76"/>
                <a:gd name="T17" fmla="*/ 28 h 120"/>
                <a:gd name="T18" fmla="*/ 59 w 76"/>
                <a:gd name="T19" fmla="*/ 20 h 120"/>
                <a:gd name="T20" fmla="*/ 16 w 76"/>
                <a:gd name="T21" fmla="*/ 28 h 120"/>
                <a:gd name="T22" fmla="*/ 12 w 76"/>
                <a:gd name="T23" fmla="*/ 3 h 120"/>
                <a:gd name="T24" fmla="*/ 64 w 76"/>
                <a:gd name="T25" fmla="*/ 5 h 120"/>
                <a:gd name="T26" fmla="*/ 62 w 76"/>
                <a:gd name="T27" fmla="*/ 18 h 120"/>
                <a:gd name="T28" fmla="*/ 60 w 76"/>
                <a:gd name="T29" fmla="*/ 6 h 120"/>
                <a:gd name="T30" fmla="*/ 59 w 76"/>
                <a:gd name="T31" fmla="*/ 18 h 120"/>
                <a:gd name="T32" fmla="*/ 55 w 76"/>
                <a:gd name="T33" fmla="*/ 7 h 120"/>
                <a:gd name="T34" fmla="*/ 52 w 76"/>
                <a:gd name="T35" fmla="*/ 7 h 120"/>
                <a:gd name="T36" fmla="*/ 47 w 76"/>
                <a:gd name="T37" fmla="*/ 18 h 120"/>
                <a:gd name="T38" fmla="*/ 46 w 76"/>
                <a:gd name="T39" fmla="*/ 6 h 120"/>
                <a:gd name="T40" fmla="*/ 44 w 76"/>
                <a:gd name="T41" fmla="*/ 18 h 120"/>
                <a:gd name="T42" fmla="*/ 39 w 76"/>
                <a:gd name="T43" fmla="*/ 7 h 120"/>
                <a:gd name="T44" fmla="*/ 36 w 76"/>
                <a:gd name="T45" fmla="*/ 7 h 120"/>
                <a:gd name="T46" fmla="*/ 31 w 76"/>
                <a:gd name="T47" fmla="*/ 18 h 120"/>
                <a:gd name="T48" fmla="*/ 30 w 76"/>
                <a:gd name="T49" fmla="*/ 6 h 120"/>
                <a:gd name="T50" fmla="*/ 28 w 76"/>
                <a:gd name="T51" fmla="*/ 18 h 120"/>
                <a:gd name="T52" fmla="*/ 23 w 76"/>
                <a:gd name="T53" fmla="*/ 7 h 120"/>
                <a:gd name="T54" fmla="*/ 20 w 76"/>
                <a:gd name="T55" fmla="*/ 7 h 120"/>
                <a:gd name="T56" fmla="*/ 16 w 76"/>
                <a:gd name="T57" fmla="*/ 18 h 120"/>
                <a:gd name="T58" fmla="*/ 15 w 76"/>
                <a:gd name="T59" fmla="*/ 6 h 120"/>
                <a:gd name="T60" fmla="*/ 14 w 76"/>
                <a:gd name="T61" fmla="*/ 18 h 120"/>
                <a:gd name="T62" fmla="*/ 11 w 76"/>
                <a:gd name="T63" fmla="*/ 5 h 120"/>
                <a:gd name="T64" fmla="*/ 74 w 76"/>
                <a:gd name="T65" fmla="*/ 51 h 120"/>
                <a:gd name="T66" fmla="*/ 3 w 76"/>
                <a:gd name="T67" fmla="*/ 99 h 120"/>
                <a:gd name="T68" fmla="*/ 74 w 76"/>
                <a:gd name="T69" fmla="*/ 112 h 120"/>
                <a:gd name="T70" fmla="*/ 8 w 76"/>
                <a:gd name="T71" fmla="*/ 118 h 120"/>
                <a:gd name="T72" fmla="*/ 3 w 76"/>
                <a:gd name="T73" fmla="*/ 102 h 120"/>
                <a:gd name="T74" fmla="*/ 74 w 76"/>
                <a:gd name="T75" fmla="*/ 112 h 120"/>
                <a:gd name="T76" fmla="*/ 3 w 76"/>
                <a:gd name="T77" fmla="*/ 48 h 120"/>
                <a:gd name="T78" fmla="*/ 14 w 76"/>
                <a:gd name="T79" fmla="*/ 31 h 120"/>
                <a:gd name="T80" fmla="*/ 74 w 76"/>
                <a:gd name="T81" fmla="*/ 4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6" h="120">
                  <a:moveTo>
                    <a:pt x="62" y="28"/>
                  </a:moveTo>
                  <a:cubicBezTo>
                    <a:pt x="62" y="20"/>
                    <a:pt x="62" y="20"/>
                    <a:pt x="62" y="20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7" y="2"/>
                    <a:pt x="65" y="0"/>
                    <a:pt x="6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0" y="0"/>
                    <a:pt x="8" y="2"/>
                    <a:pt x="8" y="5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6" y="29"/>
                    <a:pt x="0" y="35"/>
                    <a:pt x="0" y="44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7"/>
                    <a:pt x="4" y="120"/>
                    <a:pt x="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72" y="120"/>
                    <a:pt x="76" y="117"/>
                    <a:pt x="76" y="113"/>
                  </a:cubicBezTo>
                  <a:cubicBezTo>
                    <a:pt x="76" y="44"/>
                    <a:pt x="76" y="44"/>
                    <a:pt x="76" y="44"/>
                  </a:cubicBezTo>
                  <a:cubicBezTo>
                    <a:pt x="76" y="34"/>
                    <a:pt x="70" y="28"/>
                    <a:pt x="62" y="28"/>
                  </a:cubicBezTo>
                  <a:close/>
                  <a:moveTo>
                    <a:pt x="16" y="28"/>
                  </a:moveTo>
                  <a:cubicBezTo>
                    <a:pt x="16" y="20"/>
                    <a:pt x="16" y="20"/>
                    <a:pt x="16" y="20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9" y="28"/>
                    <a:pt x="59" y="28"/>
                    <a:pt x="59" y="28"/>
                  </a:cubicBezTo>
                  <a:lnTo>
                    <a:pt x="16" y="28"/>
                  </a:lnTo>
                  <a:close/>
                  <a:moveTo>
                    <a:pt x="11" y="5"/>
                  </a:moveTo>
                  <a:cubicBezTo>
                    <a:pt x="11" y="4"/>
                    <a:pt x="11" y="3"/>
                    <a:pt x="12" y="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4" y="3"/>
                    <a:pt x="64" y="4"/>
                    <a:pt x="64" y="5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2" y="18"/>
                    <a:pt x="62" y="18"/>
                    <a:pt x="62" y="18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2" y="6"/>
                    <a:pt x="61" y="6"/>
                    <a:pt x="60" y="6"/>
                  </a:cubicBezTo>
                  <a:cubicBezTo>
                    <a:pt x="60" y="6"/>
                    <a:pt x="59" y="6"/>
                    <a:pt x="59" y="7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5" y="6"/>
                    <a:pt x="54" y="6"/>
                    <a:pt x="54" y="6"/>
                  </a:cubicBezTo>
                  <a:cubicBezTo>
                    <a:pt x="53" y="6"/>
                    <a:pt x="52" y="6"/>
                    <a:pt x="52" y="7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7" y="7"/>
                    <a:pt x="47" y="7"/>
                    <a:pt x="47" y="7"/>
                  </a:cubicBezTo>
                  <a:cubicBezTo>
                    <a:pt x="47" y="6"/>
                    <a:pt x="46" y="6"/>
                    <a:pt x="46" y="6"/>
                  </a:cubicBezTo>
                  <a:cubicBezTo>
                    <a:pt x="45" y="6"/>
                    <a:pt x="44" y="6"/>
                    <a:pt x="44" y="7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39" y="6"/>
                    <a:pt x="38" y="6"/>
                    <a:pt x="38" y="6"/>
                  </a:cubicBezTo>
                  <a:cubicBezTo>
                    <a:pt x="37" y="6"/>
                    <a:pt x="36" y="6"/>
                    <a:pt x="36" y="7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6"/>
                    <a:pt x="30" y="6"/>
                    <a:pt x="30" y="6"/>
                  </a:cubicBezTo>
                  <a:cubicBezTo>
                    <a:pt x="29" y="6"/>
                    <a:pt x="28" y="6"/>
                    <a:pt x="28" y="7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6"/>
                    <a:pt x="22" y="6"/>
                    <a:pt x="22" y="6"/>
                  </a:cubicBezTo>
                  <a:cubicBezTo>
                    <a:pt x="21" y="6"/>
                    <a:pt x="20" y="6"/>
                    <a:pt x="20" y="7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6"/>
                    <a:pt x="16" y="6"/>
                    <a:pt x="15" y="6"/>
                  </a:cubicBezTo>
                  <a:cubicBezTo>
                    <a:pt x="14" y="6"/>
                    <a:pt x="14" y="6"/>
                    <a:pt x="14" y="7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1" y="18"/>
                    <a:pt x="11" y="18"/>
                    <a:pt x="11" y="18"/>
                  </a:cubicBezTo>
                  <a:lnTo>
                    <a:pt x="11" y="5"/>
                  </a:lnTo>
                  <a:close/>
                  <a:moveTo>
                    <a:pt x="3" y="51"/>
                  </a:moveTo>
                  <a:cubicBezTo>
                    <a:pt x="74" y="51"/>
                    <a:pt x="74" y="51"/>
                    <a:pt x="74" y="51"/>
                  </a:cubicBezTo>
                  <a:cubicBezTo>
                    <a:pt x="74" y="99"/>
                    <a:pt x="74" y="99"/>
                    <a:pt x="74" y="99"/>
                  </a:cubicBezTo>
                  <a:cubicBezTo>
                    <a:pt x="3" y="99"/>
                    <a:pt x="3" y="99"/>
                    <a:pt x="3" y="99"/>
                  </a:cubicBezTo>
                  <a:lnTo>
                    <a:pt x="3" y="51"/>
                  </a:lnTo>
                  <a:close/>
                  <a:moveTo>
                    <a:pt x="74" y="112"/>
                  </a:moveTo>
                  <a:cubicBezTo>
                    <a:pt x="74" y="115"/>
                    <a:pt x="71" y="118"/>
                    <a:pt x="68" y="118"/>
                  </a:cubicBezTo>
                  <a:cubicBezTo>
                    <a:pt x="8" y="118"/>
                    <a:pt x="8" y="118"/>
                    <a:pt x="8" y="118"/>
                  </a:cubicBezTo>
                  <a:cubicBezTo>
                    <a:pt x="5" y="118"/>
                    <a:pt x="3" y="115"/>
                    <a:pt x="3" y="112"/>
                  </a:cubicBezTo>
                  <a:cubicBezTo>
                    <a:pt x="3" y="102"/>
                    <a:pt x="3" y="102"/>
                    <a:pt x="3" y="102"/>
                  </a:cubicBezTo>
                  <a:cubicBezTo>
                    <a:pt x="74" y="102"/>
                    <a:pt x="74" y="102"/>
                    <a:pt x="74" y="102"/>
                  </a:cubicBezTo>
                  <a:lnTo>
                    <a:pt x="74" y="112"/>
                  </a:lnTo>
                  <a:close/>
                  <a:moveTo>
                    <a:pt x="74" y="48"/>
                  </a:moveTo>
                  <a:cubicBezTo>
                    <a:pt x="3" y="48"/>
                    <a:pt x="3" y="48"/>
                    <a:pt x="3" y="48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3" y="36"/>
                    <a:pt x="8" y="31"/>
                    <a:pt x="14" y="3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8" y="31"/>
                    <a:pt x="74" y="36"/>
                    <a:pt x="74" y="42"/>
                  </a:cubicBezTo>
                  <a:lnTo>
                    <a:pt x="74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6" name="Group 124"/>
          <p:cNvGrpSpPr>
            <a:grpSpLocks noChangeAspect="1"/>
          </p:cNvGrpSpPr>
          <p:nvPr/>
        </p:nvGrpSpPr>
        <p:grpSpPr bwMode="auto">
          <a:xfrm>
            <a:off x="4876800" y="3546530"/>
            <a:ext cx="360363" cy="314325"/>
            <a:chOff x="4564" y="2570"/>
            <a:chExt cx="227" cy="198"/>
          </a:xfrm>
        </p:grpSpPr>
        <p:sp>
          <p:nvSpPr>
            <p:cNvPr id="377" name="AutoShape 123"/>
            <p:cNvSpPr>
              <a:spLocks noChangeAspect="1" noChangeArrowheads="1" noTextEdit="1"/>
            </p:cNvSpPr>
            <p:nvPr/>
          </p:nvSpPr>
          <p:spPr bwMode="auto">
            <a:xfrm>
              <a:off x="4564" y="2570"/>
              <a:ext cx="227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" name="Freeform 125"/>
            <p:cNvSpPr>
              <a:spLocks/>
            </p:cNvSpPr>
            <p:nvPr/>
          </p:nvSpPr>
          <p:spPr bwMode="auto">
            <a:xfrm>
              <a:off x="4614" y="2563"/>
              <a:ext cx="170" cy="191"/>
            </a:xfrm>
            <a:custGeom>
              <a:avLst/>
              <a:gdLst>
                <a:gd name="T0" fmla="*/ 20 w 24"/>
                <a:gd name="T1" fmla="*/ 20 h 27"/>
                <a:gd name="T2" fmla="*/ 20 w 24"/>
                <a:gd name="T3" fmla="*/ 20 h 27"/>
                <a:gd name="T4" fmla="*/ 22 w 24"/>
                <a:gd name="T5" fmla="*/ 22 h 27"/>
                <a:gd name="T6" fmla="*/ 20 w 24"/>
                <a:gd name="T7" fmla="*/ 24 h 27"/>
                <a:gd name="T8" fmla="*/ 18 w 24"/>
                <a:gd name="T9" fmla="*/ 24 h 27"/>
                <a:gd name="T10" fmla="*/ 20 w 24"/>
                <a:gd name="T11" fmla="*/ 26 h 27"/>
                <a:gd name="T12" fmla="*/ 18 w 24"/>
                <a:gd name="T13" fmla="*/ 27 h 27"/>
                <a:gd name="T14" fmla="*/ 10 w 24"/>
                <a:gd name="T15" fmla="*/ 27 h 27"/>
                <a:gd name="T16" fmla="*/ 0 w 24"/>
                <a:gd name="T17" fmla="*/ 26 h 27"/>
                <a:gd name="T18" fmla="*/ 0 w 24"/>
                <a:gd name="T19" fmla="*/ 14 h 27"/>
                <a:gd name="T20" fmla="*/ 9 w 24"/>
                <a:gd name="T21" fmla="*/ 3 h 27"/>
                <a:gd name="T22" fmla="*/ 13 w 24"/>
                <a:gd name="T23" fmla="*/ 4 h 27"/>
                <a:gd name="T24" fmla="*/ 12 w 24"/>
                <a:gd name="T25" fmla="*/ 11 h 27"/>
                <a:gd name="T26" fmla="*/ 22 w 24"/>
                <a:gd name="T27" fmla="*/ 11 h 27"/>
                <a:gd name="T28" fmla="*/ 24 w 24"/>
                <a:gd name="T29" fmla="*/ 13 h 27"/>
                <a:gd name="T30" fmla="*/ 22 w 24"/>
                <a:gd name="T31" fmla="*/ 16 h 27"/>
                <a:gd name="T32" fmla="*/ 21 w 24"/>
                <a:gd name="T33" fmla="*/ 16 h 27"/>
                <a:gd name="T34" fmla="*/ 23 w 24"/>
                <a:gd name="T35" fmla="*/ 18 h 27"/>
                <a:gd name="T36" fmla="*/ 21 w 24"/>
                <a:gd name="T37" fmla="*/ 20 h 27"/>
                <a:gd name="T38" fmla="*/ 20 w 24"/>
                <a:gd name="T39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" h="27">
                  <a:moveTo>
                    <a:pt x="20" y="20"/>
                  </a:moveTo>
                  <a:cubicBezTo>
                    <a:pt x="20" y="20"/>
                    <a:pt x="20" y="20"/>
                    <a:pt x="20" y="20"/>
                  </a:cubicBezTo>
                  <a:cubicBezTo>
                    <a:pt x="21" y="20"/>
                    <a:pt x="22" y="21"/>
                    <a:pt x="22" y="22"/>
                  </a:cubicBezTo>
                  <a:cubicBezTo>
                    <a:pt x="22" y="23"/>
                    <a:pt x="21" y="24"/>
                    <a:pt x="20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9" y="24"/>
                    <a:pt x="20" y="25"/>
                    <a:pt x="20" y="26"/>
                  </a:cubicBezTo>
                  <a:cubicBezTo>
                    <a:pt x="20" y="27"/>
                    <a:pt x="19" y="27"/>
                    <a:pt x="18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6" y="27"/>
                    <a:pt x="5" y="26"/>
                    <a:pt x="0" y="26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4" y="14"/>
                    <a:pt x="9" y="8"/>
                    <a:pt x="9" y="3"/>
                  </a:cubicBezTo>
                  <a:cubicBezTo>
                    <a:pt x="9" y="1"/>
                    <a:pt x="12" y="0"/>
                    <a:pt x="13" y="4"/>
                  </a:cubicBezTo>
                  <a:cubicBezTo>
                    <a:pt x="14" y="6"/>
                    <a:pt x="12" y="11"/>
                    <a:pt x="1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1"/>
                    <a:pt x="24" y="12"/>
                    <a:pt x="24" y="13"/>
                  </a:cubicBezTo>
                  <a:cubicBezTo>
                    <a:pt x="24" y="14"/>
                    <a:pt x="23" y="16"/>
                    <a:pt x="22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2" y="16"/>
                    <a:pt x="23" y="17"/>
                    <a:pt x="23" y="18"/>
                  </a:cubicBezTo>
                  <a:cubicBezTo>
                    <a:pt x="23" y="19"/>
                    <a:pt x="22" y="20"/>
                    <a:pt x="21" y="20"/>
                  </a:cubicBezTo>
                  <a:cubicBezTo>
                    <a:pt x="20" y="20"/>
                    <a:pt x="20" y="20"/>
                    <a:pt x="20" y="20"/>
                  </a:cubicBezTo>
                </a:path>
              </a:pathLst>
            </a:cu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" name="Rectangle 126"/>
            <p:cNvSpPr>
              <a:spLocks noChangeArrowheads="1"/>
            </p:cNvSpPr>
            <p:nvPr/>
          </p:nvSpPr>
          <p:spPr bwMode="auto">
            <a:xfrm>
              <a:off x="4571" y="2648"/>
              <a:ext cx="43" cy="113"/>
            </a:xfrm>
            <a:prstGeom prst="rect">
              <a:avLst/>
            </a:pr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" name="Oval 127"/>
            <p:cNvSpPr>
              <a:spLocks noChangeArrowheads="1"/>
            </p:cNvSpPr>
            <p:nvPr/>
          </p:nvSpPr>
          <p:spPr bwMode="auto">
            <a:xfrm>
              <a:off x="4592" y="2740"/>
              <a:ext cx="8" cy="7"/>
            </a:xfrm>
            <a:prstGeom prst="ellipse">
              <a:avLst/>
            </a:prstGeom>
            <a:solidFill>
              <a:srgbClr val="1111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81" name="Group 130"/>
          <p:cNvGrpSpPr>
            <a:grpSpLocks noChangeAspect="1"/>
          </p:cNvGrpSpPr>
          <p:nvPr/>
        </p:nvGrpSpPr>
        <p:grpSpPr bwMode="auto">
          <a:xfrm>
            <a:off x="4876800" y="4190983"/>
            <a:ext cx="360362" cy="360363"/>
            <a:chOff x="5003" y="2570"/>
            <a:chExt cx="227" cy="227"/>
          </a:xfrm>
        </p:grpSpPr>
        <p:sp>
          <p:nvSpPr>
            <p:cNvPr id="382" name="AutoShape 129"/>
            <p:cNvSpPr>
              <a:spLocks noChangeAspect="1" noChangeArrowheads="1" noTextEdit="1"/>
            </p:cNvSpPr>
            <p:nvPr/>
          </p:nvSpPr>
          <p:spPr bwMode="auto">
            <a:xfrm>
              <a:off x="5003" y="2570"/>
              <a:ext cx="227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" name="Oval 131"/>
            <p:cNvSpPr>
              <a:spLocks noChangeArrowheads="1"/>
            </p:cNvSpPr>
            <p:nvPr/>
          </p:nvSpPr>
          <p:spPr bwMode="auto">
            <a:xfrm>
              <a:off x="5003" y="2570"/>
              <a:ext cx="220" cy="220"/>
            </a:xfrm>
            <a:prstGeom prst="ellipse">
              <a:avLst/>
            </a:prstGeom>
            <a:noFill/>
            <a:ln w="11113" cap="flat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" name="Freeform 132"/>
            <p:cNvSpPr>
              <a:spLocks/>
            </p:cNvSpPr>
            <p:nvPr/>
          </p:nvSpPr>
          <p:spPr bwMode="auto">
            <a:xfrm>
              <a:off x="5060" y="2627"/>
              <a:ext cx="106" cy="113"/>
            </a:xfrm>
            <a:custGeom>
              <a:avLst/>
              <a:gdLst>
                <a:gd name="T0" fmla="*/ 8 w 15"/>
                <a:gd name="T1" fmla="*/ 16 h 16"/>
                <a:gd name="T2" fmla="*/ 15 w 15"/>
                <a:gd name="T3" fmla="*/ 6 h 16"/>
                <a:gd name="T4" fmla="*/ 8 w 15"/>
                <a:gd name="T5" fmla="*/ 6 h 16"/>
                <a:gd name="T6" fmla="*/ 0 w 15"/>
                <a:gd name="T7" fmla="*/ 6 h 16"/>
                <a:gd name="T8" fmla="*/ 8 w 15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8" y="16"/>
                  </a:moveTo>
                  <a:cubicBezTo>
                    <a:pt x="8" y="16"/>
                    <a:pt x="15" y="10"/>
                    <a:pt x="15" y="6"/>
                  </a:cubicBezTo>
                  <a:cubicBezTo>
                    <a:pt x="15" y="2"/>
                    <a:pt x="9" y="0"/>
                    <a:pt x="8" y="6"/>
                  </a:cubicBezTo>
                  <a:cubicBezTo>
                    <a:pt x="6" y="0"/>
                    <a:pt x="0" y="2"/>
                    <a:pt x="0" y="6"/>
                  </a:cubicBezTo>
                  <a:cubicBezTo>
                    <a:pt x="0" y="10"/>
                    <a:pt x="8" y="16"/>
                    <a:pt x="8" y="16"/>
                  </a:cubicBezTo>
                  <a:close/>
                </a:path>
              </a:pathLst>
            </a:custGeom>
            <a:noFill/>
            <a:ln w="11113" cap="flat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203674" y="2166840"/>
            <a:ext cx="368326" cy="339136"/>
            <a:chOff x="4074750" y="2075349"/>
            <a:chExt cx="368326" cy="339136"/>
          </a:xfrm>
        </p:grpSpPr>
        <p:sp>
          <p:nvSpPr>
            <p:cNvPr id="405" name="Freeform 155"/>
            <p:cNvSpPr>
              <a:spLocks/>
            </p:cNvSpPr>
            <p:nvPr/>
          </p:nvSpPr>
          <p:spPr bwMode="auto">
            <a:xfrm>
              <a:off x="4074750" y="2075349"/>
              <a:ext cx="368326" cy="339136"/>
            </a:xfrm>
            <a:custGeom>
              <a:avLst/>
              <a:gdLst>
                <a:gd name="T0" fmla="*/ 15 w 31"/>
                <a:gd name="T1" fmla="*/ 28 h 31"/>
                <a:gd name="T2" fmla="*/ 3 w 31"/>
                <a:gd name="T3" fmla="*/ 28 h 31"/>
                <a:gd name="T4" fmla="*/ 3 w 31"/>
                <a:gd name="T5" fmla="*/ 16 h 31"/>
                <a:gd name="T6" fmla="*/ 15 w 31"/>
                <a:gd name="T7" fmla="*/ 3 h 31"/>
                <a:gd name="T8" fmla="*/ 28 w 31"/>
                <a:gd name="T9" fmla="*/ 3 h 31"/>
                <a:gd name="T10" fmla="*/ 28 w 31"/>
                <a:gd name="T11" fmla="*/ 16 h 31"/>
                <a:gd name="T12" fmla="*/ 15 w 31"/>
                <a:gd name="T13" fmla="*/ 28 h 31"/>
                <a:gd name="connsiteX0" fmla="*/ 4597 w 9516"/>
                <a:gd name="connsiteY0" fmla="*/ 8930 h 9656"/>
                <a:gd name="connsiteX1" fmla="*/ 726 w 9516"/>
                <a:gd name="connsiteY1" fmla="*/ 8930 h 9656"/>
                <a:gd name="connsiteX2" fmla="*/ 726 w 9516"/>
                <a:gd name="connsiteY2" fmla="*/ 5059 h 9656"/>
                <a:gd name="connsiteX3" fmla="*/ 4597 w 9516"/>
                <a:gd name="connsiteY3" fmla="*/ 866 h 9656"/>
                <a:gd name="connsiteX4" fmla="*/ 8790 w 9516"/>
                <a:gd name="connsiteY4" fmla="*/ 866 h 9656"/>
                <a:gd name="connsiteX5" fmla="*/ 8790 w 9516"/>
                <a:gd name="connsiteY5" fmla="*/ 5059 h 9656"/>
                <a:gd name="connsiteX6" fmla="*/ 4597 w 9516"/>
                <a:gd name="connsiteY6" fmla="*/ 8930 h 9656"/>
                <a:gd name="connsiteX0" fmla="*/ 4831 w 10132"/>
                <a:gd name="connsiteY0" fmla="*/ 9247 h 9999"/>
                <a:gd name="connsiteX1" fmla="*/ 763 w 10132"/>
                <a:gd name="connsiteY1" fmla="*/ 9247 h 9999"/>
                <a:gd name="connsiteX2" fmla="*/ 763 w 10132"/>
                <a:gd name="connsiteY2" fmla="*/ 5238 h 9999"/>
                <a:gd name="connsiteX3" fmla="*/ 4831 w 10132"/>
                <a:gd name="connsiteY3" fmla="*/ 896 h 9999"/>
                <a:gd name="connsiteX4" fmla="*/ 9237 w 10132"/>
                <a:gd name="connsiteY4" fmla="*/ 896 h 9999"/>
                <a:gd name="connsiteX5" fmla="*/ 9237 w 10132"/>
                <a:gd name="connsiteY5" fmla="*/ 5238 h 9999"/>
                <a:gd name="connsiteX6" fmla="*/ 4831 w 10132"/>
                <a:gd name="connsiteY6" fmla="*/ 9247 h 9999"/>
                <a:gd name="connsiteX0" fmla="*/ 4768 w 10000"/>
                <a:gd name="connsiteY0" fmla="*/ 9248 h 10194"/>
                <a:gd name="connsiteX1" fmla="*/ 753 w 10000"/>
                <a:gd name="connsiteY1" fmla="*/ 9248 h 10194"/>
                <a:gd name="connsiteX2" fmla="*/ 753 w 10000"/>
                <a:gd name="connsiteY2" fmla="*/ 5239 h 10194"/>
                <a:gd name="connsiteX3" fmla="*/ 4768 w 10000"/>
                <a:gd name="connsiteY3" fmla="*/ 896 h 10194"/>
                <a:gd name="connsiteX4" fmla="*/ 9117 w 10000"/>
                <a:gd name="connsiteY4" fmla="*/ 896 h 10194"/>
                <a:gd name="connsiteX5" fmla="*/ 9117 w 10000"/>
                <a:gd name="connsiteY5" fmla="*/ 5239 h 10194"/>
                <a:gd name="connsiteX6" fmla="*/ 4768 w 10000"/>
                <a:gd name="connsiteY6" fmla="*/ 9248 h 10194"/>
                <a:gd name="connsiteX0" fmla="*/ 4899 w 10131"/>
                <a:gd name="connsiteY0" fmla="*/ 9248 h 10194"/>
                <a:gd name="connsiteX1" fmla="*/ 884 w 10131"/>
                <a:gd name="connsiteY1" fmla="*/ 9248 h 10194"/>
                <a:gd name="connsiteX2" fmla="*/ 884 w 10131"/>
                <a:gd name="connsiteY2" fmla="*/ 5239 h 10194"/>
                <a:gd name="connsiteX3" fmla="*/ 4899 w 10131"/>
                <a:gd name="connsiteY3" fmla="*/ 896 h 10194"/>
                <a:gd name="connsiteX4" fmla="*/ 9248 w 10131"/>
                <a:gd name="connsiteY4" fmla="*/ 896 h 10194"/>
                <a:gd name="connsiteX5" fmla="*/ 9248 w 10131"/>
                <a:gd name="connsiteY5" fmla="*/ 5239 h 10194"/>
                <a:gd name="connsiteX6" fmla="*/ 4899 w 10131"/>
                <a:gd name="connsiteY6" fmla="*/ 9248 h 10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31" h="10194">
                  <a:moveTo>
                    <a:pt x="4899" y="9248"/>
                  </a:moveTo>
                  <a:cubicBezTo>
                    <a:pt x="3895" y="10251"/>
                    <a:pt x="2335" y="10744"/>
                    <a:pt x="884" y="9248"/>
                  </a:cubicBezTo>
                  <a:cubicBezTo>
                    <a:pt x="-458" y="7665"/>
                    <a:pt x="-120" y="6242"/>
                    <a:pt x="884" y="5239"/>
                  </a:cubicBezTo>
                  <a:lnTo>
                    <a:pt x="4899" y="896"/>
                  </a:lnTo>
                  <a:cubicBezTo>
                    <a:pt x="6236" y="-107"/>
                    <a:pt x="7684" y="-476"/>
                    <a:pt x="9248" y="896"/>
                  </a:cubicBezTo>
                  <a:cubicBezTo>
                    <a:pt x="10590" y="2478"/>
                    <a:pt x="10251" y="3902"/>
                    <a:pt x="9248" y="5239"/>
                  </a:cubicBezTo>
                  <a:lnTo>
                    <a:pt x="4899" y="9248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6" name="Line 156"/>
            <p:cNvSpPr>
              <a:spLocks noChangeShapeType="1"/>
            </p:cNvSpPr>
            <p:nvPr/>
          </p:nvSpPr>
          <p:spPr bwMode="auto">
            <a:xfrm>
              <a:off x="4194930" y="2164261"/>
              <a:ext cx="146050" cy="146050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7" name="Freeform 157"/>
            <p:cNvSpPr>
              <a:spLocks/>
            </p:cNvSpPr>
            <p:nvPr/>
          </p:nvSpPr>
          <p:spPr bwMode="auto">
            <a:xfrm>
              <a:off x="4261605" y="2107111"/>
              <a:ext cx="112713" cy="57150"/>
            </a:xfrm>
            <a:custGeom>
              <a:avLst/>
              <a:gdLst>
                <a:gd name="T0" fmla="*/ 0 w 10"/>
                <a:gd name="T1" fmla="*/ 5 h 5"/>
                <a:gd name="T2" fmla="*/ 2 w 10"/>
                <a:gd name="T3" fmla="*/ 2 h 5"/>
                <a:gd name="T4" fmla="*/ 10 w 10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0" y="5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4" y="0"/>
                    <a:pt x="8" y="0"/>
                    <a:pt x="10" y="2"/>
                  </a:cubicBezTo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078037" y="2191254"/>
            <a:ext cx="336550" cy="351377"/>
            <a:chOff x="2080274" y="2079676"/>
            <a:chExt cx="336550" cy="351377"/>
          </a:xfrm>
        </p:grpSpPr>
        <p:sp>
          <p:nvSpPr>
            <p:cNvPr id="410" name="Line 161"/>
            <p:cNvSpPr>
              <a:spLocks noChangeShapeType="1"/>
            </p:cNvSpPr>
            <p:nvPr/>
          </p:nvSpPr>
          <p:spPr bwMode="auto">
            <a:xfrm>
              <a:off x="2326336" y="2238965"/>
              <a:ext cx="0" cy="192088"/>
            </a:xfrm>
            <a:prstGeom prst="line">
              <a:avLst/>
            </a:pr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" name="Line 162"/>
            <p:cNvSpPr>
              <a:spLocks noChangeShapeType="1"/>
            </p:cNvSpPr>
            <p:nvPr/>
          </p:nvSpPr>
          <p:spPr bwMode="auto">
            <a:xfrm flipV="1">
              <a:off x="2170761" y="2238965"/>
              <a:ext cx="0" cy="192088"/>
            </a:xfrm>
            <a:prstGeom prst="line">
              <a:avLst/>
            </a:pr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" name="Freeform 163"/>
            <p:cNvSpPr>
              <a:spLocks/>
            </p:cNvSpPr>
            <p:nvPr/>
          </p:nvSpPr>
          <p:spPr bwMode="auto">
            <a:xfrm>
              <a:off x="2326336" y="2273890"/>
              <a:ext cx="90488" cy="157163"/>
            </a:xfrm>
            <a:custGeom>
              <a:avLst/>
              <a:gdLst>
                <a:gd name="T0" fmla="*/ 0 w 57"/>
                <a:gd name="T1" fmla="*/ 99 h 99"/>
                <a:gd name="T2" fmla="*/ 0 w 57"/>
                <a:gd name="T3" fmla="*/ 0 h 99"/>
                <a:gd name="T4" fmla="*/ 57 w 57"/>
                <a:gd name="T5" fmla="*/ 0 h 99"/>
                <a:gd name="T6" fmla="*/ 57 w 57"/>
                <a:gd name="T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99">
                  <a:moveTo>
                    <a:pt x="0" y="99"/>
                  </a:moveTo>
                  <a:lnTo>
                    <a:pt x="0" y="0"/>
                  </a:lnTo>
                  <a:lnTo>
                    <a:pt x="57" y="0"/>
                  </a:lnTo>
                  <a:lnTo>
                    <a:pt x="57" y="99"/>
                  </a:lnTo>
                </a:path>
              </a:pathLst>
            </a:cu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" name="Freeform 164"/>
            <p:cNvSpPr>
              <a:spLocks/>
            </p:cNvSpPr>
            <p:nvPr/>
          </p:nvSpPr>
          <p:spPr bwMode="auto">
            <a:xfrm>
              <a:off x="2080274" y="2273890"/>
              <a:ext cx="90488" cy="157163"/>
            </a:xfrm>
            <a:custGeom>
              <a:avLst/>
              <a:gdLst>
                <a:gd name="T0" fmla="*/ 0 w 57"/>
                <a:gd name="T1" fmla="*/ 99 h 99"/>
                <a:gd name="T2" fmla="*/ 0 w 57"/>
                <a:gd name="T3" fmla="*/ 0 h 99"/>
                <a:gd name="T4" fmla="*/ 57 w 57"/>
                <a:gd name="T5" fmla="*/ 0 h 99"/>
                <a:gd name="T6" fmla="*/ 57 w 57"/>
                <a:gd name="T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99">
                  <a:moveTo>
                    <a:pt x="0" y="99"/>
                  </a:moveTo>
                  <a:lnTo>
                    <a:pt x="0" y="0"/>
                  </a:lnTo>
                  <a:lnTo>
                    <a:pt x="57" y="0"/>
                  </a:lnTo>
                  <a:lnTo>
                    <a:pt x="57" y="99"/>
                  </a:lnTo>
                </a:path>
              </a:pathLst>
            </a:cu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" name="Line 165"/>
            <p:cNvSpPr>
              <a:spLocks noChangeShapeType="1"/>
            </p:cNvSpPr>
            <p:nvPr/>
          </p:nvSpPr>
          <p:spPr bwMode="auto">
            <a:xfrm>
              <a:off x="2080274" y="2431052"/>
              <a:ext cx="336550" cy="0"/>
            </a:xfrm>
            <a:prstGeom prst="line">
              <a:avLst/>
            </a:pr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" name="Oval 166"/>
            <p:cNvSpPr>
              <a:spLocks noChangeArrowheads="1"/>
            </p:cNvSpPr>
            <p:nvPr/>
          </p:nvSpPr>
          <p:spPr bwMode="auto">
            <a:xfrm>
              <a:off x="2149314" y="2079676"/>
              <a:ext cx="203200" cy="192088"/>
            </a:xfrm>
            <a:prstGeom prst="ellipse">
              <a:avLst/>
            </a:pr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" name="Freeform 167"/>
            <p:cNvSpPr>
              <a:spLocks/>
            </p:cNvSpPr>
            <p:nvPr/>
          </p:nvSpPr>
          <p:spPr bwMode="auto">
            <a:xfrm>
              <a:off x="2192986" y="2126507"/>
              <a:ext cx="111125" cy="112458"/>
            </a:xfrm>
            <a:custGeom>
              <a:avLst/>
              <a:gdLst>
                <a:gd name="T0" fmla="*/ 70 w 70"/>
                <a:gd name="T1" fmla="*/ 15 h 64"/>
                <a:gd name="T2" fmla="*/ 49 w 70"/>
                <a:gd name="T3" fmla="*/ 15 h 64"/>
                <a:gd name="T4" fmla="*/ 49 w 70"/>
                <a:gd name="T5" fmla="*/ 0 h 64"/>
                <a:gd name="T6" fmla="*/ 21 w 70"/>
                <a:gd name="T7" fmla="*/ 0 h 64"/>
                <a:gd name="T8" fmla="*/ 21 w 70"/>
                <a:gd name="T9" fmla="*/ 15 h 64"/>
                <a:gd name="T10" fmla="*/ 0 w 70"/>
                <a:gd name="T11" fmla="*/ 15 h 64"/>
                <a:gd name="T12" fmla="*/ 0 w 70"/>
                <a:gd name="T13" fmla="*/ 43 h 64"/>
                <a:gd name="T14" fmla="*/ 21 w 70"/>
                <a:gd name="T15" fmla="*/ 43 h 64"/>
                <a:gd name="T16" fmla="*/ 21 w 70"/>
                <a:gd name="T17" fmla="*/ 64 h 64"/>
                <a:gd name="T18" fmla="*/ 49 w 70"/>
                <a:gd name="T19" fmla="*/ 64 h 64"/>
                <a:gd name="T20" fmla="*/ 49 w 70"/>
                <a:gd name="T21" fmla="*/ 43 h 64"/>
                <a:gd name="T22" fmla="*/ 70 w 70"/>
                <a:gd name="T23" fmla="*/ 43 h 64"/>
                <a:gd name="T24" fmla="*/ 70 w 70"/>
                <a:gd name="T25" fmla="*/ 1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64">
                  <a:moveTo>
                    <a:pt x="70" y="15"/>
                  </a:moveTo>
                  <a:lnTo>
                    <a:pt x="49" y="15"/>
                  </a:lnTo>
                  <a:lnTo>
                    <a:pt x="49" y="0"/>
                  </a:lnTo>
                  <a:lnTo>
                    <a:pt x="21" y="0"/>
                  </a:lnTo>
                  <a:lnTo>
                    <a:pt x="21" y="15"/>
                  </a:lnTo>
                  <a:lnTo>
                    <a:pt x="0" y="15"/>
                  </a:lnTo>
                  <a:lnTo>
                    <a:pt x="0" y="43"/>
                  </a:lnTo>
                  <a:lnTo>
                    <a:pt x="21" y="43"/>
                  </a:lnTo>
                  <a:lnTo>
                    <a:pt x="21" y="64"/>
                  </a:lnTo>
                  <a:lnTo>
                    <a:pt x="49" y="64"/>
                  </a:lnTo>
                  <a:lnTo>
                    <a:pt x="49" y="43"/>
                  </a:lnTo>
                  <a:lnTo>
                    <a:pt x="70" y="43"/>
                  </a:lnTo>
                  <a:lnTo>
                    <a:pt x="70" y="15"/>
                  </a:lnTo>
                  <a:close/>
                </a:path>
              </a:pathLst>
            </a:cu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" name="Line 168"/>
            <p:cNvSpPr>
              <a:spLocks noChangeShapeType="1"/>
            </p:cNvSpPr>
            <p:nvPr/>
          </p:nvSpPr>
          <p:spPr bwMode="auto">
            <a:xfrm>
              <a:off x="2102499" y="2296115"/>
              <a:ext cx="33338" cy="0"/>
            </a:xfrm>
            <a:prstGeom prst="line">
              <a:avLst/>
            </a:pr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" name="Line 169"/>
            <p:cNvSpPr>
              <a:spLocks noChangeShapeType="1"/>
            </p:cNvSpPr>
            <p:nvPr/>
          </p:nvSpPr>
          <p:spPr bwMode="auto">
            <a:xfrm>
              <a:off x="2102499" y="2329452"/>
              <a:ext cx="33338" cy="0"/>
            </a:xfrm>
            <a:prstGeom prst="line">
              <a:avLst/>
            </a:pr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" name="Line 170"/>
            <p:cNvSpPr>
              <a:spLocks noChangeShapeType="1"/>
            </p:cNvSpPr>
            <p:nvPr/>
          </p:nvSpPr>
          <p:spPr bwMode="auto">
            <a:xfrm>
              <a:off x="2102499" y="2362790"/>
              <a:ext cx="33338" cy="0"/>
            </a:xfrm>
            <a:prstGeom prst="line">
              <a:avLst/>
            </a:pr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" name="Line 171"/>
            <p:cNvSpPr>
              <a:spLocks noChangeShapeType="1"/>
            </p:cNvSpPr>
            <p:nvPr/>
          </p:nvSpPr>
          <p:spPr bwMode="auto">
            <a:xfrm>
              <a:off x="2102499" y="2386602"/>
              <a:ext cx="33338" cy="0"/>
            </a:xfrm>
            <a:prstGeom prst="line">
              <a:avLst/>
            </a:pr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1" name="Line 172"/>
            <p:cNvSpPr>
              <a:spLocks noChangeShapeType="1"/>
            </p:cNvSpPr>
            <p:nvPr/>
          </p:nvSpPr>
          <p:spPr bwMode="auto">
            <a:xfrm>
              <a:off x="2361261" y="2296115"/>
              <a:ext cx="33338" cy="0"/>
            </a:xfrm>
            <a:prstGeom prst="line">
              <a:avLst/>
            </a:pr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2" name="Line 173"/>
            <p:cNvSpPr>
              <a:spLocks noChangeShapeType="1"/>
            </p:cNvSpPr>
            <p:nvPr/>
          </p:nvSpPr>
          <p:spPr bwMode="auto">
            <a:xfrm>
              <a:off x="2361261" y="2329452"/>
              <a:ext cx="33338" cy="0"/>
            </a:xfrm>
            <a:prstGeom prst="line">
              <a:avLst/>
            </a:pr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3" name="Line 174"/>
            <p:cNvSpPr>
              <a:spLocks noChangeShapeType="1"/>
            </p:cNvSpPr>
            <p:nvPr/>
          </p:nvSpPr>
          <p:spPr bwMode="auto">
            <a:xfrm>
              <a:off x="2361261" y="2362790"/>
              <a:ext cx="33338" cy="0"/>
            </a:xfrm>
            <a:prstGeom prst="line">
              <a:avLst/>
            </a:pr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4" name="Line 175"/>
            <p:cNvSpPr>
              <a:spLocks noChangeShapeType="1"/>
            </p:cNvSpPr>
            <p:nvPr/>
          </p:nvSpPr>
          <p:spPr bwMode="auto">
            <a:xfrm>
              <a:off x="2361261" y="2386602"/>
              <a:ext cx="33338" cy="0"/>
            </a:xfrm>
            <a:prstGeom prst="line">
              <a:avLst/>
            </a:pr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" name="Line 176"/>
            <p:cNvSpPr>
              <a:spLocks noChangeShapeType="1"/>
            </p:cNvSpPr>
            <p:nvPr/>
          </p:nvSpPr>
          <p:spPr bwMode="auto">
            <a:xfrm>
              <a:off x="2192986" y="2318340"/>
              <a:ext cx="22225" cy="0"/>
            </a:xfrm>
            <a:prstGeom prst="line">
              <a:avLst/>
            </a:pr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" name="Line 177"/>
            <p:cNvSpPr>
              <a:spLocks noChangeShapeType="1"/>
            </p:cNvSpPr>
            <p:nvPr/>
          </p:nvSpPr>
          <p:spPr bwMode="auto">
            <a:xfrm>
              <a:off x="2192986" y="2340565"/>
              <a:ext cx="22225" cy="0"/>
            </a:xfrm>
            <a:prstGeom prst="line">
              <a:avLst/>
            </a:pr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" name="Line 178"/>
            <p:cNvSpPr>
              <a:spLocks noChangeShapeType="1"/>
            </p:cNvSpPr>
            <p:nvPr/>
          </p:nvSpPr>
          <p:spPr bwMode="auto">
            <a:xfrm>
              <a:off x="2192986" y="2373902"/>
              <a:ext cx="22225" cy="0"/>
            </a:xfrm>
            <a:prstGeom prst="line">
              <a:avLst/>
            </a:pr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" name="Line 179"/>
            <p:cNvSpPr>
              <a:spLocks noChangeShapeType="1"/>
            </p:cNvSpPr>
            <p:nvPr/>
          </p:nvSpPr>
          <p:spPr bwMode="auto">
            <a:xfrm>
              <a:off x="2237436" y="2318340"/>
              <a:ext cx="22225" cy="0"/>
            </a:xfrm>
            <a:prstGeom prst="line">
              <a:avLst/>
            </a:pr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" name="Line 180"/>
            <p:cNvSpPr>
              <a:spLocks noChangeShapeType="1"/>
            </p:cNvSpPr>
            <p:nvPr/>
          </p:nvSpPr>
          <p:spPr bwMode="auto">
            <a:xfrm>
              <a:off x="2237436" y="2340565"/>
              <a:ext cx="22225" cy="0"/>
            </a:xfrm>
            <a:prstGeom prst="line">
              <a:avLst/>
            </a:pr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" name="Line 181"/>
            <p:cNvSpPr>
              <a:spLocks noChangeShapeType="1"/>
            </p:cNvSpPr>
            <p:nvPr/>
          </p:nvSpPr>
          <p:spPr bwMode="auto">
            <a:xfrm>
              <a:off x="2237436" y="2373902"/>
              <a:ext cx="22225" cy="0"/>
            </a:xfrm>
            <a:prstGeom prst="line">
              <a:avLst/>
            </a:pr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" name="Line 182"/>
            <p:cNvSpPr>
              <a:spLocks noChangeShapeType="1"/>
            </p:cNvSpPr>
            <p:nvPr/>
          </p:nvSpPr>
          <p:spPr bwMode="auto">
            <a:xfrm>
              <a:off x="2281886" y="2318340"/>
              <a:ext cx="22225" cy="0"/>
            </a:xfrm>
            <a:prstGeom prst="line">
              <a:avLst/>
            </a:pr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" name="Line 183"/>
            <p:cNvSpPr>
              <a:spLocks noChangeShapeType="1"/>
            </p:cNvSpPr>
            <p:nvPr/>
          </p:nvSpPr>
          <p:spPr bwMode="auto">
            <a:xfrm>
              <a:off x="2281886" y="2340565"/>
              <a:ext cx="22225" cy="0"/>
            </a:xfrm>
            <a:prstGeom prst="line">
              <a:avLst/>
            </a:pr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3" name="Line 184"/>
            <p:cNvSpPr>
              <a:spLocks noChangeShapeType="1"/>
            </p:cNvSpPr>
            <p:nvPr/>
          </p:nvSpPr>
          <p:spPr bwMode="auto">
            <a:xfrm>
              <a:off x="2281886" y="2373902"/>
              <a:ext cx="22225" cy="0"/>
            </a:xfrm>
            <a:prstGeom prst="line">
              <a:avLst/>
            </a:pr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4" name="Rectangle 185"/>
            <p:cNvSpPr>
              <a:spLocks noChangeArrowheads="1"/>
            </p:cNvSpPr>
            <p:nvPr/>
          </p:nvSpPr>
          <p:spPr bwMode="auto">
            <a:xfrm>
              <a:off x="2226324" y="2408827"/>
              <a:ext cx="44450" cy="22225"/>
            </a:xfrm>
            <a:prstGeom prst="rect">
              <a:avLst/>
            </a:pr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525837" y="2190509"/>
            <a:ext cx="304369" cy="338138"/>
            <a:chOff x="3476695" y="2111134"/>
            <a:chExt cx="304369" cy="338138"/>
          </a:xfrm>
        </p:grpSpPr>
        <p:sp>
          <p:nvSpPr>
            <p:cNvPr id="437" name="Oval 189"/>
            <p:cNvSpPr>
              <a:spLocks noChangeArrowheads="1"/>
            </p:cNvSpPr>
            <p:nvPr/>
          </p:nvSpPr>
          <p:spPr bwMode="auto">
            <a:xfrm>
              <a:off x="3707615" y="2223846"/>
              <a:ext cx="73449" cy="68263"/>
            </a:xfrm>
            <a:prstGeom prst="ellipse">
              <a:avLst/>
            </a:pr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8" name="Freeform 190"/>
            <p:cNvSpPr>
              <a:spLocks/>
            </p:cNvSpPr>
            <p:nvPr/>
          </p:nvSpPr>
          <p:spPr bwMode="auto">
            <a:xfrm>
              <a:off x="3476695" y="2133359"/>
              <a:ext cx="146050" cy="180975"/>
            </a:xfrm>
            <a:custGeom>
              <a:avLst/>
              <a:gdLst>
                <a:gd name="T0" fmla="*/ 2 w 13"/>
                <a:gd name="T1" fmla="*/ 0 h 16"/>
                <a:gd name="T2" fmla="*/ 0 w 13"/>
                <a:gd name="T3" fmla="*/ 2 h 16"/>
                <a:gd name="T4" fmla="*/ 0 w 13"/>
                <a:gd name="T5" fmla="*/ 9 h 16"/>
                <a:gd name="T6" fmla="*/ 6 w 13"/>
                <a:gd name="T7" fmla="*/ 16 h 16"/>
                <a:gd name="T8" fmla="*/ 13 w 13"/>
                <a:gd name="T9" fmla="*/ 9 h 16"/>
                <a:gd name="T10" fmla="*/ 13 w 13"/>
                <a:gd name="T11" fmla="*/ 2 h 16"/>
                <a:gd name="T12" fmla="*/ 10 w 13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6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3"/>
                    <a:pt x="3" y="16"/>
                    <a:pt x="6" y="16"/>
                  </a:cubicBezTo>
                  <a:cubicBezTo>
                    <a:pt x="10" y="16"/>
                    <a:pt x="13" y="13"/>
                    <a:pt x="13" y="9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1"/>
                    <a:pt x="12" y="0"/>
                    <a:pt x="10" y="0"/>
                  </a:cubicBezTo>
                </a:path>
              </a:pathLst>
            </a:cu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9" name="Freeform 191"/>
            <p:cNvSpPr>
              <a:spLocks/>
            </p:cNvSpPr>
            <p:nvPr/>
          </p:nvSpPr>
          <p:spPr bwMode="auto">
            <a:xfrm>
              <a:off x="3544957" y="2292109"/>
              <a:ext cx="201613" cy="157163"/>
            </a:xfrm>
            <a:custGeom>
              <a:avLst/>
              <a:gdLst>
                <a:gd name="T0" fmla="*/ 0 w 18"/>
                <a:gd name="T1" fmla="*/ 2 h 14"/>
                <a:gd name="T2" fmla="*/ 0 w 18"/>
                <a:gd name="T3" fmla="*/ 12 h 14"/>
                <a:gd name="T4" fmla="*/ 3 w 18"/>
                <a:gd name="T5" fmla="*/ 14 h 14"/>
                <a:gd name="T6" fmla="*/ 6 w 18"/>
                <a:gd name="T7" fmla="*/ 12 h 14"/>
                <a:gd name="T8" fmla="*/ 6 w 18"/>
                <a:gd name="T9" fmla="*/ 5 h 14"/>
                <a:gd name="T10" fmla="*/ 9 w 18"/>
                <a:gd name="T11" fmla="*/ 2 h 14"/>
                <a:gd name="T12" fmla="*/ 12 w 18"/>
                <a:gd name="T13" fmla="*/ 5 h 14"/>
                <a:gd name="T14" fmla="*/ 12 w 18"/>
                <a:gd name="T15" fmla="*/ 9 h 14"/>
                <a:gd name="T16" fmla="*/ 15 w 18"/>
                <a:gd name="T17" fmla="*/ 12 h 14"/>
                <a:gd name="T18" fmla="*/ 18 w 18"/>
                <a:gd name="T19" fmla="*/ 9 h 14"/>
                <a:gd name="T20" fmla="*/ 18 w 18"/>
                <a:gd name="T2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4">
                  <a:moveTo>
                    <a:pt x="0" y="2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2" y="14"/>
                    <a:pt x="3" y="14"/>
                  </a:cubicBezTo>
                  <a:cubicBezTo>
                    <a:pt x="4" y="14"/>
                    <a:pt x="6" y="13"/>
                    <a:pt x="6" y="12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3"/>
                    <a:pt x="7" y="2"/>
                    <a:pt x="9" y="2"/>
                  </a:cubicBezTo>
                  <a:cubicBezTo>
                    <a:pt x="11" y="2"/>
                    <a:pt x="12" y="3"/>
                    <a:pt x="12" y="5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10"/>
                    <a:pt x="14" y="12"/>
                    <a:pt x="15" y="12"/>
                  </a:cubicBezTo>
                  <a:cubicBezTo>
                    <a:pt x="16" y="12"/>
                    <a:pt x="18" y="10"/>
                    <a:pt x="18" y="9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" name="Freeform 192"/>
            <p:cNvSpPr>
              <a:spLocks/>
            </p:cNvSpPr>
            <p:nvPr/>
          </p:nvSpPr>
          <p:spPr bwMode="auto">
            <a:xfrm>
              <a:off x="3510009" y="2111134"/>
              <a:ext cx="22225" cy="44450"/>
            </a:xfrm>
            <a:custGeom>
              <a:avLst/>
              <a:gdLst>
                <a:gd name="T0" fmla="*/ 2 w 2"/>
                <a:gd name="T1" fmla="*/ 2 h 4"/>
                <a:gd name="T2" fmla="*/ 0 w 2"/>
                <a:gd name="T3" fmla="*/ 4 h 4"/>
                <a:gd name="T4" fmla="*/ 0 w 2"/>
                <a:gd name="T5" fmla="*/ 0 h 4"/>
                <a:gd name="T6" fmla="*/ 2 w 2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2" y="2"/>
                  </a:moveTo>
                  <a:cubicBezTo>
                    <a:pt x="2" y="4"/>
                    <a:pt x="0" y="4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0"/>
                    <a:pt x="2" y="2"/>
                  </a:cubicBezTo>
                  <a:close/>
                </a:path>
              </a:pathLst>
            </a:cu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" name="Freeform 193"/>
            <p:cNvSpPr>
              <a:spLocks/>
            </p:cNvSpPr>
            <p:nvPr/>
          </p:nvSpPr>
          <p:spPr bwMode="auto">
            <a:xfrm>
              <a:off x="3559175" y="2111134"/>
              <a:ext cx="22225" cy="44450"/>
            </a:xfrm>
            <a:custGeom>
              <a:avLst/>
              <a:gdLst>
                <a:gd name="T0" fmla="*/ 0 w 2"/>
                <a:gd name="T1" fmla="*/ 2 h 4"/>
                <a:gd name="T2" fmla="*/ 2 w 2"/>
                <a:gd name="T3" fmla="*/ 0 h 4"/>
                <a:gd name="T4" fmla="*/ 2 w 2"/>
                <a:gd name="T5" fmla="*/ 4 h 4"/>
                <a:gd name="T6" fmla="*/ 0 w 2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0" y="2"/>
                  </a:moveTo>
                  <a:cubicBezTo>
                    <a:pt x="0" y="0"/>
                    <a:pt x="2" y="0"/>
                    <a:pt x="2" y="0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0" y="4"/>
                    <a:pt x="0" y="2"/>
                  </a:cubicBezTo>
                  <a:close/>
                </a:path>
              </a:pathLst>
            </a:cu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203674" y="3523958"/>
            <a:ext cx="349250" cy="360363"/>
            <a:chOff x="4143496" y="3071301"/>
            <a:chExt cx="349250" cy="360363"/>
          </a:xfrm>
        </p:grpSpPr>
        <p:sp>
          <p:nvSpPr>
            <p:cNvPr id="443" name="AutoShape 195"/>
            <p:cNvSpPr>
              <a:spLocks noChangeAspect="1" noChangeArrowheads="1" noTextEdit="1"/>
            </p:cNvSpPr>
            <p:nvPr/>
          </p:nvSpPr>
          <p:spPr bwMode="auto">
            <a:xfrm>
              <a:off x="4143496" y="3071301"/>
              <a:ext cx="349250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" name="Freeform 197"/>
            <p:cNvSpPr>
              <a:spLocks/>
            </p:cNvSpPr>
            <p:nvPr/>
          </p:nvSpPr>
          <p:spPr bwMode="auto">
            <a:xfrm>
              <a:off x="4154609" y="3082414"/>
              <a:ext cx="236538" cy="315913"/>
            </a:xfrm>
            <a:custGeom>
              <a:avLst/>
              <a:gdLst>
                <a:gd name="T0" fmla="*/ 21 w 21"/>
                <a:gd name="T1" fmla="*/ 28 h 28"/>
                <a:gd name="T2" fmla="*/ 2 w 21"/>
                <a:gd name="T3" fmla="*/ 28 h 28"/>
                <a:gd name="T4" fmla="*/ 0 w 21"/>
                <a:gd name="T5" fmla="*/ 26 h 28"/>
                <a:gd name="T6" fmla="*/ 0 w 21"/>
                <a:gd name="T7" fmla="*/ 2 h 28"/>
                <a:gd name="T8" fmla="*/ 2 w 21"/>
                <a:gd name="T9" fmla="*/ 0 h 28"/>
                <a:gd name="T10" fmla="*/ 19 w 21"/>
                <a:gd name="T11" fmla="*/ 0 h 28"/>
                <a:gd name="T12" fmla="*/ 21 w 21"/>
                <a:gd name="T13" fmla="*/ 2 h 28"/>
                <a:gd name="T14" fmla="*/ 21 w 21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28">
                  <a:moveTo>
                    <a:pt x="21" y="28"/>
                  </a:moveTo>
                  <a:cubicBezTo>
                    <a:pt x="2" y="28"/>
                    <a:pt x="2" y="28"/>
                    <a:pt x="2" y="28"/>
                  </a:cubicBezTo>
                  <a:cubicBezTo>
                    <a:pt x="1" y="28"/>
                    <a:pt x="0" y="27"/>
                    <a:pt x="0" y="2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1" y="1"/>
                    <a:pt x="21" y="2"/>
                  </a:cubicBezTo>
                  <a:cubicBezTo>
                    <a:pt x="21" y="20"/>
                    <a:pt x="21" y="20"/>
                    <a:pt x="21" y="20"/>
                  </a:cubicBezTo>
                </a:path>
              </a:pathLst>
            </a:custGeom>
            <a:noFill/>
            <a:ln w="11113" cap="flat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" name="Freeform 200"/>
            <p:cNvSpPr>
              <a:spLocks/>
            </p:cNvSpPr>
            <p:nvPr/>
          </p:nvSpPr>
          <p:spPr bwMode="auto">
            <a:xfrm>
              <a:off x="4356221" y="3282950"/>
              <a:ext cx="66675" cy="146050"/>
            </a:xfrm>
            <a:custGeom>
              <a:avLst/>
              <a:gdLst>
                <a:gd name="T0" fmla="*/ 5 w 6"/>
                <a:gd name="T1" fmla="*/ 4 h 13"/>
                <a:gd name="T2" fmla="*/ 2 w 6"/>
                <a:gd name="T3" fmla="*/ 1 h 13"/>
                <a:gd name="T4" fmla="*/ 0 w 6"/>
                <a:gd name="T5" fmla="*/ 1 h 13"/>
                <a:gd name="T6" fmla="*/ 0 w 6"/>
                <a:gd name="T7" fmla="*/ 3 h 13"/>
                <a:gd name="T8" fmla="*/ 3 w 6"/>
                <a:gd name="T9" fmla="*/ 7 h 13"/>
                <a:gd name="T10" fmla="*/ 3 w 6"/>
                <a:gd name="T11" fmla="*/ 9 h 13"/>
                <a:gd name="T12" fmla="*/ 6 w 6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3">
                  <a:moveTo>
                    <a:pt x="5" y="4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0" y="1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10"/>
                    <a:pt x="6" y="13"/>
                    <a:pt x="6" y="13"/>
                  </a:cubicBezTo>
                </a:path>
              </a:pathLst>
            </a:cu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4183729" y="3104639"/>
              <a:ext cx="309017" cy="315912"/>
              <a:chOff x="4183729" y="3104639"/>
              <a:chExt cx="309017" cy="315912"/>
            </a:xfrm>
          </p:grpSpPr>
          <p:sp>
            <p:nvSpPr>
              <p:cNvPr id="445" name="Freeform 198"/>
              <p:cNvSpPr>
                <a:spLocks/>
              </p:cNvSpPr>
              <p:nvPr/>
            </p:nvSpPr>
            <p:spPr bwMode="auto">
              <a:xfrm>
                <a:off x="4183729" y="3104639"/>
                <a:ext cx="180966" cy="225425"/>
              </a:xfrm>
              <a:custGeom>
                <a:avLst/>
                <a:gdLst>
                  <a:gd name="T0" fmla="*/ 121 w 121"/>
                  <a:gd name="T1" fmla="*/ 142 h 142"/>
                  <a:gd name="T2" fmla="*/ 0 w 121"/>
                  <a:gd name="T3" fmla="*/ 142 h 142"/>
                  <a:gd name="T4" fmla="*/ 0 w 121"/>
                  <a:gd name="T5" fmla="*/ 0 h 142"/>
                  <a:gd name="T6" fmla="*/ 114 w 121"/>
                  <a:gd name="T7" fmla="*/ 0 h 142"/>
                  <a:gd name="T8" fmla="*/ 114 w 121"/>
                  <a:gd name="T9" fmla="*/ 114 h 142"/>
                  <a:gd name="connsiteX0" fmla="*/ 9008 w 9421"/>
                  <a:gd name="connsiteY0" fmla="*/ 10000 h 10000"/>
                  <a:gd name="connsiteX1" fmla="*/ 0 w 9421"/>
                  <a:gd name="connsiteY1" fmla="*/ 10000 h 10000"/>
                  <a:gd name="connsiteX2" fmla="*/ 0 w 9421"/>
                  <a:gd name="connsiteY2" fmla="*/ 0 h 10000"/>
                  <a:gd name="connsiteX3" fmla="*/ 9421 w 9421"/>
                  <a:gd name="connsiteY3" fmla="*/ 0 h 10000"/>
                  <a:gd name="connsiteX4" fmla="*/ 9421 w 9421"/>
                  <a:gd name="connsiteY4" fmla="*/ 8028 h 10000"/>
                  <a:gd name="connsiteX0" fmla="*/ 9562 w 10000"/>
                  <a:gd name="connsiteY0" fmla="*/ 10000 h 10000"/>
                  <a:gd name="connsiteX1" fmla="*/ 0 w 10000"/>
                  <a:gd name="connsiteY1" fmla="*/ 10000 h 10000"/>
                  <a:gd name="connsiteX2" fmla="*/ 0 w 10000"/>
                  <a:gd name="connsiteY2" fmla="*/ 0 h 10000"/>
                  <a:gd name="connsiteX3" fmla="*/ 10000 w 10000"/>
                  <a:gd name="connsiteY3" fmla="*/ 0 h 10000"/>
                  <a:gd name="connsiteX4" fmla="*/ 10000 w 10000"/>
                  <a:gd name="connsiteY4" fmla="*/ 7746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562" y="10000"/>
                    </a:moveTo>
                    <a:lnTo>
                      <a:pt x="0" y="10000"/>
                    </a:lnTo>
                    <a:lnTo>
                      <a:pt x="0" y="0"/>
                    </a:lnTo>
                    <a:lnTo>
                      <a:pt x="10000" y="0"/>
                    </a:lnTo>
                    <a:lnTo>
                      <a:pt x="10000" y="7746"/>
                    </a:lnTo>
                  </a:path>
                </a:pathLst>
              </a:custGeom>
              <a:noFill/>
              <a:ln w="11113" cap="rnd">
                <a:solidFill>
                  <a:srgbClr val="11113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Freeform 199"/>
              <p:cNvSpPr>
                <a:spLocks/>
              </p:cNvSpPr>
              <p:nvPr/>
            </p:nvSpPr>
            <p:spPr bwMode="auto">
              <a:xfrm>
                <a:off x="4391146" y="3217351"/>
                <a:ext cx="101600" cy="203200"/>
              </a:xfrm>
              <a:custGeom>
                <a:avLst/>
                <a:gdLst>
                  <a:gd name="T0" fmla="*/ 9 w 9"/>
                  <a:gd name="T1" fmla="*/ 18 h 18"/>
                  <a:gd name="T2" fmla="*/ 5 w 9"/>
                  <a:gd name="T3" fmla="*/ 13 h 18"/>
                  <a:gd name="T4" fmla="*/ 5 w 9"/>
                  <a:gd name="T5" fmla="*/ 7 h 18"/>
                  <a:gd name="T6" fmla="*/ 0 w 9"/>
                  <a:gd name="T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18">
                    <a:moveTo>
                      <a:pt x="9" y="18"/>
                    </a:moveTo>
                    <a:cubicBezTo>
                      <a:pt x="5" y="13"/>
                      <a:pt x="5" y="13"/>
                      <a:pt x="5" y="13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5"/>
                      <a:pt x="3" y="3"/>
                      <a:pt x="0" y="0"/>
                    </a:cubicBezTo>
                  </a:path>
                </a:pathLst>
              </a:custGeom>
              <a:noFill/>
              <a:ln w="11113" cap="rnd">
                <a:solidFill>
                  <a:srgbClr val="11113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Line 201"/>
              <p:cNvSpPr>
                <a:spLocks noChangeShapeType="1"/>
              </p:cNvSpPr>
              <p:nvPr/>
            </p:nvSpPr>
            <p:spPr bwMode="auto">
              <a:xfrm>
                <a:off x="4233984" y="3363401"/>
                <a:ext cx="55563" cy="0"/>
              </a:xfrm>
              <a:prstGeom prst="line">
                <a:avLst/>
              </a:prstGeom>
              <a:noFill/>
              <a:ln w="11113" cap="flat">
                <a:solidFill>
                  <a:srgbClr val="11113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Oval 202"/>
              <p:cNvSpPr>
                <a:spLocks noChangeArrowheads="1"/>
              </p:cNvSpPr>
              <p:nvPr/>
            </p:nvSpPr>
            <p:spPr bwMode="auto">
              <a:xfrm>
                <a:off x="4200646" y="3352289"/>
                <a:ext cx="22225" cy="23813"/>
              </a:xfrm>
              <a:prstGeom prst="ellipse">
                <a:avLst/>
              </a:prstGeom>
              <a:solidFill>
                <a:srgbClr val="1111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Oval 203"/>
              <p:cNvSpPr>
                <a:spLocks noChangeArrowheads="1"/>
              </p:cNvSpPr>
              <p:nvPr/>
            </p:nvSpPr>
            <p:spPr bwMode="auto">
              <a:xfrm>
                <a:off x="4311771" y="3352289"/>
                <a:ext cx="18288" cy="18288"/>
              </a:xfrm>
              <a:prstGeom prst="ellipse">
                <a:avLst/>
              </a:prstGeom>
              <a:solidFill>
                <a:srgbClr val="1111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Line 204"/>
              <p:cNvSpPr>
                <a:spLocks noChangeShapeType="1"/>
              </p:cNvSpPr>
              <p:nvPr/>
            </p:nvSpPr>
            <p:spPr bwMode="auto">
              <a:xfrm>
                <a:off x="4222871" y="3274501"/>
                <a:ext cx="101600" cy="0"/>
              </a:xfrm>
              <a:prstGeom prst="line">
                <a:avLst/>
              </a:prstGeom>
              <a:noFill/>
              <a:ln w="11113" cap="flat">
                <a:solidFill>
                  <a:srgbClr val="11113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Line 205"/>
              <p:cNvSpPr>
                <a:spLocks noChangeShapeType="1"/>
              </p:cNvSpPr>
              <p:nvPr/>
            </p:nvSpPr>
            <p:spPr bwMode="auto">
              <a:xfrm>
                <a:off x="4222871" y="3239576"/>
                <a:ext cx="101600" cy="0"/>
              </a:xfrm>
              <a:prstGeom prst="line">
                <a:avLst/>
              </a:prstGeom>
              <a:noFill/>
              <a:ln w="11113" cap="flat">
                <a:solidFill>
                  <a:srgbClr val="11113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Line 206"/>
              <p:cNvSpPr>
                <a:spLocks noChangeShapeType="1"/>
              </p:cNvSpPr>
              <p:nvPr/>
            </p:nvSpPr>
            <p:spPr bwMode="auto">
              <a:xfrm>
                <a:off x="4222871" y="3217351"/>
                <a:ext cx="101600" cy="0"/>
              </a:xfrm>
              <a:prstGeom prst="line">
                <a:avLst/>
              </a:prstGeom>
              <a:noFill/>
              <a:ln w="11113" cap="flat">
                <a:solidFill>
                  <a:srgbClr val="11113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Line 207"/>
              <p:cNvSpPr>
                <a:spLocks noChangeShapeType="1"/>
              </p:cNvSpPr>
              <p:nvPr/>
            </p:nvSpPr>
            <p:spPr bwMode="auto">
              <a:xfrm>
                <a:off x="4222871" y="3184014"/>
                <a:ext cx="101600" cy="0"/>
              </a:xfrm>
              <a:prstGeom prst="line">
                <a:avLst/>
              </a:prstGeom>
              <a:noFill/>
              <a:ln w="11113" cap="flat">
                <a:solidFill>
                  <a:srgbClr val="11113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Line 208"/>
              <p:cNvSpPr>
                <a:spLocks noChangeShapeType="1"/>
              </p:cNvSpPr>
              <p:nvPr/>
            </p:nvSpPr>
            <p:spPr bwMode="auto">
              <a:xfrm>
                <a:off x="4222871" y="3150676"/>
                <a:ext cx="55563" cy="0"/>
              </a:xfrm>
              <a:prstGeom prst="line">
                <a:avLst/>
              </a:prstGeom>
              <a:noFill/>
              <a:ln w="11113" cap="flat">
                <a:solidFill>
                  <a:srgbClr val="11113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73" name="Group 230"/>
          <p:cNvGrpSpPr>
            <a:grpSpLocks noChangeAspect="1"/>
          </p:cNvGrpSpPr>
          <p:nvPr/>
        </p:nvGrpSpPr>
        <p:grpSpPr bwMode="auto">
          <a:xfrm>
            <a:off x="4203674" y="1522911"/>
            <a:ext cx="360362" cy="303213"/>
            <a:chOff x="2485" y="1872"/>
            <a:chExt cx="227" cy="191"/>
          </a:xfrm>
        </p:grpSpPr>
        <p:sp>
          <p:nvSpPr>
            <p:cNvPr id="474" name="AutoShape 229"/>
            <p:cNvSpPr>
              <a:spLocks noChangeAspect="1" noChangeArrowheads="1" noTextEdit="1"/>
            </p:cNvSpPr>
            <p:nvPr/>
          </p:nvSpPr>
          <p:spPr bwMode="auto">
            <a:xfrm>
              <a:off x="2485" y="1872"/>
              <a:ext cx="227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5" name="Line 231"/>
            <p:cNvSpPr>
              <a:spLocks noChangeShapeType="1"/>
            </p:cNvSpPr>
            <p:nvPr/>
          </p:nvSpPr>
          <p:spPr bwMode="auto">
            <a:xfrm>
              <a:off x="2492" y="2056"/>
              <a:ext cx="213" cy="0"/>
            </a:xfrm>
            <a:prstGeom prst="line">
              <a:avLst/>
            </a:pr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6" name="Line 232"/>
            <p:cNvSpPr>
              <a:spLocks noChangeShapeType="1"/>
            </p:cNvSpPr>
            <p:nvPr/>
          </p:nvSpPr>
          <p:spPr bwMode="auto">
            <a:xfrm flipV="1">
              <a:off x="2492" y="1943"/>
              <a:ext cx="92" cy="42"/>
            </a:xfrm>
            <a:prstGeom prst="line">
              <a:avLst/>
            </a:pr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7" name="Line 233"/>
            <p:cNvSpPr>
              <a:spLocks noChangeShapeType="1"/>
            </p:cNvSpPr>
            <p:nvPr/>
          </p:nvSpPr>
          <p:spPr bwMode="auto">
            <a:xfrm>
              <a:off x="2506" y="1978"/>
              <a:ext cx="0" cy="78"/>
            </a:xfrm>
            <a:prstGeom prst="line">
              <a:avLst/>
            </a:prstGeom>
            <a:noFill/>
            <a:ln w="11113" cap="flat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8" name="Line 234"/>
            <p:cNvSpPr>
              <a:spLocks noChangeShapeType="1"/>
            </p:cNvSpPr>
            <p:nvPr/>
          </p:nvSpPr>
          <p:spPr bwMode="auto">
            <a:xfrm>
              <a:off x="2570" y="1879"/>
              <a:ext cx="135" cy="85"/>
            </a:xfrm>
            <a:prstGeom prst="line">
              <a:avLst/>
            </a:pr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9" name="Line 235"/>
            <p:cNvSpPr>
              <a:spLocks noChangeShapeType="1"/>
            </p:cNvSpPr>
            <p:nvPr/>
          </p:nvSpPr>
          <p:spPr bwMode="auto">
            <a:xfrm>
              <a:off x="2691" y="1950"/>
              <a:ext cx="0" cy="106"/>
            </a:xfrm>
            <a:prstGeom prst="line">
              <a:avLst/>
            </a:prstGeom>
            <a:noFill/>
            <a:ln w="11113" cap="flat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0" name="Freeform 236"/>
            <p:cNvSpPr>
              <a:spLocks/>
            </p:cNvSpPr>
            <p:nvPr/>
          </p:nvSpPr>
          <p:spPr bwMode="auto">
            <a:xfrm>
              <a:off x="2662" y="1900"/>
              <a:ext cx="15" cy="50"/>
            </a:xfrm>
            <a:custGeom>
              <a:avLst/>
              <a:gdLst>
                <a:gd name="T0" fmla="*/ 0 w 15"/>
                <a:gd name="T1" fmla="*/ 36 h 50"/>
                <a:gd name="T2" fmla="*/ 0 w 15"/>
                <a:gd name="T3" fmla="*/ 0 h 50"/>
                <a:gd name="T4" fmla="*/ 15 w 15"/>
                <a:gd name="T5" fmla="*/ 0 h 50"/>
                <a:gd name="T6" fmla="*/ 15 w 15"/>
                <a:gd name="T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50">
                  <a:moveTo>
                    <a:pt x="0" y="36"/>
                  </a:moveTo>
                  <a:lnTo>
                    <a:pt x="0" y="0"/>
                  </a:lnTo>
                  <a:lnTo>
                    <a:pt x="15" y="0"/>
                  </a:lnTo>
                  <a:lnTo>
                    <a:pt x="15" y="50"/>
                  </a:lnTo>
                </a:path>
              </a:pathLst>
            </a:custGeom>
            <a:noFill/>
            <a:ln w="11113" cap="flat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" name="Rectangle 237"/>
            <p:cNvSpPr>
              <a:spLocks noChangeArrowheads="1"/>
            </p:cNvSpPr>
            <p:nvPr/>
          </p:nvSpPr>
          <p:spPr bwMode="auto">
            <a:xfrm>
              <a:off x="2606" y="2021"/>
              <a:ext cx="63" cy="35"/>
            </a:xfrm>
            <a:prstGeom prst="rect">
              <a:avLst/>
            </a:pr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2" name="Line 238"/>
            <p:cNvSpPr>
              <a:spLocks noChangeShapeType="1"/>
            </p:cNvSpPr>
            <p:nvPr/>
          </p:nvSpPr>
          <p:spPr bwMode="auto">
            <a:xfrm>
              <a:off x="2634" y="2021"/>
              <a:ext cx="0" cy="35"/>
            </a:xfrm>
            <a:prstGeom prst="line">
              <a:avLst/>
            </a:pr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" name="Oval 239"/>
            <p:cNvSpPr>
              <a:spLocks noChangeArrowheads="1"/>
            </p:cNvSpPr>
            <p:nvPr/>
          </p:nvSpPr>
          <p:spPr bwMode="auto">
            <a:xfrm>
              <a:off x="2606" y="1943"/>
              <a:ext cx="28" cy="28"/>
            </a:xfrm>
            <a:prstGeom prst="ellipse">
              <a:avLst/>
            </a:pr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" name="Rectangle 240"/>
            <p:cNvSpPr>
              <a:spLocks noChangeArrowheads="1"/>
            </p:cNvSpPr>
            <p:nvPr/>
          </p:nvSpPr>
          <p:spPr bwMode="auto">
            <a:xfrm>
              <a:off x="2528" y="2014"/>
              <a:ext cx="35" cy="42"/>
            </a:xfrm>
            <a:prstGeom prst="rect">
              <a:avLst/>
            </a:pr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" name="Line 241"/>
            <p:cNvSpPr>
              <a:spLocks noChangeShapeType="1"/>
            </p:cNvSpPr>
            <p:nvPr/>
          </p:nvSpPr>
          <p:spPr bwMode="auto">
            <a:xfrm>
              <a:off x="2528" y="1992"/>
              <a:ext cx="35" cy="0"/>
            </a:xfrm>
            <a:prstGeom prst="line">
              <a:avLst/>
            </a:pr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" name="Line 242"/>
            <p:cNvSpPr>
              <a:spLocks noChangeShapeType="1"/>
            </p:cNvSpPr>
            <p:nvPr/>
          </p:nvSpPr>
          <p:spPr bwMode="auto">
            <a:xfrm>
              <a:off x="2584" y="1886"/>
              <a:ext cx="0" cy="170"/>
            </a:xfrm>
            <a:prstGeom prst="line">
              <a:avLst/>
            </a:prstGeom>
            <a:noFill/>
            <a:ln w="11113" cap="flat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87" name="Group 245"/>
          <p:cNvGrpSpPr>
            <a:grpSpLocks noChangeAspect="1"/>
          </p:cNvGrpSpPr>
          <p:nvPr/>
        </p:nvGrpSpPr>
        <p:grpSpPr bwMode="auto">
          <a:xfrm>
            <a:off x="3525837" y="1530312"/>
            <a:ext cx="358775" cy="292100"/>
            <a:chOff x="2921" y="1887"/>
            <a:chExt cx="226" cy="184"/>
          </a:xfrm>
        </p:grpSpPr>
        <p:sp>
          <p:nvSpPr>
            <p:cNvPr id="488" name="AutoShape 244"/>
            <p:cNvSpPr>
              <a:spLocks noChangeAspect="1" noChangeArrowheads="1" noTextEdit="1"/>
            </p:cNvSpPr>
            <p:nvPr/>
          </p:nvSpPr>
          <p:spPr bwMode="auto">
            <a:xfrm>
              <a:off x="2921" y="1887"/>
              <a:ext cx="22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" name="Line 246"/>
            <p:cNvSpPr>
              <a:spLocks noChangeShapeType="1"/>
            </p:cNvSpPr>
            <p:nvPr/>
          </p:nvSpPr>
          <p:spPr bwMode="auto">
            <a:xfrm>
              <a:off x="2928" y="2064"/>
              <a:ext cx="212" cy="0"/>
            </a:xfrm>
            <a:prstGeom prst="line">
              <a:avLst/>
            </a:pr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" name="Rectangle 247"/>
            <p:cNvSpPr>
              <a:spLocks noChangeArrowheads="1"/>
            </p:cNvSpPr>
            <p:nvPr/>
          </p:nvSpPr>
          <p:spPr bwMode="auto">
            <a:xfrm>
              <a:off x="2956" y="1972"/>
              <a:ext cx="156" cy="92"/>
            </a:xfrm>
            <a:prstGeom prst="rect">
              <a:avLst/>
            </a:pr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" name="Freeform 248"/>
            <p:cNvSpPr>
              <a:spLocks/>
            </p:cNvSpPr>
            <p:nvPr/>
          </p:nvSpPr>
          <p:spPr bwMode="auto">
            <a:xfrm>
              <a:off x="2928" y="1894"/>
              <a:ext cx="212" cy="78"/>
            </a:xfrm>
            <a:custGeom>
              <a:avLst/>
              <a:gdLst>
                <a:gd name="T0" fmla="*/ 106 w 212"/>
                <a:gd name="T1" fmla="*/ 0 h 78"/>
                <a:gd name="T2" fmla="*/ 0 w 212"/>
                <a:gd name="T3" fmla="*/ 78 h 78"/>
                <a:gd name="T4" fmla="*/ 212 w 212"/>
                <a:gd name="T5" fmla="*/ 78 h 78"/>
                <a:gd name="T6" fmla="*/ 106 w 212"/>
                <a:gd name="T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2" h="78">
                  <a:moveTo>
                    <a:pt x="106" y="0"/>
                  </a:moveTo>
                  <a:lnTo>
                    <a:pt x="0" y="78"/>
                  </a:lnTo>
                  <a:lnTo>
                    <a:pt x="212" y="78"/>
                  </a:lnTo>
                  <a:lnTo>
                    <a:pt x="106" y="0"/>
                  </a:lnTo>
                  <a:close/>
                </a:path>
              </a:pathLst>
            </a:cu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" name="Freeform 249"/>
            <p:cNvSpPr>
              <a:spLocks/>
            </p:cNvSpPr>
            <p:nvPr/>
          </p:nvSpPr>
          <p:spPr bwMode="auto">
            <a:xfrm>
              <a:off x="3083" y="1908"/>
              <a:ext cx="29" cy="43"/>
            </a:xfrm>
            <a:custGeom>
              <a:avLst/>
              <a:gdLst>
                <a:gd name="T0" fmla="*/ 29 w 29"/>
                <a:gd name="T1" fmla="*/ 43 h 43"/>
                <a:gd name="T2" fmla="*/ 29 w 29"/>
                <a:gd name="T3" fmla="*/ 0 h 43"/>
                <a:gd name="T4" fmla="*/ 0 w 29"/>
                <a:gd name="T5" fmla="*/ 0 h 43"/>
                <a:gd name="T6" fmla="*/ 0 w 29"/>
                <a:gd name="T7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43">
                  <a:moveTo>
                    <a:pt x="29" y="43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22"/>
                  </a:lnTo>
                </a:path>
              </a:pathLst>
            </a:custGeom>
            <a:noFill/>
            <a:ln w="11113" cap="flat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" name="Rectangle 250"/>
            <p:cNvSpPr>
              <a:spLocks noChangeArrowheads="1"/>
            </p:cNvSpPr>
            <p:nvPr/>
          </p:nvSpPr>
          <p:spPr bwMode="auto">
            <a:xfrm>
              <a:off x="2985" y="2000"/>
              <a:ext cx="28" cy="50"/>
            </a:xfrm>
            <a:prstGeom prst="rect">
              <a:avLst/>
            </a:prstGeom>
            <a:noFill/>
            <a:ln w="11113" cap="flat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" name="Rectangle 251"/>
            <p:cNvSpPr>
              <a:spLocks noChangeArrowheads="1"/>
            </p:cNvSpPr>
            <p:nvPr/>
          </p:nvSpPr>
          <p:spPr bwMode="auto">
            <a:xfrm>
              <a:off x="3041" y="2000"/>
              <a:ext cx="42" cy="29"/>
            </a:xfrm>
            <a:prstGeom prst="rect">
              <a:avLst/>
            </a:prstGeom>
            <a:noFill/>
            <a:ln w="11113" cap="flat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" name="Rectangle 252"/>
            <p:cNvSpPr>
              <a:spLocks noChangeArrowheads="1"/>
            </p:cNvSpPr>
            <p:nvPr/>
          </p:nvSpPr>
          <p:spPr bwMode="auto">
            <a:xfrm>
              <a:off x="2970" y="2050"/>
              <a:ext cx="50" cy="14"/>
            </a:xfrm>
            <a:prstGeom prst="rect">
              <a:avLst/>
            </a:prstGeom>
            <a:noFill/>
            <a:ln w="11113" cap="flat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29" name="Group 291"/>
          <p:cNvGrpSpPr>
            <a:grpSpLocks noChangeAspect="1"/>
          </p:cNvGrpSpPr>
          <p:nvPr/>
        </p:nvGrpSpPr>
        <p:grpSpPr bwMode="auto">
          <a:xfrm>
            <a:off x="1312068" y="4225035"/>
            <a:ext cx="203200" cy="360362"/>
            <a:chOff x="4304" y="1865"/>
            <a:chExt cx="128" cy="227"/>
          </a:xfrm>
        </p:grpSpPr>
        <p:sp>
          <p:nvSpPr>
            <p:cNvPr id="530" name="AutoShape 290"/>
            <p:cNvSpPr>
              <a:spLocks noChangeAspect="1" noChangeArrowheads="1" noTextEdit="1"/>
            </p:cNvSpPr>
            <p:nvPr/>
          </p:nvSpPr>
          <p:spPr bwMode="auto">
            <a:xfrm>
              <a:off x="4304" y="1865"/>
              <a:ext cx="128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" name="Line 292"/>
            <p:cNvSpPr>
              <a:spLocks noChangeShapeType="1"/>
            </p:cNvSpPr>
            <p:nvPr/>
          </p:nvSpPr>
          <p:spPr bwMode="auto">
            <a:xfrm>
              <a:off x="4368" y="2000"/>
              <a:ext cx="0" cy="85"/>
            </a:xfrm>
            <a:prstGeom prst="line">
              <a:avLst/>
            </a:prstGeom>
            <a:noFill/>
            <a:ln w="11113" cap="flat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" name="Line 293"/>
            <p:cNvSpPr>
              <a:spLocks noChangeShapeType="1"/>
            </p:cNvSpPr>
            <p:nvPr/>
          </p:nvSpPr>
          <p:spPr bwMode="auto">
            <a:xfrm>
              <a:off x="4340" y="2085"/>
              <a:ext cx="56" cy="0"/>
            </a:xfrm>
            <a:prstGeom prst="line">
              <a:avLst/>
            </a:pr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" name="Freeform 294"/>
            <p:cNvSpPr>
              <a:spLocks/>
            </p:cNvSpPr>
            <p:nvPr/>
          </p:nvSpPr>
          <p:spPr bwMode="auto">
            <a:xfrm>
              <a:off x="4304" y="1872"/>
              <a:ext cx="128" cy="128"/>
            </a:xfrm>
            <a:custGeom>
              <a:avLst/>
              <a:gdLst>
                <a:gd name="T0" fmla="*/ 0 w 18"/>
                <a:gd name="T1" fmla="*/ 10 h 18"/>
                <a:gd name="T2" fmla="*/ 2 w 18"/>
                <a:gd name="T3" fmla="*/ 0 h 18"/>
                <a:gd name="T4" fmla="*/ 16 w 18"/>
                <a:gd name="T5" fmla="*/ 0 h 18"/>
                <a:gd name="T6" fmla="*/ 18 w 18"/>
                <a:gd name="T7" fmla="*/ 10 h 18"/>
                <a:gd name="T8" fmla="*/ 9 w 18"/>
                <a:gd name="T9" fmla="*/ 18 h 18"/>
                <a:gd name="T10" fmla="*/ 0 w 18"/>
                <a:gd name="T11" fmla="*/ 1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8">
                  <a:moveTo>
                    <a:pt x="0" y="1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4"/>
                    <a:pt x="14" y="18"/>
                    <a:pt x="9" y="18"/>
                  </a:cubicBezTo>
                  <a:cubicBezTo>
                    <a:pt x="4" y="18"/>
                    <a:pt x="0" y="14"/>
                    <a:pt x="0" y="10"/>
                  </a:cubicBezTo>
                  <a:close/>
                </a:path>
              </a:pathLst>
            </a:cu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" name="Line 295"/>
            <p:cNvSpPr>
              <a:spLocks noChangeShapeType="1"/>
            </p:cNvSpPr>
            <p:nvPr/>
          </p:nvSpPr>
          <p:spPr bwMode="auto">
            <a:xfrm>
              <a:off x="4311" y="1929"/>
              <a:ext cx="114" cy="0"/>
            </a:xfrm>
            <a:prstGeom prst="line">
              <a:avLst/>
            </a:prstGeom>
            <a:noFill/>
            <a:ln w="11113" cap="flat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35" name="Group 298"/>
          <p:cNvGrpSpPr>
            <a:grpSpLocks noChangeAspect="1"/>
          </p:cNvGrpSpPr>
          <p:nvPr/>
        </p:nvGrpSpPr>
        <p:grpSpPr bwMode="auto">
          <a:xfrm>
            <a:off x="537239" y="4225035"/>
            <a:ext cx="238125" cy="360363"/>
            <a:chOff x="4677" y="1824"/>
            <a:chExt cx="150" cy="227"/>
          </a:xfrm>
        </p:grpSpPr>
        <p:sp>
          <p:nvSpPr>
            <p:cNvPr id="536" name="AutoShape 297"/>
            <p:cNvSpPr>
              <a:spLocks noChangeAspect="1" noChangeArrowheads="1" noTextEdit="1"/>
            </p:cNvSpPr>
            <p:nvPr/>
          </p:nvSpPr>
          <p:spPr bwMode="auto">
            <a:xfrm>
              <a:off x="4677" y="1824"/>
              <a:ext cx="150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7" name="Freeform 299"/>
            <p:cNvSpPr>
              <a:spLocks/>
            </p:cNvSpPr>
            <p:nvPr/>
          </p:nvSpPr>
          <p:spPr bwMode="auto">
            <a:xfrm>
              <a:off x="4684" y="1831"/>
              <a:ext cx="57" cy="71"/>
            </a:xfrm>
            <a:custGeom>
              <a:avLst/>
              <a:gdLst>
                <a:gd name="T0" fmla="*/ 0 w 8"/>
                <a:gd name="T1" fmla="*/ 0 h 10"/>
                <a:gd name="T2" fmla="*/ 0 w 8"/>
                <a:gd name="T3" fmla="*/ 6 h 10"/>
                <a:gd name="T4" fmla="*/ 4 w 8"/>
                <a:gd name="T5" fmla="*/ 10 h 10"/>
                <a:gd name="T6" fmla="*/ 8 w 8"/>
                <a:gd name="T7" fmla="*/ 6 h 10"/>
                <a:gd name="T8" fmla="*/ 8 w 8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0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9"/>
                    <a:pt x="1" y="10"/>
                    <a:pt x="4" y="10"/>
                  </a:cubicBezTo>
                  <a:cubicBezTo>
                    <a:pt x="6" y="10"/>
                    <a:pt x="8" y="9"/>
                    <a:pt x="8" y="6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8" name="Line 300"/>
            <p:cNvSpPr>
              <a:spLocks noChangeShapeType="1"/>
            </p:cNvSpPr>
            <p:nvPr/>
          </p:nvSpPr>
          <p:spPr bwMode="auto">
            <a:xfrm>
              <a:off x="4713" y="1831"/>
              <a:ext cx="0" cy="213"/>
            </a:xfrm>
            <a:prstGeom prst="line">
              <a:avLst/>
            </a:pr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9" name="Line 301"/>
            <p:cNvSpPr>
              <a:spLocks noChangeShapeType="1"/>
            </p:cNvSpPr>
            <p:nvPr/>
          </p:nvSpPr>
          <p:spPr bwMode="auto">
            <a:xfrm>
              <a:off x="4799" y="1902"/>
              <a:ext cx="0" cy="142"/>
            </a:xfrm>
            <a:prstGeom prst="line">
              <a:avLst/>
            </a:pr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0" name="Freeform 302"/>
            <p:cNvSpPr>
              <a:spLocks/>
            </p:cNvSpPr>
            <p:nvPr/>
          </p:nvSpPr>
          <p:spPr bwMode="auto">
            <a:xfrm>
              <a:off x="4770" y="1831"/>
              <a:ext cx="57" cy="71"/>
            </a:xfrm>
            <a:custGeom>
              <a:avLst/>
              <a:gdLst>
                <a:gd name="T0" fmla="*/ 0 w 8"/>
                <a:gd name="T1" fmla="*/ 4 h 10"/>
                <a:gd name="T2" fmla="*/ 4 w 8"/>
                <a:gd name="T3" fmla="*/ 0 h 10"/>
                <a:gd name="T4" fmla="*/ 8 w 8"/>
                <a:gd name="T5" fmla="*/ 4 h 10"/>
                <a:gd name="T6" fmla="*/ 8 w 8"/>
                <a:gd name="T7" fmla="*/ 6 h 10"/>
                <a:gd name="T8" fmla="*/ 4 w 8"/>
                <a:gd name="T9" fmla="*/ 10 h 10"/>
                <a:gd name="T10" fmla="*/ 0 w 8"/>
                <a:gd name="T11" fmla="*/ 6 h 10"/>
                <a:gd name="T12" fmla="*/ 0 w 8"/>
                <a:gd name="T13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">
                  <a:moveTo>
                    <a:pt x="0" y="4"/>
                  </a:move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9"/>
                    <a:pt x="6" y="10"/>
                    <a:pt x="4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4"/>
                    <a:pt x="0" y="4"/>
                    <a:pt x="0" y="4"/>
                  </a:cubicBezTo>
                  <a:close/>
                </a:path>
              </a:pathLst>
            </a:cu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41" name="Group 305"/>
          <p:cNvGrpSpPr>
            <a:grpSpLocks noChangeAspect="1"/>
          </p:cNvGrpSpPr>
          <p:nvPr/>
        </p:nvGrpSpPr>
        <p:grpSpPr bwMode="auto">
          <a:xfrm>
            <a:off x="2078037" y="4225035"/>
            <a:ext cx="360362" cy="349250"/>
            <a:chOff x="4987" y="1831"/>
            <a:chExt cx="227" cy="220"/>
          </a:xfrm>
        </p:grpSpPr>
        <p:sp>
          <p:nvSpPr>
            <p:cNvPr id="542" name="AutoShape 304"/>
            <p:cNvSpPr>
              <a:spLocks noChangeAspect="1" noChangeArrowheads="1" noTextEdit="1"/>
            </p:cNvSpPr>
            <p:nvPr/>
          </p:nvSpPr>
          <p:spPr bwMode="auto">
            <a:xfrm>
              <a:off x="4987" y="1831"/>
              <a:ext cx="227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3" name="Rectangle 306"/>
            <p:cNvSpPr>
              <a:spLocks noChangeArrowheads="1"/>
            </p:cNvSpPr>
            <p:nvPr/>
          </p:nvSpPr>
          <p:spPr bwMode="auto">
            <a:xfrm>
              <a:off x="4994" y="1987"/>
              <a:ext cx="36" cy="57"/>
            </a:xfrm>
            <a:prstGeom prst="rect">
              <a:avLst/>
            </a:prstGeom>
            <a:noFill/>
            <a:ln w="11113" cap="flat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4" name="Freeform 307"/>
            <p:cNvSpPr>
              <a:spLocks/>
            </p:cNvSpPr>
            <p:nvPr/>
          </p:nvSpPr>
          <p:spPr bwMode="auto">
            <a:xfrm>
              <a:off x="5030" y="2016"/>
              <a:ext cx="141" cy="21"/>
            </a:xfrm>
            <a:custGeom>
              <a:avLst/>
              <a:gdLst>
                <a:gd name="T0" fmla="*/ 0 w 20"/>
                <a:gd name="T1" fmla="*/ 3 h 3"/>
                <a:gd name="T2" fmla="*/ 20 w 20"/>
                <a:gd name="T3" fmla="*/ 3 h 3"/>
                <a:gd name="T4" fmla="*/ 10 w 20"/>
                <a:gd name="T5" fmla="*/ 0 h 3"/>
                <a:gd name="T6" fmla="*/ 3 w 20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3">
                  <a:moveTo>
                    <a:pt x="0" y="3"/>
                  </a:moveTo>
                  <a:cubicBezTo>
                    <a:pt x="20" y="3"/>
                    <a:pt x="20" y="3"/>
                    <a:pt x="20" y="3"/>
                  </a:cubicBezTo>
                  <a:cubicBezTo>
                    <a:pt x="20" y="1"/>
                    <a:pt x="15" y="0"/>
                    <a:pt x="10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5" name="Freeform 308"/>
            <p:cNvSpPr>
              <a:spLocks/>
            </p:cNvSpPr>
            <p:nvPr/>
          </p:nvSpPr>
          <p:spPr bwMode="auto">
            <a:xfrm>
              <a:off x="5030" y="2001"/>
              <a:ext cx="63" cy="15"/>
            </a:xfrm>
            <a:custGeom>
              <a:avLst/>
              <a:gdLst>
                <a:gd name="T0" fmla="*/ 0 w 9"/>
                <a:gd name="T1" fmla="*/ 0 h 2"/>
                <a:gd name="T2" fmla="*/ 3 w 9"/>
                <a:gd name="T3" fmla="*/ 0 h 2"/>
                <a:gd name="T4" fmla="*/ 9 w 9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6" y="0"/>
                    <a:pt x="8" y="2"/>
                    <a:pt x="9" y="2"/>
                  </a:cubicBezTo>
                </a:path>
              </a:pathLst>
            </a:custGeom>
            <a:noFill/>
            <a:ln w="11113" cap="flat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6" name="Oval 309"/>
            <p:cNvSpPr>
              <a:spLocks noChangeArrowheads="1"/>
            </p:cNvSpPr>
            <p:nvPr/>
          </p:nvSpPr>
          <p:spPr bwMode="auto">
            <a:xfrm>
              <a:off x="5008" y="2023"/>
              <a:ext cx="7" cy="7"/>
            </a:xfrm>
            <a:prstGeom prst="ellipse">
              <a:avLst/>
            </a:prstGeom>
            <a:solidFill>
              <a:srgbClr val="1111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7" name="Freeform 310"/>
            <p:cNvSpPr>
              <a:spLocks/>
            </p:cNvSpPr>
            <p:nvPr/>
          </p:nvSpPr>
          <p:spPr bwMode="auto">
            <a:xfrm>
              <a:off x="5001" y="1952"/>
              <a:ext cx="199" cy="21"/>
            </a:xfrm>
            <a:custGeom>
              <a:avLst/>
              <a:gdLst>
                <a:gd name="T0" fmla="*/ 199 w 199"/>
                <a:gd name="T1" fmla="*/ 0 h 21"/>
                <a:gd name="T2" fmla="*/ 0 w 199"/>
                <a:gd name="T3" fmla="*/ 0 h 21"/>
                <a:gd name="T4" fmla="*/ 22 w 199"/>
                <a:gd name="T5" fmla="*/ 21 h 21"/>
                <a:gd name="T6" fmla="*/ 178 w 199"/>
                <a:gd name="T7" fmla="*/ 21 h 21"/>
                <a:gd name="T8" fmla="*/ 199 w 199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21">
                  <a:moveTo>
                    <a:pt x="199" y="0"/>
                  </a:moveTo>
                  <a:lnTo>
                    <a:pt x="0" y="0"/>
                  </a:lnTo>
                  <a:lnTo>
                    <a:pt x="22" y="21"/>
                  </a:lnTo>
                  <a:lnTo>
                    <a:pt x="178" y="21"/>
                  </a:lnTo>
                  <a:lnTo>
                    <a:pt x="199" y="0"/>
                  </a:lnTo>
                  <a:close/>
                </a:path>
              </a:pathLst>
            </a:cu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8" name="Line 311"/>
            <p:cNvSpPr>
              <a:spLocks noChangeShapeType="1"/>
            </p:cNvSpPr>
            <p:nvPr/>
          </p:nvSpPr>
          <p:spPr bwMode="auto">
            <a:xfrm>
              <a:off x="4994" y="1952"/>
              <a:ext cx="213" cy="0"/>
            </a:xfrm>
            <a:prstGeom prst="line">
              <a:avLst/>
            </a:pr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9" name="Oval 312"/>
            <p:cNvSpPr>
              <a:spLocks noChangeArrowheads="1"/>
            </p:cNvSpPr>
            <p:nvPr/>
          </p:nvSpPr>
          <p:spPr bwMode="auto">
            <a:xfrm>
              <a:off x="5086" y="1838"/>
              <a:ext cx="29" cy="29"/>
            </a:xfrm>
            <a:prstGeom prst="ellipse">
              <a:avLst/>
            </a:pr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0" name="Freeform 313"/>
            <p:cNvSpPr>
              <a:spLocks/>
            </p:cNvSpPr>
            <p:nvPr/>
          </p:nvSpPr>
          <p:spPr bwMode="auto">
            <a:xfrm>
              <a:off x="5015" y="1867"/>
              <a:ext cx="171" cy="85"/>
            </a:xfrm>
            <a:custGeom>
              <a:avLst/>
              <a:gdLst>
                <a:gd name="T0" fmla="*/ 0 w 24"/>
                <a:gd name="T1" fmla="*/ 12 h 12"/>
                <a:gd name="T2" fmla="*/ 12 w 24"/>
                <a:gd name="T3" fmla="*/ 0 h 12"/>
                <a:gd name="T4" fmla="*/ 24 w 24"/>
                <a:gd name="T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2">
                  <a:moveTo>
                    <a:pt x="0" y="12"/>
                  </a:move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</a:path>
              </a:pathLst>
            </a:cu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1" name="Freeform 314"/>
            <p:cNvSpPr>
              <a:spLocks/>
            </p:cNvSpPr>
            <p:nvPr/>
          </p:nvSpPr>
          <p:spPr bwMode="auto">
            <a:xfrm>
              <a:off x="5051" y="1888"/>
              <a:ext cx="50" cy="28"/>
            </a:xfrm>
            <a:custGeom>
              <a:avLst/>
              <a:gdLst>
                <a:gd name="T0" fmla="*/ 0 w 7"/>
                <a:gd name="T1" fmla="*/ 4 h 4"/>
                <a:gd name="T2" fmla="*/ 7 w 7"/>
                <a:gd name="T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" h="4">
                  <a:moveTo>
                    <a:pt x="0" y="4"/>
                  </a:moveTo>
                  <a:cubicBezTo>
                    <a:pt x="1" y="2"/>
                    <a:pt x="4" y="0"/>
                    <a:pt x="7" y="0"/>
                  </a:cubicBezTo>
                </a:path>
              </a:pathLst>
            </a:cu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52" name="Group 317"/>
          <p:cNvGrpSpPr>
            <a:grpSpLocks noChangeAspect="1"/>
          </p:cNvGrpSpPr>
          <p:nvPr/>
        </p:nvGrpSpPr>
        <p:grpSpPr bwMode="auto">
          <a:xfrm>
            <a:off x="4876800" y="2856039"/>
            <a:ext cx="360362" cy="360363"/>
            <a:chOff x="4987" y="1450"/>
            <a:chExt cx="227" cy="227"/>
          </a:xfrm>
        </p:grpSpPr>
        <p:sp>
          <p:nvSpPr>
            <p:cNvPr id="553" name="AutoShape 316"/>
            <p:cNvSpPr>
              <a:spLocks noChangeAspect="1" noChangeArrowheads="1" noTextEdit="1"/>
            </p:cNvSpPr>
            <p:nvPr/>
          </p:nvSpPr>
          <p:spPr bwMode="auto">
            <a:xfrm>
              <a:off x="4987" y="1450"/>
              <a:ext cx="227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4" name="Freeform 318"/>
            <p:cNvSpPr>
              <a:spLocks/>
            </p:cNvSpPr>
            <p:nvPr/>
          </p:nvSpPr>
          <p:spPr bwMode="auto">
            <a:xfrm>
              <a:off x="4994" y="1514"/>
              <a:ext cx="185" cy="92"/>
            </a:xfrm>
            <a:custGeom>
              <a:avLst/>
              <a:gdLst>
                <a:gd name="T0" fmla="*/ 24 w 26"/>
                <a:gd name="T1" fmla="*/ 0 h 13"/>
                <a:gd name="T2" fmla="*/ 26 w 26"/>
                <a:gd name="T3" fmla="*/ 0 h 13"/>
                <a:gd name="T4" fmla="*/ 26 w 26"/>
                <a:gd name="T5" fmla="*/ 13 h 13"/>
                <a:gd name="T6" fmla="*/ 0 w 26"/>
                <a:gd name="T7" fmla="*/ 13 h 13"/>
                <a:gd name="T8" fmla="*/ 0 w 26"/>
                <a:gd name="T9" fmla="*/ 5 h 13"/>
                <a:gd name="T10" fmla="*/ 5 w 26"/>
                <a:gd name="T11" fmla="*/ 0 h 13"/>
                <a:gd name="T12" fmla="*/ 18 w 26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3">
                  <a:moveTo>
                    <a:pt x="24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5" name="Line 319"/>
            <p:cNvSpPr>
              <a:spLocks noChangeShapeType="1"/>
            </p:cNvSpPr>
            <p:nvPr/>
          </p:nvSpPr>
          <p:spPr bwMode="auto">
            <a:xfrm>
              <a:off x="5093" y="1606"/>
              <a:ext cx="0" cy="64"/>
            </a:xfrm>
            <a:prstGeom prst="line">
              <a:avLst/>
            </a:pr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6" name="Line 320"/>
            <p:cNvSpPr>
              <a:spLocks noChangeShapeType="1"/>
            </p:cNvSpPr>
            <p:nvPr/>
          </p:nvSpPr>
          <p:spPr bwMode="auto">
            <a:xfrm flipV="1">
              <a:off x="5143" y="1457"/>
              <a:ext cx="0" cy="85"/>
            </a:xfrm>
            <a:prstGeom prst="line">
              <a:avLst/>
            </a:pr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7" name="Rectangle 321"/>
            <p:cNvSpPr>
              <a:spLocks noChangeArrowheads="1"/>
            </p:cNvSpPr>
            <p:nvPr/>
          </p:nvSpPr>
          <p:spPr bwMode="auto">
            <a:xfrm>
              <a:off x="5093" y="1457"/>
              <a:ext cx="50" cy="28"/>
            </a:xfrm>
            <a:prstGeom prst="rect">
              <a:avLst/>
            </a:pr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8" name="Freeform 322"/>
            <p:cNvSpPr>
              <a:spLocks/>
            </p:cNvSpPr>
            <p:nvPr/>
          </p:nvSpPr>
          <p:spPr bwMode="auto">
            <a:xfrm>
              <a:off x="5179" y="1542"/>
              <a:ext cx="28" cy="57"/>
            </a:xfrm>
            <a:custGeom>
              <a:avLst/>
              <a:gdLst>
                <a:gd name="T0" fmla="*/ 21 w 28"/>
                <a:gd name="T1" fmla="*/ 57 h 57"/>
                <a:gd name="T2" fmla="*/ 0 w 28"/>
                <a:gd name="T3" fmla="*/ 57 h 57"/>
                <a:gd name="T4" fmla="*/ 0 w 28"/>
                <a:gd name="T5" fmla="*/ 0 h 57"/>
                <a:gd name="T6" fmla="*/ 28 w 28"/>
                <a:gd name="T7" fmla="*/ 0 h 57"/>
                <a:gd name="T8" fmla="*/ 21 w 28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57">
                  <a:moveTo>
                    <a:pt x="21" y="57"/>
                  </a:moveTo>
                  <a:lnTo>
                    <a:pt x="0" y="57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1" y="57"/>
                  </a:lnTo>
                  <a:close/>
                </a:path>
              </a:pathLst>
            </a:cu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59" name="Group 325"/>
          <p:cNvGrpSpPr>
            <a:grpSpLocks noChangeAspect="1"/>
          </p:cNvGrpSpPr>
          <p:nvPr/>
        </p:nvGrpSpPr>
        <p:grpSpPr bwMode="auto">
          <a:xfrm>
            <a:off x="4203674" y="2846692"/>
            <a:ext cx="358775" cy="336550"/>
            <a:chOff x="4639" y="1457"/>
            <a:chExt cx="226" cy="212"/>
          </a:xfrm>
        </p:grpSpPr>
        <p:sp>
          <p:nvSpPr>
            <p:cNvPr id="560" name="AutoShape 324"/>
            <p:cNvSpPr>
              <a:spLocks noChangeAspect="1" noChangeArrowheads="1" noTextEdit="1"/>
            </p:cNvSpPr>
            <p:nvPr/>
          </p:nvSpPr>
          <p:spPr bwMode="auto">
            <a:xfrm>
              <a:off x="4639" y="1457"/>
              <a:ext cx="22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1" name="Freeform 326"/>
            <p:cNvSpPr>
              <a:spLocks/>
            </p:cNvSpPr>
            <p:nvPr/>
          </p:nvSpPr>
          <p:spPr bwMode="auto">
            <a:xfrm>
              <a:off x="4639" y="1464"/>
              <a:ext cx="219" cy="120"/>
            </a:xfrm>
            <a:custGeom>
              <a:avLst/>
              <a:gdLst>
                <a:gd name="T0" fmla="*/ 219 w 219"/>
                <a:gd name="T1" fmla="*/ 0 h 120"/>
                <a:gd name="T2" fmla="*/ 0 w 219"/>
                <a:gd name="T3" fmla="*/ 92 h 120"/>
                <a:gd name="T4" fmla="*/ 85 w 219"/>
                <a:gd name="T5" fmla="*/ 120 h 120"/>
                <a:gd name="T6" fmla="*/ 219 w 219"/>
                <a:gd name="T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" h="120">
                  <a:moveTo>
                    <a:pt x="219" y="0"/>
                  </a:moveTo>
                  <a:lnTo>
                    <a:pt x="0" y="92"/>
                  </a:lnTo>
                  <a:lnTo>
                    <a:pt x="85" y="120"/>
                  </a:lnTo>
                  <a:lnTo>
                    <a:pt x="219" y="0"/>
                  </a:lnTo>
                  <a:close/>
                </a:path>
              </a:pathLst>
            </a:custGeom>
            <a:noFill/>
            <a:ln w="11113" cap="flat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2" name="Freeform 327"/>
            <p:cNvSpPr>
              <a:spLocks/>
            </p:cNvSpPr>
            <p:nvPr/>
          </p:nvSpPr>
          <p:spPr bwMode="auto">
            <a:xfrm>
              <a:off x="4724" y="1464"/>
              <a:ext cx="134" cy="177"/>
            </a:xfrm>
            <a:custGeom>
              <a:avLst/>
              <a:gdLst>
                <a:gd name="T0" fmla="*/ 134 w 134"/>
                <a:gd name="T1" fmla="*/ 0 h 177"/>
                <a:gd name="T2" fmla="*/ 99 w 134"/>
                <a:gd name="T3" fmla="*/ 177 h 177"/>
                <a:gd name="T4" fmla="*/ 0 w 134"/>
                <a:gd name="T5" fmla="*/ 120 h 177"/>
                <a:gd name="T6" fmla="*/ 134 w 13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77">
                  <a:moveTo>
                    <a:pt x="134" y="0"/>
                  </a:moveTo>
                  <a:lnTo>
                    <a:pt x="99" y="177"/>
                  </a:lnTo>
                  <a:lnTo>
                    <a:pt x="0" y="120"/>
                  </a:lnTo>
                  <a:lnTo>
                    <a:pt x="134" y="0"/>
                  </a:lnTo>
                  <a:close/>
                </a:path>
              </a:pathLst>
            </a:custGeom>
            <a:noFill/>
            <a:ln w="11113" cap="flat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" name="Freeform 328"/>
            <p:cNvSpPr>
              <a:spLocks/>
            </p:cNvSpPr>
            <p:nvPr/>
          </p:nvSpPr>
          <p:spPr bwMode="auto">
            <a:xfrm>
              <a:off x="4724" y="1584"/>
              <a:ext cx="35" cy="78"/>
            </a:xfrm>
            <a:custGeom>
              <a:avLst/>
              <a:gdLst>
                <a:gd name="T0" fmla="*/ 0 w 35"/>
                <a:gd name="T1" fmla="*/ 0 h 78"/>
                <a:gd name="T2" fmla="*/ 0 w 35"/>
                <a:gd name="T3" fmla="*/ 78 h 78"/>
                <a:gd name="T4" fmla="*/ 35 w 35"/>
                <a:gd name="T5" fmla="*/ 2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78">
                  <a:moveTo>
                    <a:pt x="0" y="0"/>
                  </a:moveTo>
                  <a:lnTo>
                    <a:pt x="0" y="78"/>
                  </a:lnTo>
                  <a:lnTo>
                    <a:pt x="35" y="21"/>
                  </a:lnTo>
                </a:path>
              </a:pathLst>
            </a:custGeom>
            <a:noFill/>
            <a:ln w="11113" cap="flat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4" name="Group 331"/>
          <p:cNvGrpSpPr>
            <a:grpSpLocks noChangeAspect="1"/>
          </p:cNvGrpSpPr>
          <p:nvPr/>
        </p:nvGrpSpPr>
        <p:grpSpPr bwMode="auto">
          <a:xfrm>
            <a:off x="2827452" y="2956395"/>
            <a:ext cx="327025" cy="225425"/>
            <a:chOff x="4265" y="1500"/>
            <a:chExt cx="206" cy="142"/>
          </a:xfrm>
        </p:grpSpPr>
        <p:sp>
          <p:nvSpPr>
            <p:cNvPr id="565" name="AutoShape 330"/>
            <p:cNvSpPr>
              <a:spLocks noChangeAspect="1" noChangeArrowheads="1" noTextEdit="1"/>
            </p:cNvSpPr>
            <p:nvPr/>
          </p:nvSpPr>
          <p:spPr bwMode="auto">
            <a:xfrm>
              <a:off x="4265" y="1500"/>
              <a:ext cx="20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6" name="Freeform 332"/>
            <p:cNvSpPr>
              <a:spLocks/>
            </p:cNvSpPr>
            <p:nvPr/>
          </p:nvSpPr>
          <p:spPr bwMode="auto">
            <a:xfrm>
              <a:off x="4272" y="1500"/>
              <a:ext cx="199" cy="135"/>
            </a:xfrm>
            <a:custGeom>
              <a:avLst/>
              <a:gdLst>
                <a:gd name="T0" fmla="*/ 28 w 28"/>
                <a:gd name="T1" fmla="*/ 17 h 19"/>
                <a:gd name="T2" fmla="*/ 26 w 28"/>
                <a:gd name="T3" fmla="*/ 19 h 19"/>
                <a:gd name="T4" fmla="*/ 2 w 28"/>
                <a:gd name="T5" fmla="*/ 19 h 19"/>
                <a:gd name="T6" fmla="*/ 0 w 28"/>
                <a:gd name="T7" fmla="*/ 17 h 19"/>
                <a:gd name="T8" fmla="*/ 0 w 28"/>
                <a:gd name="T9" fmla="*/ 2 h 19"/>
                <a:gd name="T10" fmla="*/ 2 w 28"/>
                <a:gd name="T11" fmla="*/ 0 h 19"/>
                <a:gd name="T12" fmla="*/ 26 w 28"/>
                <a:gd name="T13" fmla="*/ 0 h 19"/>
                <a:gd name="T14" fmla="*/ 28 w 28"/>
                <a:gd name="T15" fmla="*/ 2 h 19"/>
                <a:gd name="T16" fmla="*/ 28 w 28"/>
                <a:gd name="T17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9">
                  <a:moveTo>
                    <a:pt x="28" y="17"/>
                  </a:moveTo>
                  <a:cubicBezTo>
                    <a:pt x="28" y="18"/>
                    <a:pt x="27" y="19"/>
                    <a:pt x="26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" y="19"/>
                    <a:pt x="0" y="18"/>
                    <a:pt x="0" y="1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8" y="1"/>
                    <a:pt x="28" y="2"/>
                  </a:cubicBezTo>
                  <a:cubicBezTo>
                    <a:pt x="28" y="17"/>
                    <a:pt x="28" y="17"/>
                    <a:pt x="28" y="17"/>
                  </a:cubicBezTo>
                  <a:close/>
                </a:path>
              </a:pathLst>
            </a:cu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7" name="Freeform 333"/>
            <p:cNvSpPr>
              <a:spLocks/>
            </p:cNvSpPr>
            <p:nvPr/>
          </p:nvSpPr>
          <p:spPr bwMode="auto">
            <a:xfrm>
              <a:off x="4272" y="1507"/>
              <a:ext cx="192" cy="78"/>
            </a:xfrm>
            <a:custGeom>
              <a:avLst/>
              <a:gdLst>
                <a:gd name="T0" fmla="*/ 192 w 192"/>
                <a:gd name="T1" fmla="*/ 0 h 78"/>
                <a:gd name="T2" fmla="*/ 100 w 192"/>
                <a:gd name="T3" fmla="*/ 78 h 78"/>
                <a:gd name="T4" fmla="*/ 0 w 192"/>
                <a:gd name="T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" h="78">
                  <a:moveTo>
                    <a:pt x="192" y="0"/>
                  </a:moveTo>
                  <a:lnTo>
                    <a:pt x="100" y="78"/>
                  </a:lnTo>
                  <a:lnTo>
                    <a:pt x="0" y="0"/>
                  </a:lnTo>
                </a:path>
              </a:pathLst>
            </a:cu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8" name="Group 336"/>
          <p:cNvGrpSpPr>
            <a:grpSpLocks noChangeAspect="1"/>
          </p:cNvGrpSpPr>
          <p:nvPr/>
        </p:nvGrpSpPr>
        <p:grpSpPr bwMode="auto">
          <a:xfrm>
            <a:off x="3525837" y="2896744"/>
            <a:ext cx="358775" cy="236537"/>
            <a:chOff x="3819" y="1489"/>
            <a:chExt cx="226" cy="149"/>
          </a:xfrm>
        </p:grpSpPr>
        <p:sp>
          <p:nvSpPr>
            <p:cNvPr id="569" name="AutoShape 335"/>
            <p:cNvSpPr>
              <a:spLocks noChangeAspect="1" noChangeArrowheads="1" noTextEdit="1"/>
            </p:cNvSpPr>
            <p:nvPr/>
          </p:nvSpPr>
          <p:spPr bwMode="auto">
            <a:xfrm>
              <a:off x="3819" y="1489"/>
              <a:ext cx="226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0" name="Freeform 337"/>
            <p:cNvSpPr>
              <a:spLocks/>
            </p:cNvSpPr>
            <p:nvPr/>
          </p:nvSpPr>
          <p:spPr bwMode="auto">
            <a:xfrm>
              <a:off x="3826" y="1489"/>
              <a:ext cx="212" cy="142"/>
            </a:xfrm>
            <a:custGeom>
              <a:avLst/>
              <a:gdLst>
                <a:gd name="T0" fmla="*/ 30 w 30"/>
                <a:gd name="T1" fmla="*/ 18 h 20"/>
                <a:gd name="T2" fmla="*/ 28 w 30"/>
                <a:gd name="T3" fmla="*/ 20 h 20"/>
                <a:gd name="T4" fmla="*/ 2 w 30"/>
                <a:gd name="T5" fmla="*/ 20 h 20"/>
                <a:gd name="T6" fmla="*/ 0 w 30"/>
                <a:gd name="T7" fmla="*/ 18 h 20"/>
                <a:gd name="T8" fmla="*/ 0 w 30"/>
                <a:gd name="T9" fmla="*/ 2 h 20"/>
                <a:gd name="T10" fmla="*/ 2 w 30"/>
                <a:gd name="T11" fmla="*/ 0 h 20"/>
                <a:gd name="T12" fmla="*/ 28 w 30"/>
                <a:gd name="T13" fmla="*/ 0 h 20"/>
                <a:gd name="T14" fmla="*/ 30 w 30"/>
                <a:gd name="T15" fmla="*/ 2 h 20"/>
                <a:gd name="T16" fmla="*/ 30 w 30"/>
                <a:gd name="T17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20">
                  <a:moveTo>
                    <a:pt x="30" y="18"/>
                  </a:moveTo>
                  <a:cubicBezTo>
                    <a:pt x="30" y="19"/>
                    <a:pt x="29" y="20"/>
                    <a:pt x="28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18"/>
                    <a:pt x="30" y="18"/>
                    <a:pt x="30" y="18"/>
                  </a:cubicBezTo>
                  <a:close/>
                </a:path>
              </a:pathLst>
            </a:cu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1" name="Rectangle 338"/>
            <p:cNvSpPr>
              <a:spLocks noChangeArrowheads="1"/>
            </p:cNvSpPr>
            <p:nvPr/>
          </p:nvSpPr>
          <p:spPr bwMode="auto">
            <a:xfrm>
              <a:off x="3974" y="1517"/>
              <a:ext cx="36" cy="43"/>
            </a:xfrm>
            <a:prstGeom prst="rect">
              <a:avLst/>
            </a:pr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2" name="Line 339"/>
            <p:cNvSpPr>
              <a:spLocks noChangeShapeType="1"/>
            </p:cNvSpPr>
            <p:nvPr/>
          </p:nvSpPr>
          <p:spPr bwMode="auto">
            <a:xfrm>
              <a:off x="3861" y="1532"/>
              <a:ext cx="22" cy="0"/>
            </a:xfrm>
            <a:prstGeom prst="line">
              <a:avLst/>
            </a:pr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3" name="Line 340"/>
            <p:cNvSpPr>
              <a:spLocks noChangeShapeType="1"/>
            </p:cNvSpPr>
            <p:nvPr/>
          </p:nvSpPr>
          <p:spPr bwMode="auto">
            <a:xfrm>
              <a:off x="3861" y="1588"/>
              <a:ext cx="85" cy="0"/>
            </a:xfrm>
            <a:prstGeom prst="line">
              <a:avLst/>
            </a:pr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4" name="Line 341"/>
            <p:cNvSpPr>
              <a:spLocks noChangeShapeType="1"/>
            </p:cNvSpPr>
            <p:nvPr/>
          </p:nvSpPr>
          <p:spPr bwMode="auto">
            <a:xfrm>
              <a:off x="3861" y="1603"/>
              <a:ext cx="113" cy="0"/>
            </a:xfrm>
            <a:prstGeom prst="line">
              <a:avLst/>
            </a:pr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827452" y="1521861"/>
            <a:ext cx="339725" cy="292100"/>
            <a:chOff x="2775928" y="1521861"/>
            <a:chExt cx="339725" cy="292100"/>
          </a:xfrm>
        </p:grpSpPr>
        <p:sp>
          <p:nvSpPr>
            <p:cNvPr id="577" name="Freeform 345"/>
            <p:cNvSpPr>
              <a:spLocks/>
            </p:cNvSpPr>
            <p:nvPr/>
          </p:nvSpPr>
          <p:spPr bwMode="auto">
            <a:xfrm>
              <a:off x="2798153" y="1634573"/>
              <a:ext cx="295275" cy="179388"/>
            </a:xfrm>
            <a:custGeom>
              <a:avLst/>
              <a:gdLst>
                <a:gd name="T0" fmla="*/ 186 w 186"/>
                <a:gd name="T1" fmla="*/ 0 h 113"/>
                <a:gd name="T2" fmla="*/ 186 w 186"/>
                <a:gd name="T3" fmla="*/ 113 h 113"/>
                <a:gd name="T4" fmla="*/ 0 w 186"/>
                <a:gd name="T5" fmla="*/ 113 h 113"/>
                <a:gd name="T6" fmla="*/ 0 w 186"/>
                <a:gd name="T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6" h="113">
                  <a:moveTo>
                    <a:pt x="186" y="0"/>
                  </a:moveTo>
                  <a:lnTo>
                    <a:pt x="186" y="113"/>
                  </a:lnTo>
                  <a:lnTo>
                    <a:pt x="0" y="113"/>
                  </a:lnTo>
                  <a:lnTo>
                    <a:pt x="0" y="0"/>
                  </a:lnTo>
                </a:path>
              </a:pathLst>
            </a:cu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8" name="Rectangle 346"/>
            <p:cNvSpPr>
              <a:spLocks noChangeArrowheads="1"/>
            </p:cNvSpPr>
            <p:nvPr/>
          </p:nvSpPr>
          <p:spPr bwMode="auto">
            <a:xfrm>
              <a:off x="2833078" y="1679023"/>
              <a:ext cx="123825" cy="90488"/>
            </a:xfrm>
            <a:prstGeom prst="rect">
              <a:avLst/>
            </a:pr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9" name="Rectangle 347"/>
            <p:cNvSpPr>
              <a:spLocks noChangeArrowheads="1"/>
            </p:cNvSpPr>
            <p:nvPr/>
          </p:nvSpPr>
          <p:spPr bwMode="auto">
            <a:xfrm>
              <a:off x="2979128" y="1679023"/>
              <a:ext cx="79375" cy="134938"/>
            </a:xfrm>
            <a:prstGeom prst="rect">
              <a:avLst/>
            </a:pr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0" name="Freeform 348"/>
            <p:cNvSpPr>
              <a:spLocks/>
            </p:cNvSpPr>
            <p:nvPr/>
          </p:nvSpPr>
          <p:spPr bwMode="auto">
            <a:xfrm>
              <a:off x="2775928" y="1521861"/>
              <a:ext cx="339725" cy="55563"/>
            </a:xfrm>
            <a:custGeom>
              <a:avLst/>
              <a:gdLst>
                <a:gd name="T0" fmla="*/ 200 w 214"/>
                <a:gd name="T1" fmla="*/ 0 h 35"/>
                <a:gd name="T2" fmla="*/ 14 w 214"/>
                <a:gd name="T3" fmla="*/ 0 h 35"/>
                <a:gd name="T4" fmla="*/ 0 w 214"/>
                <a:gd name="T5" fmla="*/ 35 h 35"/>
                <a:gd name="T6" fmla="*/ 214 w 214"/>
                <a:gd name="T7" fmla="*/ 35 h 35"/>
                <a:gd name="T8" fmla="*/ 200 w 214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" h="35">
                  <a:moveTo>
                    <a:pt x="200" y="0"/>
                  </a:moveTo>
                  <a:lnTo>
                    <a:pt x="14" y="0"/>
                  </a:lnTo>
                  <a:lnTo>
                    <a:pt x="0" y="35"/>
                  </a:lnTo>
                  <a:lnTo>
                    <a:pt x="214" y="35"/>
                  </a:lnTo>
                  <a:lnTo>
                    <a:pt x="200" y="0"/>
                  </a:lnTo>
                  <a:close/>
                </a:path>
              </a:pathLst>
            </a:cu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1" name="Freeform 349"/>
            <p:cNvSpPr>
              <a:spLocks/>
            </p:cNvSpPr>
            <p:nvPr/>
          </p:nvSpPr>
          <p:spPr bwMode="auto">
            <a:xfrm>
              <a:off x="2775928" y="1577423"/>
              <a:ext cx="339725" cy="79375"/>
            </a:xfrm>
            <a:custGeom>
              <a:avLst/>
              <a:gdLst>
                <a:gd name="T0" fmla="*/ 30 w 30"/>
                <a:gd name="T1" fmla="*/ 1 h 7"/>
                <a:gd name="T2" fmla="*/ 26 w 30"/>
                <a:gd name="T3" fmla="*/ 5 h 7"/>
                <a:gd name="T4" fmla="*/ 24 w 30"/>
                <a:gd name="T5" fmla="*/ 4 h 7"/>
                <a:gd name="T6" fmla="*/ 19 w 30"/>
                <a:gd name="T7" fmla="*/ 7 h 7"/>
                <a:gd name="T8" fmla="*/ 15 w 30"/>
                <a:gd name="T9" fmla="*/ 5 h 7"/>
                <a:gd name="T10" fmla="*/ 11 w 30"/>
                <a:gd name="T11" fmla="*/ 7 h 7"/>
                <a:gd name="T12" fmla="*/ 6 w 30"/>
                <a:gd name="T13" fmla="*/ 4 h 7"/>
                <a:gd name="T14" fmla="*/ 4 w 30"/>
                <a:gd name="T15" fmla="*/ 5 h 7"/>
                <a:gd name="T16" fmla="*/ 0 w 30"/>
                <a:gd name="T17" fmla="*/ 1 h 7"/>
                <a:gd name="T18" fmla="*/ 0 w 30"/>
                <a:gd name="T19" fmla="*/ 0 h 7"/>
                <a:gd name="T20" fmla="*/ 30 w 30"/>
                <a:gd name="T21" fmla="*/ 0 h 7"/>
                <a:gd name="T22" fmla="*/ 30 w 30"/>
                <a:gd name="T23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7">
                  <a:moveTo>
                    <a:pt x="30" y="1"/>
                  </a:moveTo>
                  <a:cubicBezTo>
                    <a:pt x="30" y="4"/>
                    <a:pt x="29" y="5"/>
                    <a:pt x="26" y="5"/>
                  </a:cubicBezTo>
                  <a:cubicBezTo>
                    <a:pt x="25" y="5"/>
                    <a:pt x="24" y="5"/>
                    <a:pt x="24" y="4"/>
                  </a:cubicBezTo>
                  <a:cubicBezTo>
                    <a:pt x="23" y="5"/>
                    <a:pt x="21" y="7"/>
                    <a:pt x="19" y="7"/>
                  </a:cubicBezTo>
                  <a:cubicBezTo>
                    <a:pt x="17" y="7"/>
                    <a:pt x="16" y="6"/>
                    <a:pt x="15" y="5"/>
                  </a:cubicBezTo>
                  <a:cubicBezTo>
                    <a:pt x="14" y="6"/>
                    <a:pt x="13" y="7"/>
                    <a:pt x="11" y="7"/>
                  </a:cubicBezTo>
                  <a:cubicBezTo>
                    <a:pt x="9" y="7"/>
                    <a:pt x="7" y="5"/>
                    <a:pt x="6" y="4"/>
                  </a:cubicBezTo>
                  <a:cubicBezTo>
                    <a:pt x="6" y="5"/>
                    <a:pt x="5" y="5"/>
                    <a:pt x="4" y="5"/>
                  </a:cubicBezTo>
                  <a:cubicBezTo>
                    <a:pt x="1" y="5"/>
                    <a:pt x="0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1"/>
                    <a:pt x="30" y="1"/>
                    <a:pt x="30" y="1"/>
                  </a:cubicBezTo>
                  <a:close/>
                </a:path>
              </a:pathLst>
            </a:cu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2" name="Freeform 350"/>
            <p:cNvSpPr>
              <a:spLocks/>
            </p:cNvSpPr>
            <p:nvPr/>
          </p:nvSpPr>
          <p:spPr bwMode="auto">
            <a:xfrm>
              <a:off x="2844190" y="1521861"/>
              <a:ext cx="22225" cy="101600"/>
            </a:xfrm>
            <a:custGeom>
              <a:avLst/>
              <a:gdLst>
                <a:gd name="T0" fmla="*/ 0 w 14"/>
                <a:gd name="T1" fmla="*/ 64 h 64"/>
                <a:gd name="T2" fmla="*/ 0 w 14"/>
                <a:gd name="T3" fmla="*/ 35 h 64"/>
                <a:gd name="T4" fmla="*/ 14 w 14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64">
                  <a:moveTo>
                    <a:pt x="0" y="64"/>
                  </a:moveTo>
                  <a:lnTo>
                    <a:pt x="0" y="35"/>
                  </a:lnTo>
                  <a:lnTo>
                    <a:pt x="14" y="0"/>
                  </a:lnTo>
                </a:path>
              </a:pathLst>
            </a:cu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" name="Freeform 351"/>
            <p:cNvSpPr>
              <a:spLocks/>
            </p:cNvSpPr>
            <p:nvPr/>
          </p:nvSpPr>
          <p:spPr bwMode="auto">
            <a:xfrm>
              <a:off x="2945790" y="1521861"/>
              <a:ext cx="0" cy="112713"/>
            </a:xfrm>
            <a:custGeom>
              <a:avLst/>
              <a:gdLst>
                <a:gd name="T0" fmla="*/ 71 h 71"/>
                <a:gd name="T1" fmla="*/ 35 h 71"/>
                <a:gd name="T2" fmla="*/ 0 h 7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71">
                  <a:moveTo>
                    <a:pt x="0" y="71"/>
                  </a:moveTo>
                  <a:lnTo>
                    <a:pt x="0" y="35"/>
                  </a:lnTo>
                  <a:lnTo>
                    <a:pt x="0" y="0"/>
                  </a:lnTo>
                </a:path>
              </a:pathLst>
            </a:cu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" name="Freeform 352"/>
            <p:cNvSpPr>
              <a:spLocks/>
            </p:cNvSpPr>
            <p:nvPr/>
          </p:nvSpPr>
          <p:spPr bwMode="auto">
            <a:xfrm>
              <a:off x="3025165" y="1521861"/>
              <a:ext cx="22225" cy="101600"/>
            </a:xfrm>
            <a:custGeom>
              <a:avLst/>
              <a:gdLst>
                <a:gd name="T0" fmla="*/ 14 w 14"/>
                <a:gd name="T1" fmla="*/ 64 h 64"/>
                <a:gd name="T2" fmla="*/ 14 w 14"/>
                <a:gd name="T3" fmla="*/ 35 h 64"/>
                <a:gd name="T4" fmla="*/ 0 w 14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64">
                  <a:moveTo>
                    <a:pt x="14" y="64"/>
                  </a:moveTo>
                  <a:lnTo>
                    <a:pt x="14" y="35"/>
                  </a:lnTo>
                  <a:lnTo>
                    <a:pt x="0" y="0"/>
                  </a:lnTo>
                </a:path>
              </a:pathLst>
            </a:cu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" name="Oval 353"/>
            <p:cNvSpPr>
              <a:spLocks noChangeArrowheads="1"/>
            </p:cNvSpPr>
            <p:nvPr/>
          </p:nvSpPr>
          <p:spPr bwMode="auto">
            <a:xfrm>
              <a:off x="3025164" y="1747286"/>
              <a:ext cx="18288" cy="18288"/>
            </a:xfrm>
            <a:prstGeom prst="ellipse">
              <a:avLst/>
            </a:prstGeom>
            <a:solidFill>
              <a:srgbClr val="1111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6" name="Group 356"/>
          <p:cNvGrpSpPr>
            <a:grpSpLocks noChangeAspect="1"/>
          </p:cNvGrpSpPr>
          <p:nvPr/>
        </p:nvGrpSpPr>
        <p:grpSpPr bwMode="auto">
          <a:xfrm>
            <a:off x="4876800" y="1475058"/>
            <a:ext cx="360363" cy="360363"/>
            <a:chOff x="2928" y="1448"/>
            <a:chExt cx="227" cy="227"/>
          </a:xfrm>
        </p:grpSpPr>
        <p:sp>
          <p:nvSpPr>
            <p:cNvPr id="587" name="AutoShape 355"/>
            <p:cNvSpPr>
              <a:spLocks noChangeAspect="1" noChangeArrowheads="1" noTextEdit="1"/>
            </p:cNvSpPr>
            <p:nvPr/>
          </p:nvSpPr>
          <p:spPr bwMode="auto">
            <a:xfrm>
              <a:off x="2928" y="1448"/>
              <a:ext cx="227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8" name="Rectangle 357"/>
            <p:cNvSpPr>
              <a:spLocks noChangeArrowheads="1"/>
            </p:cNvSpPr>
            <p:nvPr/>
          </p:nvSpPr>
          <p:spPr bwMode="auto">
            <a:xfrm>
              <a:off x="2935" y="1625"/>
              <a:ext cx="213" cy="43"/>
            </a:xfrm>
            <a:prstGeom prst="rect">
              <a:avLst/>
            </a:pr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9" name="Freeform 358"/>
            <p:cNvSpPr>
              <a:spLocks/>
            </p:cNvSpPr>
            <p:nvPr/>
          </p:nvSpPr>
          <p:spPr bwMode="auto">
            <a:xfrm>
              <a:off x="2935" y="1569"/>
              <a:ext cx="213" cy="56"/>
            </a:xfrm>
            <a:custGeom>
              <a:avLst/>
              <a:gdLst>
                <a:gd name="T0" fmla="*/ 185 w 213"/>
                <a:gd name="T1" fmla="*/ 0 h 56"/>
                <a:gd name="T2" fmla="*/ 29 w 213"/>
                <a:gd name="T3" fmla="*/ 0 h 56"/>
                <a:gd name="T4" fmla="*/ 0 w 213"/>
                <a:gd name="T5" fmla="*/ 56 h 56"/>
                <a:gd name="T6" fmla="*/ 213 w 213"/>
                <a:gd name="T7" fmla="*/ 56 h 56"/>
                <a:gd name="T8" fmla="*/ 185 w 213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56">
                  <a:moveTo>
                    <a:pt x="185" y="0"/>
                  </a:moveTo>
                  <a:lnTo>
                    <a:pt x="29" y="0"/>
                  </a:lnTo>
                  <a:lnTo>
                    <a:pt x="0" y="56"/>
                  </a:lnTo>
                  <a:lnTo>
                    <a:pt x="213" y="56"/>
                  </a:lnTo>
                  <a:lnTo>
                    <a:pt x="185" y="0"/>
                  </a:lnTo>
                  <a:close/>
                </a:path>
              </a:pathLst>
            </a:cu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0" name="Freeform 359"/>
            <p:cNvSpPr>
              <a:spLocks/>
            </p:cNvSpPr>
            <p:nvPr/>
          </p:nvSpPr>
          <p:spPr bwMode="auto">
            <a:xfrm>
              <a:off x="3006" y="1640"/>
              <a:ext cx="57" cy="14"/>
            </a:xfrm>
            <a:custGeom>
              <a:avLst/>
              <a:gdLst>
                <a:gd name="T0" fmla="*/ 0 w 57"/>
                <a:gd name="T1" fmla="*/ 14 h 14"/>
                <a:gd name="T2" fmla="*/ 0 w 57"/>
                <a:gd name="T3" fmla="*/ 0 h 14"/>
                <a:gd name="T4" fmla="*/ 57 w 57"/>
                <a:gd name="T5" fmla="*/ 0 h 14"/>
                <a:gd name="T6" fmla="*/ 57 w 57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14">
                  <a:moveTo>
                    <a:pt x="0" y="14"/>
                  </a:moveTo>
                  <a:lnTo>
                    <a:pt x="0" y="0"/>
                  </a:lnTo>
                  <a:lnTo>
                    <a:pt x="57" y="0"/>
                  </a:lnTo>
                  <a:lnTo>
                    <a:pt x="57" y="14"/>
                  </a:lnTo>
                </a:path>
              </a:pathLst>
            </a:cu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1" name="Rectangle 360"/>
            <p:cNvSpPr>
              <a:spLocks noChangeArrowheads="1"/>
            </p:cNvSpPr>
            <p:nvPr/>
          </p:nvSpPr>
          <p:spPr bwMode="auto">
            <a:xfrm>
              <a:off x="2978" y="1597"/>
              <a:ext cx="14" cy="14"/>
            </a:xfrm>
            <a:prstGeom prst="rect">
              <a:avLst/>
            </a:prstGeom>
            <a:solidFill>
              <a:srgbClr val="1111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2" name="Rectangle 361"/>
            <p:cNvSpPr>
              <a:spLocks noChangeArrowheads="1"/>
            </p:cNvSpPr>
            <p:nvPr/>
          </p:nvSpPr>
          <p:spPr bwMode="auto">
            <a:xfrm>
              <a:off x="3006" y="1597"/>
              <a:ext cx="14" cy="14"/>
            </a:xfrm>
            <a:prstGeom prst="rect">
              <a:avLst/>
            </a:prstGeom>
            <a:solidFill>
              <a:srgbClr val="1111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3" name="Rectangle 362"/>
            <p:cNvSpPr>
              <a:spLocks noChangeArrowheads="1"/>
            </p:cNvSpPr>
            <p:nvPr/>
          </p:nvSpPr>
          <p:spPr bwMode="auto">
            <a:xfrm>
              <a:off x="3034" y="1597"/>
              <a:ext cx="15" cy="14"/>
            </a:xfrm>
            <a:prstGeom prst="rect">
              <a:avLst/>
            </a:prstGeom>
            <a:solidFill>
              <a:srgbClr val="1111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" name="Rectangle 363"/>
            <p:cNvSpPr>
              <a:spLocks noChangeArrowheads="1"/>
            </p:cNvSpPr>
            <p:nvPr/>
          </p:nvSpPr>
          <p:spPr bwMode="auto">
            <a:xfrm>
              <a:off x="3063" y="1597"/>
              <a:ext cx="14" cy="14"/>
            </a:xfrm>
            <a:prstGeom prst="rect">
              <a:avLst/>
            </a:prstGeom>
            <a:solidFill>
              <a:srgbClr val="1111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5" name="Rectangle 364"/>
            <p:cNvSpPr>
              <a:spLocks noChangeArrowheads="1"/>
            </p:cNvSpPr>
            <p:nvPr/>
          </p:nvSpPr>
          <p:spPr bwMode="auto">
            <a:xfrm>
              <a:off x="3091" y="1597"/>
              <a:ext cx="14" cy="14"/>
            </a:xfrm>
            <a:prstGeom prst="rect">
              <a:avLst/>
            </a:prstGeom>
            <a:solidFill>
              <a:srgbClr val="1111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6" name="Rectangle 365"/>
            <p:cNvSpPr>
              <a:spLocks noChangeArrowheads="1"/>
            </p:cNvSpPr>
            <p:nvPr/>
          </p:nvSpPr>
          <p:spPr bwMode="auto">
            <a:xfrm>
              <a:off x="3077" y="1583"/>
              <a:ext cx="14" cy="14"/>
            </a:xfrm>
            <a:prstGeom prst="rect">
              <a:avLst/>
            </a:prstGeom>
            <a:solidFill>
              <a:srgbClr val="1111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7" name="Rectangle 366"/>
            <p:cNvSpPr>
              <a:spLocks noChangeArrowheads="1"/>
            </p:cNvSpPr>
            <p:nvPr/>
          </p:nvSpPr>
          <p:spPr bwMode="auto">
            <a:xfrm>
              <a:off x="3049" y="1583"/>
              <a:ext cx="14" cy="14"/>
            </a:xfrm>
            <a:prstGeom prst="rect">
              <a:avLst/>
            </a:prstGeom>
            <a:solidFill>
              <a:srgbClr val="1111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8" name="Rectangle 367"/>
            <p:cNvSpPr>
              <a:spLocks noChangeArrowheads="1"/>
            </p:cNvSpPr>
            <p:nvPr/>
          </p:nvSpPr>
          <p:spPr bwMode="auto">
            <a:xfrm>
              <a:off x="3020" y="1583"/>
              <a:ext cx="14" cy="14"/>
            </a:xfrm>
            <a:prstGeom prst="rect">
              <a:avLst/>
            </a:prstGeom>
            <a:solidFill>
              <a:srgbClr val="1111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9" name="Rectangle 368"/>
            <p:cNvSpPr>
              <a:spLocks noChangeArrowheads="1"/>
            </p:cNvSpPr>
            <p:nvPr/>
          </p:nvSpPr>
          <p:spPr bwMode="auto">
            <a:xfrm>
              <a:off x="2992" y="1583"/>
              <a:ext cx="14" cy="14"/>
            </a:xfrm>
            <a:prstGeom prst="rect">
              <a:avLst/>
            </a:prstGeom>
            <a:solidFill>
              <a:srgbClr val="1111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0" name="Rectangle 369"/>
            <p:cNvSpPr>
              <a:spLocks noChangeArrowheads="1"/>
            </p:cNvSpPr>
            <p:nvPr/>
          </p:nvSpPr>
          <p:spPr bwMode="auto">
            <a:xfrm>
              <a:off x="2964" y="1512"/>
              <a:ext cx="156" cy="57"/>
            </a:xfrm>
            <a:prstGeom prst="rect">
              <a:avLst/>
            </a:pr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1" name="Rectangle 370"/>
            <p:cNvSpPr>
              <a:spLocks noChangeArrowheads="1"/>
            </p:cNvSpPr>
            <p:nvPr/>
          </p:nvSpPr>
          <p:spPr bwMode="auto">
            <a:xfrm>
              <a:off x="2978" y="1526"/>
              <a:ext cx="56" cy="21"/>
            </a:xfrm>
            <a:prstGeom prst="rect">
              <a:avLst/>
            </a:pr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2" name="Line 371"/>
            <p:cNvSpPr>
              <a:spLocks noChangeShapeType="1"/>
            </p:cNvSpPr>
            <p:nvPr/>
          </p:nvSpPr>
          <p:spPr bwMode="auto">
            <a:xfrm>
              <a:off x="3063" y="1540"/>
              <a:ext cx="42" cy="0"/>
            </a:xfrm>
            <a:prstGeom prst="line">
              <a:avLst/>
            </a:pr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3" name="Freeform 372"/>
            <p:cNvSpPr>
              <a:spLocks/>
            </p:cNvSpPr>
            <p:nvPr/>
          </p:nvSpPr>
          <p:spPr bwMode="auto">
            <a:xfrm>
              <a:off x="2978" y="1469"/>
              <a:ext cx="42" cy="43"/>
            </a:xfrm>
            <a:custGeom>
              <a:avLst/>
              <a:gdLst>
                <a:gd name="T0" fmla="*/ 42 w 42"/>
                <a:gd name="T1" fmla="*/ 0 h 43"/>
                <a:gd name="T2" fmla="*/ 0 w 42"/>
                <a:gd name="T3" fmla="*/ 14 h 43"/>
                <a:gd name="T4" fmla="*/ 0 w 42"/>
                <a:gd name="T5" fmla="*/ 43 h 43"/>
                <a:gd name="T6" fmla="*/ 42 w 42"/>
                <a:gd name="T7" fmla="*/ 43 h 43"/>
                <a:gd name="T8" fmla="*/ 42 w 42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3">
                  <a:moveTo>
                    <a:pt x="42" y="0"/>
                  </a:moveTo>
                  <a:lnTo>
                    <a:pt x="0" y="14"/>
                  </a:lnTo>
                  <a:lnTo>
                    <a:pt x="0" y="43"/>
                  </a:lnTo>
                  <a:lnTo>
                    <a:pt x="42" y="43"/>
                  </a:lnTo>
                  <a:lnTo>
                    <a:pt x="42" y="0"/>
                  </a:lnTo>
                  <a:close/>
                </a:path>
              </a:pathLst>
            </a:cu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" name="Freeform 373"/>
            <p:cNvSpPr>
              <a:spLocks/>
            </p:cNvSpPr>
            <p:nvPr/>
          </p:nvSpPr>
          <p:spPr bwMode="auto">
            <a:xfrm>
              <a:off x="3063" y="1455"/>
              <a:ext cx="57" cy="28"/>
            </a:xfrm>
            <a:custGeom>
              <a:avLst/>
              <a:gdLst>
                <a:gd name="T0" fmla="*/ 8 w 8"/>
                <a:gd name="T1" fmla="*/ 2 h 4"/>
                <a:gd name="T2" fmla="*/ 7 w 8"/>
                <a:gd name="T3" fmla="*/ 4 h 4"/>
                <a:gd name="T4" fmla="*/ 2 w 8"/>
                <a:gd name="T5" fmla="*/ 4 h 4"/>
                <a:gd name="T6" fmla="*/ 0 w 8"/>
                <a:gd name="T7" fmla="*/ 2 h 4"/>
                <a:gd name="T8" fmla="*/ 0 w 8"/>
                <a:gd name="T9" fmla="*/ 1 h 4"/>
                <a:gd name="T10" fmla="*/ 2 w 8"/>
                <a:gd name="T11" fmla="*/ 0 h 4"/>
                <a:gd name="T12" fmla="*/ 7 w 8"/>
                <a:gd name="T13" fmla="*/ 0 h 4"/>
                <a:gd name="T14" fmla="*/ 8 w 8"/>
                <a:gd name="T15" fmla="*/ 1 h 4"/>
                <a:gd name="T16" fmla="*/ 8 w 8"/>
                <a:gd name="T1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">
                  <a:moveTo>
                    <a:pt x="8" y="2"/>
                  </a:moveTo>
                  <a:cubicBezTo>
                    <a:pt x="8" y="3"/>
                    <a:pt x="8" y="4"/>
                    <a:pt x="7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1"/>
                  </a:cubicBezTo>
                  <a:cubicBezTo>
                    <a:pt x="8" y="2"/>
                    <a:pt x="8" y="2"/>
                    <a:pt x="8" y="2"/>
                  </a:cubicBezTo>
                  <a:close/>
                </a:path>
              </a:pathLst>
            </a:cu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5" name="Line 374"/>
            <p:cNvSpPr>
              <a:spLocks noChangeShapeType="1"/>
            </p:cNvSpPr>
            <p:nvPr/>
          </p:nvSpPr>
          <p:spPr bwMode="auto">
            <a:xfrm>
              <a:off x="3091" y="1483"/>
              <a:ext cx="0" cy="29"/>
            </a:xfrm>
            <a:prstGeom prst="line">
              <a:avLst/>
            </a:pr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37239" y="1592262"/>
            <a:ext cx="360363" cy="236538"/>
            <a:chOff x="547742" y="1592262"/>
            <a:chExt cx="360363" cy="236538"/>
          </a:xfrm>
        </p:grpSpPr>
        <p:sp>
          <p:nvSpPr>
            <p:cNvPr id="607" name="AutoShape 376"/>
            <p:cNvSpPr>
              <a:spLocks noChangeAspect="1" noChangeArrowheads="1" noTextEdit="1"/>
            </p:cNvSpPr>
            <p:nvPr/>
          </p:nvSpPr>
          <p:spPr bwMode="auto">
            <a:xfrm>
              <a:off x="547742" y="1592262"/>
              <a:ext cx="360363" cy="236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8" name="Line 378"/>
            <p:cNvSpPr>
              <a:spLocks noChangeShapeType="1"/>
            </p:cNvSpPr>
            <p:nvPr/>
          </p:nvSpPr>
          <p:spPr bwMode="auto">
            <a:xfrm>
              <a:off x="560297" y="1819237"/>
              <a:ext cx="338138" cy="0"/>
            </a:xfrm>
            <a:prstGeom prst="line">
              <a:avLst/>
            </a:pr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9" name="Rectangle 379"/>
            <p:cNvSpPr>
              <a:spLocks noChangeArrowheads="1"/>
            </p:cNvSpPr>
            <p:nvPr/>
          </p:nvSpPr>
          <p:spPr bwMode="auto">
            <a:xfrm>
              <a:off x="569967" y="1749425"/>
              <a:ext cx="46038" cy="68263"/>
            </a:xfrm>
            <a:prstGeom prst="rect">
              <a:avLst/>
            </a:pr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0" name="Rectangle 380"/>
            <p:cNvSpPr>
              <a:spLocks noChangeArrowheads="1"/>
            </p:cNvSpPr>
            <p:nvPr/>
          </p:nvSpPr>
          <p:spPr bwMode="auto">
            <a:xfrm>
              <a:off x="660455" y="1671638"/>
              <a:ext cx="44450" cy="146050"/>
            </a:xfrm>
            <a:prstGeom prst="rect">
              <a:avLst/>
            </a:pr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1" name="Rectangle 381"/>
            <p:cNvSpPr>
              <a:spLocks noChangeArrowheads="1"/>
            </p:cNvSpPr>
            <p:nvPr/>
          </p:nvSpPr>
          <p:spPr bwMode="auto">
            <a:xfrm>
              <a:off x="750942" y="1704975"/>
              <a:ext cx="44450" cy="112713"/>
            </a:xfrm>
            <a:prstGeom prst="rect">
              <a:avLst/>
            </a:pr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" name="Rectangle 382"/>
            <p:cNvSpPr>
              <a:spLocks noChangeArrowheads="1"/>
            </p:cNvSpPr>
            <p:nvPr/>
          </p:nvSpPr>
          <p:spPr bwMode="auto">
            <a:xfrm>
              <a:off x="839842" y="1592263"/>
              <a:ext cx="46038" cy="225425"/>
            </a:xfrm>
            <a:prstGeom prst="rect">
              <a:avLst/>
            </a:pr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312068" y="1484496"/>
            <a:ext cx="339597" cy="344304"/>
            <a:chOff x="1337043" y="1472051"/>
            <a:chExt cx="339597" cy="344304"/>
          </a:xfrm>
        </p:grpSpPr>
        <p:sp>
          <p:nvSpPr>
            <p:cNvPr id="615" name="Line 386"/>
            <p:cNvSpPr>
              <a:spLocks noChangeShapeType="1"/>
            </p:cNvSpPr>
            <p:nvPr/>
          </p:nvSpPr>
          <p:spPr bwMode="auto">
            <a:xfrm>
              <a:off x="1337043" y="1816354"/>
              <a:ext cx="338138" cy="0"/>
            </a:xfrm>
            <a:prstGeom prst="line">
              <a:avLst/>
            </a:pr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" name="Rectangle 387"/>
            <p:cNvSpPr>
              <a:spLocks noChangeArrowheads="1"/>
            </p:cNvSpPr>
            <p:nvPr/>
          </p:nvSpPr>
          <p:spPr bwMode="auto">
            <a:xfrm>
              <a:off x="1348155" y="1748092"/>
              <a:ext cx="46038" cy="68263"/>
            </a:xfrm>
            <a:prstGeom prst="rect">
              <a:avLst/>
            </a:pr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7" name="Rectangle 388"/>
            <p:cNvSpPr>
              <a:spLocks noChangeArrowheads="1"/>
            </p:cNvSpPr>
            <p:nvPr/>
          </p:nvSpPr>
          <p:spPr bwMode="auto">
            <a:xfrm>
              <a:off x="1438643" y="1670304"/>
              <a:ext cx="44450" cy="146050"/>
            </a:xfrm>
            <a:prstGeom prst="rect">
              <a:avLst/>
            </a:pr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8" name="Rectangle 389"/>
            <p:cNvSpPr>
              <a:spLocks noChangeArrowheads="1"/>
            </p:cNvSpPr>
            <p:nvPr/>
          </p:nvSpPr>
          <p:spPr bwMode="auto">
            <a:xfrm>
              <a:off x="1529130" y="1703642"/>
              <a:ext cx="44450" cy="112713"/>
            </a:xfrm>
            <a:prstGeom prst="rect">
              <a:avLst/>
            </a:pr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9" name="Rectangle 390"/>
            <p:cNvSpPr>
              <a:spLocks noChangeArrowheads="1"/>
            </p:cNvSpPr>
            <p:nvPr/>
          </p:nvSpPr>
          <p:spPr bwMode="auto">
            <a:xfrm>
              <a:off x="1618030" y="1590929"/>
              <a:ext cx="46038" cy="225425"/>
            </a:xfrm>
            <a:prstGeom prst="rect">
              <a:avLst/>
            </a:pr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0" name="Oval 391"/>
            <p:cNvSpPr>
              <a:spLocks noChangeAspect="1" noChangeArrowheads="1"/>
            </p:cNvSpPr>
            <p:nvPr/>
          </p:nvSpPr>
          <p:spPr bwMode="auto">
            <a:xfrm>
              <a:off x="1349224" y="1624702"/>
              <a:ext cx="36576" cy="36576"/>
            </a:xfrm>
            <a:prstGeom prst="ellipse">
              <a:avLst/>
            </a:pr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1" name="Oval 392"/>
            <p:cNvSpPr>
              <a:spLocks noChangeArrowheads="1"/>
            </p:cNvSpPr>
            <p:nvPr/>
          </p:nvSpPr>
          <p:spPr bwMode="auto">
            <a:xfrm>
              <a:off x="1436868" y="1524000"/>
              <a:ext cx="36576" cy="36576"/>
            </a:xfrm>
            <a:prstGeom prst="ellipse">
              <a:avLst/>
            </a:pr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2" name="Oval 393"/>
            <p:cNvSpPr>
              <a:spLocks noChangeAspect="1" noChangeArrowheads="1"/>
            </p:cNvSpPr>
            <p:nvPr/>
          </p:nvSpPr>
          <p:spPr bwMode="auto">
            <a:xfrm>
              <a:off x="1540243" y="1579817"/>
              <a:ext cx="36576" cy="36576"/>
            </a:xfrm>
            <a:prstGeom prst="ellipse">
              <a:avLst/>
            </a:pr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3" name="Oval 394"/>
            <p:cNvSpPr>
              <a:spLocks noChangeArrowheads="1"/>
            </p:cNvSpPr>
            <p:nvPr/>
          </p:nvSpPr>
          <p:spPr bwMode="auto">
            <a:xfrm>
              <a:off x="1640064" y="1472051"/>
              <a:ext cx="36576" cy="36576"/>
            </a:xfrm>
            <a:prstGeom prst="ellipse">
              <a:avLst/>
            </a:pr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" name="Line 395"/>
            <p:cNvSpPr>
              <a:spLocks noChangeShapeType="1"/>
            </p:cNvSpPr>
            <p:nvPr/>
          </p:nvSpPr>
          <p:spPr bwMode="auto">
            <a:xfrm flipV="1">
              <a:off x="1380272" y="1560575"/>
              <a:ext cx="54033" cy="64485"/>
            </a:xfrm>
            <a:prstGeom prst="line">
              <a:avLst/>
            </a:pr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" name="Line 396"/>
            <p:cNvSpPr>
              <a:spLocks noChangeShapeType="1"/>
            </p:cNvSpPr>
            <p:nvPr/>
          </p:nvSpPr>
          <p:spPr bwMode="auto">
            <a:xfrm>
              <a:off x="1480343" y="1545137"/>
              <a:ext cx="63442" cy="41856"/>
            </a:xfrm>
            <a:prstGeom prst="line">
              <a:avLst/>
            </a:pr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6" name="Line 397"/>
            <p:cNvSpPr>
              <a:spLocks noChangeShapeType="1"/>
            </p:cNvSpPr>
            <p:nvPr/>
          </p:nvSpPr>
          <p:spPr bwMode="auto">
            <a:xfrm flipH="1">
              <a:off x="1575434" y="1502284"/>
              <a:ext cx="68263" cy="79375"/>
            </a:xfrm>
            <a:prstGeom prst="line">
              <a:avLst/>
            </a:pr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27" name="Group 400"/>
          <p:cNvGrpSpPr>
            <a:grpSpLocks noChangeAspect="1"/>
          </p:cNvGrpSpPr>
          <p:nvPr/>
        </p:nvGrpSpPr>
        <p:grpSpPr bwMode="auto">
          <a:xfrm>
            <a:off x="2078037" y="1469057"/>
            <a:ext cx="360363" cy="349250"/>
            <a:chOff x="4368" y="1033"/>
            <a:chExt cx="227" cy="220"/>
          </a:xfrm>
        </p:grpSpPr>
        <p:sp>
          <p:nvSpPr>
            <p:cNvPr id="628" name="AutoShape 399"/>
            <p:cNvSpPr>
              <a:spLocks noChangeAspect="1" noChangeArrowheads="1" noTextEdit="1"/>
            </p:cNvSpPr>
            <p:nvPr/>
          </p:nvSpPr>
          <p:spPr bwMode="auto">
            <a:xfrm>
              <a:off x="4368" y="1033"/>
              <a:ext cx="227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9" name="Line 401"/>
            <p:cNvSpPr>
              <a:spLocks noChangeShapeType="1"/>
            </p:cNvSpPr>
            <p:nvPr/>
          </p:nvSpPr>
          <p:spPr bwMode="auto">
            <a:xfrm>
              <a:off x="4375" y="1246"/>
              <a:ext cx="213" cy="0"/>
            </a:xfrm>
            <a:prstGeom prst="line">
              <a:avLst/>
            </a:pr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0" name="Rectangle 402"/>
            <p:cNvSpPr>
              <a:spLocks noChangeArrowheads="1"/>
            </p:cNvSpPr>
            <p:nvPr/>
          </p:nvSpPr>
          <p:spPr bwMode="auto">
            <a:xfrm>
              <a:off x="4382" y="1218"/>
              <a:ext cx="29" cy="28"/>
            </a:xfrm>
            <a:prstGeom prst="rect">
              <a:avLst/>
            </a:pr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1" name="Rectangle 403"/>
            <p:cNvSpPr>
              <a:spLocks noChangeArrowheads="1"/>
            </p:cNvSpPr>
            <p:nvPr/>
          </p:nvSpPr>
          <p:spPr bwMode="auto">
            <a:xfrm>
              <a:off x="4439" y="1182"/>
              <a:ext cx="28" cy="64"/>
            </a:xfrm>
            <a:prstGeom prst="rect">
              <a:avLst/>
            </a:pr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2" name="Rectangle 404"/>
            <p:cNvSpPr>
              <a:spLocks noChangeArrowheads="1"/>
            </p:cNvSpPr>
            <p:nvPr/>
          </p:nvSpPr>
          <p:spPr bwMode="auto">
            <a:xfrm>
              <a:off x="4496" y="1147"/>
              <a:ext cx="28" cy="99"/>
            </a:xfrm>
            <a:prstGeom prst="rect">
              <a:avLst/>
            </a:pr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3" name="Rectangle 405"/>
            <p:cNvSpPr>
              <a:spLocks noChangeArrowheads="1"/>
            </p:cNvSpPr>
            <p:nvPr/>
          </p:nvSpPr>
          <p:spPr bwMode="auto">
            <a:xfrm>
              <a:off x="4552" y="1104"/>
              <a:ext cx="29" cy="142"/>
            </a:xfrm>
            <a:prstGeom prst="rect">
              <a:avLst/>
            </a:pr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4" name="Line 406"/>
            <p:cNvSpPr>
              <a:spLocks noChangeShapeType="1"/>
            </p:cNvSpPr>
            <p:nvPr/>
          </p:nvSpPr>
          <p:spPr bwMode="auto">
            <a:xfrm flipV="1">
              <a:off x="4396" y="1040"/>
              <a:ext cx="171" cy="114"/>
            </a:xfrm>
            <a:prstGeom prst="line">
              <a:avLst/>
            </a:pr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" name="Freeform 407"/>
            <p:cNvSpPr>
              <a:spLocks/>
            </p:cNvSpPr>
            <p:nvPr/>
          </p:nvSpPr>
          <p:spPr bwMode="auto">
            <a:xfrm>
              <a:off x="4531" y="1033"/>
              <a:ext cx="36" cy="43"/>
            </a:xfrm>
            <a:custGeom>
              <a:avLst/>
              <a:gdLst>
                <a:gd name="T0" fmla="*/ 29 w 36"/>
                <a:gd name="T1" fmla="*/ 43 h 43"/>
                <a:gd name="T2" fmla="*/ 36 w 36"/>
                <a:gd name="T3" fmla="*/ 7 h 43"/>
                <a:gd name="T4" fmla="*/ 0 w 36"/>
                <a:gd name="T5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3">
                  <a:moveTo>
                    <a:pt x="29" y="43"/>
                  </a:moveTo>
                  <a:lnTo>
                    <a:pt x="36" y="7"/>
                  </a:lnTo>
                  <a:lnTo>
                    <a:pt x="0" y="0"/>
                  </a:lnTo>
                </a:path>
              </a:pathLst>
            </a:cu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36" name="Group 410"/>
          <p:cNvGrpSpPr>
            <a:grpSpLocks noChangeAspect="1"/>
          </p:cNvGrpSpPr>
          <p:nvPr/>
        </p:nvGrpSpPr>
        <p:grpSpPr bwMode="auto">
          <a:xfrm>
            <a:off x="537239" y="2261965"/>
            <a:ext cx="360363" cy="258763"/>
            <a:chOff x="4752" y="1090"/>
            <a:chExt cx="227" cy="163"/>
          </a:xfrm>
        </p:grpSpPr>
        <p:sp>
          <p:nvSpPr>
            <p:cNvPr id="637" name="AutoShape 409"/>
            <p:cNvSpPr>
              <a:spLocks noChangeAspect="1" noChangeArrowheads="1" noTextEdit="1"/>
            </p:cNvSpPr>
            <p:nvPr/>
          </p:nvSpPr>
          <p:spPr bwMode="auto">
            <a:xfrm>
              <a:off x="4752" y="1090"/>
              <a:ext cx="227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8" name="Oval 411"/>
            <p:cNvSpPr>
              <a:spLocks noChangeArrowheads="1"/>
            </p:cNvSpPr>
            <p:nvPr/>
          </p:nvSpPr>
          <p:spPr bwMode="auto">
            <a:xfrm>
              <a:off x="4780" y="1211"/>
              <a:ext cx="36" cy="35"/>
            </a:xfrm>
            <a:prstGeom prst="ellipse">
              <a:avLst/>
            </a:pr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9" name="Oval 412"/>
            <p:cNvSpPr>
              <a:spLocks noChangeArrowheads="1"/>
            </p:cNvSpPr>
            <p:nvPr/>
          </p:nvSpPr>
          <p:spPr bwMode="auto">
            <a:xfrm>
              <a:off x="4915" y="1211"/>
              <a:ext cx="36" cy="35"/>
            </a:xfrm>
            <a:prstGeom prst="ellipse">
              <a:avLst/>
            </a:pr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0" name="Freeform 413"/>
            <p:cNvSpPr>
              <a:spLocks/>
            </p:cNvSpPr>
            <p:nvPr/>
          </p:nvSpPr>
          <p:spPr bwMode="auto">
            <a:xfrm>
              <a:off x="4759" y="1097"/>
              <a:ext cx="213" cy="135"/>
            </a:xfrm>
            <a:custGeom>
              <a:avLst/>
              <a:gdLst>
                <a:gd name="T0" fmla="*/ 21 w 213"/>
                <a:gd name="T1" fmla="*/ 135 h 135"/>
                <a:gd name="T2" fmla="*/ 0 w 213"/>
                <a:gd name="T3" fmla="*/ 135 h 135"/>
                <a:gd name="T4" fmla="*/ 0 w 213"/>
                <a:gd name="T5" fmla="*/ 78 h 135"/>
                <a:gd name="T6" fmla="*/ 14 w 213"/>
                <a:gd name="T7" fmla="*/ 64 h 135"/>
                <a:gd name="T8" fmla="*/ 43 w 213"/>
                <a:gd name="T9" fmla="*/ 21 h 135"/>
                <a:gd name="T10" fmla="*/ 85 w 213"/>
                <a:gd name="T11" fmla="*/ 21 h 135"/>
                <a:gd name="T12" fmla="*/ 85 w 213"/>
                <a:gd name="T13" fmla="*/ 0 h 135"/>
                <a:gd name="T14" fmla="*/ 213 w 213"/>
                <a:gd name="T15" fmla="*/ 0 h 135"/>
                <a:gd name="T16" fmla="*/ 213 w 213"/>
                <a:gd name="T17" fmla="*/ 135 h 135"/>
                <a:gd name="T18" fmla="*/ 192 w 213"/>
                <a:gd name="T1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135">
                  <a:moveTo>
                    <a:pt x="21" y="135"/>
                  </a:moveTo>
                  <a:lnTo>
                    <a:pt x="0" y="135"/>
                  </a:lnTo>
                  <a:lnTo>
                    <a:pt x="0" y="78"/>
                  </a:lnTo>
                  <a:lnTo>
                    <a:pt x="14" y="64"/>
                  </a:lnTo>
                  <a:lnTo>
                    <a:pt x="43" y="21"/>
                  </a:lnTo>
                  <a:lnTo>
                    <a:pt x="85" y="21"/>
                  </a:lnTo>
                  <a:lnTo>
                    <a:pt x="85" y="0"/>
                  </a:lnTo>
                  <a:lnTo>
                    <a:pt x="213" y="0"/>
                  </a:lnTo>
                  <a:lnTo>
                    <a:pt x="213" y="135"/>
                  </a:lnTo>
                  <a:lnTo>
                    <a:pt x="192" y="135"/>
                  </a:lnTo>
                </a:path>
              </a:pathLst>
            </a:cu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1" name="Line 414"/>
            <p:cNvSpPr>
              <a:spLocks noChangeShapeType="1"/>
            </p:cNvSpPr>
            <p:nvPr/>
          </p:nvSpPr>
          <p:spPr bwMode="auto">
            <a:xfrm>
              <a:off x="4816" y="1232"/>
              <a:ext cx="99" cy="0"/>
            </a:xfrm>
            <a:prstGeom prst="line">
              <a:avLst/>
            </a:pr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2" name="Freeform 415"/>
            <p:cNvSpPr>
              <a:spLocks/>
            </p:cNvSpPr>
            <p:nvPr/>
          </p:nvSpPr>
          <p:spPr bwMode="auto">
            <a:xfrm>
              <a:off x="4795" y="1133"/>
              <a:ext cx="28" cy="28"/>
            </a:xfrm>
            <a:custGeom>
              <a:avLst/>
              <a:gdLst>
                <a:gd name="T0" fmla="*/ 28 w 28"/>
                <a:gd name="T1" fmla="*/ 0 h 28"/>
                <a:gd name="T2" fmla="*/ 14 w 28"/>
                <a:gd name="T3" fmla="*/ 0 h 28"/>
                <a:gd name="T4" fmla="*/ 0 w 28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8">
                  <a:moveTo>
                    <a:pt x="28" y="0"/>
                  </a:moveTo>
                  <a:lnTo>
                    <a:pt x="14" y="0"/>
                  </a:lnTo>
                  <a:lnTo>
                    <a:pt x="0" y="28"/>
                  </a:lnTo>
                </a:path>
              </a:pathLst>
            </a:cu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3" name="Line 416"/>
            <p:cNvSpPr>
              <a:spLocks noChangeShapeType="1"/>
            </p:cNvSpPr>
            <p:nvPr/>
          </p:nvSpPr>
          <p:spPr bwMode="auto">
            <a:xfrm>
              <a:off x="4844" y="1118"/>
              <a:ext cx="0" cy="93"/>
            </a:xfrm>
            <a:prstGeom prst="line">
              <a:avLst/>
            </a:pr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4" name="Line 417"/>
            <p:cNvSpPr>
              <a:spLocks noChangeShapeType="1"/>
            </p:cNvSpPr>
            <p:nvPr/>
          </p:nvSpPr>
          <p:spPr bwMode="auto">
            <a:xfrm>
              <a:off x="4759" y="1211"/>
              <a:ext cx="213" cy="0"/>
            </a:xfrm>
            <a:prstGeom prst="line">
              <a:avLst/>
            </a:pr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827452" y="3562537"/>
            <a:ext cx="372948" cy="281782"/>
            <a:chOff x="2775687" y="3122947"/>
            <a:chExt cx="372948" cy="281782"/>
          </a:xfrm>
        </p:grpSpPr>
        <p:sp>
          <p:nvSpPr>
            <p:cNvPr id="646" name="AutoShape 419"/>
            <p:cNvSpPr>
              <a:spLocks noChangeAspect="1" noChangeArrowheads="1" noTextEdit="1"/>
            </p:cNvSpPr>
            <p:nvPr/>
          </p:nvSpPr>
          <p:spPr bwMode="auto">
            <a:xfrm>
              <a:off x="2775687" y="3123741"/>
              <a:ext cx="360363" cy="280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9" name="Freeform 423"/>
            <p:cNvSpPr>
              <a:spLocks/>
            </p:cNvSpPr>
            <p:nvPr/>
          </p:nvSpPr>
          <p:spPr bwMode="auto">
            <a:xfrm>
              <a:off x="2932850" y="3349166"/>
              <a:ext cx="57150" cy="44450"/>
            </a:xfrm>
            <a:custGeom>
              <a:avLst/>
              <a:gdLst>
                <a:gd name="T0" fmla="*/ 0 w 5"/>
                <a:gd name="T1" fmla="*/ 0 h 4"/>
                <a:gd name="T2" fmla="*/ 3 w 5"/>
                <a:gd name="T3" fmla="*/ 0 h 4"/>
                <a:gd name="T4" fmla="*/ 5 w 5"/>
                <a:gd name="T5" fmla="*/ 2 h 4"/>
                <a:gd name="T6" fmla="*/ 3 w 5"/>
                <a:gd name="T7" fmla="*/ 4 h 4"/>
                <a:gd name="T8" fmla="*/ 1 w 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3"/>
                    <a:pt x="4" y="4"/>
                    <a:pt x="3" y="4"/>
                  </a:cubicBezTo>
                  <a:cubicBezTo>
                    <a:pt x="1" y="4"/>
                    <a:pt x="1" y="4"/>
                    <a:pt x="1" y="4"/>
                  </a:cubicBezTo>
                </a:path>
              </a:pathLst>
            </a:cu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7" name="Freeform 421"/>
            <p:cNvSpPr>
              <a:spLocks/>
            </p:cNvSpPr>
            <p:nvPr/>
          </p:nvSpPr>
          <p:spPr bwMode="auto">
            <a:xfrm>
              <a:off x="2786800" y="3168191"/>
              <a:ext cx="180975" cy="225425"/>
            </a:xfrm>
            <a:custGeom>
              <a:avLst/>
              <a:gdLst>
                <a:gd name="T0" fmla="*/ 16 w 16"/>
                <a:gd name="T1" fmla="*/ 20 h 20"/>
                <a:gd name="T2" fmla="*/ 6 w 16"/>
                <a:gd name="T3" fmla="*/ 20 h 20"/>
                <a:gd name="T4" fmla="*/ 0 w 16"/>
                <a:gd name="T5" fmla="*/ 14 h 20"/>
                <a:gd name="T6" fmla="*/ 0 w 16"/>
                <a:gd name="T7" fmla="*/ 9 h 20"/>
                <a:gd name="T8" fmla="*/ 8 w 16"/>
                <a:gd name="T9" fmla="*/ 0 h 20"/>
                <a:gd name="T10" fmla="*/ 12 w 16"/>
                <a:gd name="T11" fmla="*/ 0 h 20"/>
                <a:gd name="T12" fmla="*/ 14 w 16"/>
                <a:gd name="T13" fmla="*/ 2 h 20"/>
                <a:gd name="T14" fmla="*/ 14 w 16"/>
                <a:gd name="T15" fmla="*/ 3 h 20"/>
                <a:gd name="T16" fmla="*/ 12 w 16"/>
                <a:gd name="T17" fmla="*/ 5 h 20"/>
                <a:gd name="T18" fmla="*/ 9 w 16"/>
                <a:gd name="T19" fmla="*/ 5 h 20"/>
                <a:gd name="T20" fmla="*/ 5 w 16"/>
                <a:gd name="T2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20">
                  <a:moveTo>
                    <a:pt x="16" y="20"/>
                  </a:move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0" y="17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2"/>
                    <a:pt x="5" y="0"/>
                    <a:pt x="8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4" y="1"/>
                    <a:pt x="14" y="2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4"/>
                    <a:pt x="13" y="5"/>
                    <a:pt x="12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8" y="10"/>
                    <a:pt x="5" y="10"/>
                  </a:cubicBezTo>
                </a:path>
              </a:pathLst>
            </a:cu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8" name="Freeform 422"/>
            <p:cNvSpPr>
              <a:spLocks/>
            </p:cNvSpPr>
            <p:nvPr/>
          </p:nvSpPr>
          <p:spPr bwMode="auto">
            <a:xfrm>
              <a:off x="2932850" y="3303129"/>
              <a:ext cx="123825" cy="46038"/>
            </a:xfrm>
            <a:custGeom>
              <a:avLst/>
              <a:gdLst>
                <a:gd name="T0" fmla="*/ 0 w 11"/>
                <a:gd name="T1" fmla="*/ 0 h 4"/>
                <a:gd name="T2" fmla="*/ 9 w 11"/>
                <a:gd name="T3" fmla="*/ 0 h 4"/>
                <a:gd name="T4" fmla="*/ 11 w 11"/>
                <a:gd name="T5" fmla="*/ 2 h 4"/>
                <a:gd name="T6" fmla="*/ 9 w 11"/>
                <a:gd name="T7" fmla="*/ 4 h 4"/>
                <a:gd name="T8" fmla="*/ 3 w 11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1"/>
                    <a:pt x="11" y="2"/>
                  </a:cubicBezTo>
                  <a:cubicBezTo>
                    <a:pt x="11" y="3"/>
                    <a:pt x="10" y="4"/>
                    <a:pt x="9" y="4"/>
                  </a:cubicBezTo>
                  <a:cubicBezTo>
                    <a:pt x="3" y="4"/>
                    <a:pt x="3" y="4"/>
                    <a:pt x="3" y="4"/>
                  </a:cubicBezTo>
                </a:path>
              </a:pathLst>
            </a:cu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0" name="Line 424"/>
            <p:cNvSpPr>
              <a:spLocks noChangeShapeType="1"/>
            </p:cNvSpPr>
            <p:nvPr/>
          </p:nvSpPr>
          <p:spPr bwMode="auto">
            <a:xfrm flipH="1">
              <a:off x="2952963" y="3184014"/>
              <a:ext cx="194200" cy="2716"/>
            </a:xfrm>
            <a:prstGeom prst="line">
              <a:avLst/>
            </a:pr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1" name="Freeform 425"/>
            <p:cNvSpPr>
              <a:spLocks/>
            </p:cNvSpPr>
            <p:nvPr/>
          </p:nvSpPr>
          <p:spPr bwMode="auto">
            <a:xfrm>
              <a:off x="2878760" y="3122947"/>
              <a:ext cx="269875" cy="179388"/>
            </a:xfrm>
            <a:custGeom>
              <a:avLst/>
              <a:gdLst>
                <a:gd name="T0" fmla="*/ 0 w 24"/>
                <a:gd name="T1" fmla="*/ 4 h 16"/>
                <a:gd name="T2" fmla="*/ 0 w 24"/>
                <a:gd name="T3" fmla="*/ 2 h 16"/>
                <a:gd name="T4" fmla="*/ 2 w 24"/>
                <a:gd name="T5" fmla="*/ 0 h 16"/>
                <a:gd name="T6" fmla="*/ 22 w 24"/>
                <a:gd name="T7" fmla="*/ 0 h 16"/>
                <a:gd name="T8" fmla="*/ 24 w 24"/>
                <a:gd name="T9" fmla="*/ 2 h 16"/>
                <a:gd name="T10" fmla="*/ 24 w 24"/>
                <a:gd name="T11" fmla="*/ 14 h 16"/>
                <a:gd name="T12" fmla="*/ 22 w 24"/>
                <a:gd name="T13" fmla="*/ 16 h 16"/>
                <a:gd name="T14" fmla="*/ 2 w 24"/>
                <a:gd name="T15" fmla="*/ 16 h 16"/>
                <a:gd name="T16" fmla="*/ 0 w 24"/>
                <a:gd name="T17" fmla="*/ 14 h 16"/>
                <a:gd name="T18" fmla="*/ 0 w 24"/>
                <a:gd name="T19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16">
                  <a:moveTo>
                    <a:pt x="0" y="4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4" y="1"/>
                    <a:pt x="24" y="2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4" y="15"/>
                    <a:pt x="23" y="16"/>
                    <a:pt x="2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6"/>
                    <a:pt x="0" y="15"/>
                    <a:pt x="0" y="14"/>
                  </a:cubicBezTo>
                  <a:cubicBezTo>
                    <a:pt x="0" y="13"/>
                    <a:pt x="0" y="13"/>
                    <a:pt x="0" y="13"/>
                  </a:cubicBezTo>
                </a:path>
              </a:pathLst>
            </a:cu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2" name="Line 426"/>
            <p:cNvSpPr>
              <a:spLocks noChangeShapeType="1"/>
            </p:cNvSpPr>
            <p:nvPr/>
          </p:nvSpPr>
          <p:spPr bwMode="auto">
            <a:xfrm flipH="1">
              <a:off x="3056675" y="3214229"/>
              <a:ext cx="46038" cy="0"/>
            </a:xfrm>
            <a:prstGeom prst="line">
              <a:avLst/>
            </a:pr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876800" y="2165549"/>
            <a:ext cx="360362" cy="360362"/>
            <a:chOff x="4763509" y="2055290"/>
            <a:chExt cx="360362" cy="360362"/>
          </a:xfrm>
        </p:grpSpPr>
        <p:sp>
          <p:nvSpPr>
            <p:cNvPr id="387" name="Freeform 136"/>
            <p:cNvSpPr>
              <a:spLocks/>
            </p:cNvSpPr>
            <p:nvPr/>
          </p:nvSpPr>
          <p:spPr bwMode="auto">
            <a:xfrm>
              <a:off x="4763509" y="2055290"/>
              <a:ext cx="360362" cy="360362"/>
            </a:xfrm>
            <a:custGeom>
              <a:avLst/>
              <a:gdLst>
                <a:gd name="T0" fmla="*/ 13 w 32"/>
                <a:gd name="T1" fmla="*/ 3 h 32"/>
                <a:gd name="T2" fmla="*/ 3 w 32"/>
                <a:gd name="T3" fmla="*/ 3 h 32"/>
                <a:gd name="T4" fmla="*/ 3 w 32"/>
                <a:gd name="T5" fmla="*/ 13 h 32"/>
                <a:gd name="T6" fmla="*/ 19 w 32"/>
                <a:gd name="T7" fmla="*/ 29 h 32"/>
                <a:gd name="T8" fmla="*/ 29 w 32"/>
                <a:gd name="T9" fmla="*/ 29 h 32"/>
                <a:gd name="T10" fmla="*/ 29 w 32"/>
                <a:gd name="T11" fmla="*/ 19 h 32"/>
                <a:gd name="T12" fmla="*/ 13 w 32"/>
                <a:gd name="T13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2">
                  <a:moveTo>
                    <a:pt x="13" y="3"/>
                  </a:moveTo>
                  <a:cubicBezTo>
                    <a:pt x="10" y="0"/>
                    <a:pt x="6" y="0"/>
                    <a:pt x="3" y="3"/>
                  </a:cubicBezTo>
                  <a:cubicBezTo>
                    <a:pt x="0" y="6"/>
                    <a:pt x="0" y="10"/>
                    <a:pt x="3" y="13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2" y="32"/>
                    <a:pt x="26" y="32"/>
                    <a:pt x="29" y="29"/>
                  </a:cubicBezTo>
                  <a:cubicBezTo>
                    <a:pt x="32" y="26"/>
                    <a:pt x="32" y="22"/>
                    <a:pt x="29" y="19"/>
                  </a:cubicBezTo>
                  <a:cubicBezTo>
                    <a:pt x="13" y="3"/>
                    <a:pt x="13" y="3"/>
                    <a:pt x="13" y="3"/>
                  </a:cubicBezTo>
                  <a:close/>
                </a:path>
              </a:pathLst>
            </a:cu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8" name="Freeform 137"/>
            <p:cNvSpPr>
              <a:spLocks/>
            </p:cNvSpPr>
            <p:nvPr/>
          </p:nvSpPr>
          <p:spPr bwMode="auto">
            <a:xfrm>
              <a:off x="4853996" y="2145777"/>
              <a:ext cx="179387" cy="179387"/>
            </a:xfrm>
            <a:custGeom>
              <a:avLst/>
              <a:gdLst>
                <a:gd name="T0" fmla="*/ 113 w 113"/>
                <a:gd name="T1" fmla="*/ 42 h 113"/>
                <a:gd name="T2" fmla="*/ 42 w 113"/>
                <a:gd name="T3" fmla="*/ 113 h 113"/>
                <a:gd name="T4" fmla="*/ 0 w 113"/>
                <a:gd name="T5" fmla="*/ 71 h 113"/>
                <a:gd name="T6" fmla="*/ 71 w 113"/>
                <a:gd name="T7" fmla="*/ 0 h 113"/>
                <a:gd name="T8" fmla="*/ 113 w 113"/>
                <a:gd name="T9" fmla="*/ 4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113">
                  <a:moveTo>
                    <a:pt x="113" y="42"/>
                  </a:moveTo>
                  <a:lnTo>
                    <a:pt x="42" y="113"/>
                  </a:lnTo>
                  <a:lnTo>
                    <a:pt x="0" y="71"/>
                  </a:lnTo>
                  <a:lnTo>
                    <a:pt x="71" y="0"/>
                  </a:lnTo>
                  <a:lnTo>
                    <a:pt x="113" y="42"/>
                  </a:lnTo>
                  <a:close/>
                </a:path>
              </a:pathLst>
            </a:cu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3" name="Oval 353"/>
            <p:cNvSpPr>
              <a:spLocks noChangeAspect="1" noChangeArrowheads="1"/>
            </p:cNvSpPr>
            <p:nvPr/>
          </p:nvSpPr>
          <p:spPr bwMode="auto">
            <a:xfrm>
              <a:off x="4847222" y="2185245"/>
              <a:ext cx="18288" cy="18288"/>
            </a:xfrm>
            <a:prstGeom prst="ellipse">
              <a:avLst/>
            </a:prstGeom>
            <a:solidFill>
              <a:srgbClr val="1111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4" name="Oval 353"/>
            <p:cNvSpPr>
              <a:spLocks noChangeAspect="1" noChangeArrowheads="1"/>
            </p:cNvSpPr>
            <p:nvPr/>
          </p:nvSpPr>
          <p:spPr bwMode="auto">
            <a:xfrm>
              <a:off x="4857795" y="2145776"/>
              <a:ext cx="18288" cy="18288"/>
            </a:xfrm>
            <a:prstGeom prst="ellipse">
              <a:avLst/>
            </a:prstGeom>
            <a:solidFill>
              <a:srgbClr val="1111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" name="Oval 353"/>
            <p:cNvSpPr>
              <a:spLocks noChangeAspect="1" noChangeArrowheads="1"/>
            </p:cNvSpPr>
            <p:nvPr/>
          </p:nvSpPr>
          <p:spPr bwMode="auto">
            <a:xfrm>
              <a:off x="4898021" y="2150701"/>
              <a:ext cx="18288" cy="18288"/>
            </a:xfrm>
            <a:prstGeom prst="ellipse">
              <a:avLst/>
            </a:prstGeom>
            <a:solidFill>
              <a:srgbClr val="1111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6" name="Oval 353"/>
            <p:cNvSpPr>
              <a:spLocks noChangeAspect="1" noChangeArrowheads="1"/>
            </p:cNvSpPr>
            <p:nvPr/>
          </p:nvSpPr>
          <p:spPr bwMode="auto">
            <a:xfrm>
              <a:off x="4817391" y="2150250"/>
              <a:ext cx="18288" cy="18288"/>
            </a:xfrm>
            <a:prstGeom prst="ellipse">
              <a:avLst/>
            </a:prstGeom>
            <a:solidFill>
              <a:srgbClr val="1111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7" name="Oval 353"/>
            <p:cNvSpPr>
              <a:spLocks noChangeAspect="1" noChangeArrowheads="1"/>
            </p:cNvSpPr>
            <p:nvPr/>
          </p:nvSpPr>
          <p:spPr bwMode="auto">
            <a:xfrm>
              <a:off x="4857795" y="2108487"/>
              <a:ext cx="18288" cy="18288"/>
            </a:xfrm>
            <a:prstGeom prst="ellipse">
              <a:avLst/>
            </a:prstGeom>
            <a:solidFill>
              <a:srgbClr val="1111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9" name="Oval 353"/>
            <p:cNvSpPr>
              <a:spLocks noChangeAspect="1" noChangeArrowheads="1"/>
            </p:cNvSpPr>
            <p:nvPr/>
          </p:nvSpPr>
          <p:spPr bwMode="auto">
            <a:xfrm>
              <a:off x="5014303" y="2354837"/>
              <a:ext cx="18288" cy="18288"/>
            </a:xfrm>
            <a:prstGeom prst="ellipse">
              <a:avLst/>
            </a:prstGeom>
            <a:solidFill>
              <a:srgbClr val="1111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0" name="Oval 353"/>
            <p:cNvSpPr>
              <a:spLocks noChangeAspect="1" noChangeArrowheads="1"/>
            </p:cNvSpPr>
            <p:nvPr/>
          </p:nvSpPr>
          <p:spPr bwMode="auto">
            <a:xfrm>
              <a:off x="5024876" y="2315368"/>
              <a:ext cx="18288" cy="18288"/>
            </a:xfrm>
            <a:prstGeom prst="ellipse">
              <a:avLst/>
            </a:prstGeom>
            <a:solidFill>
              <a:srgbClr val="1111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1" name="Oval 353"/>
            <p:cNvSpPr>
              <a:spLocks noChangeAspect="1" noChangeArrowheads="1"/>
            </p:cNvSpPr>
            <p:nvPr/>
          </p:nvSpPr>
          <p:spPr bwMode="auto">
            <a:xfrm>
              <a:off x="5065102" y="2320293"/>
              <a:ext cx="18288" cy="18288"/>
            </a:xfrm>
            <a:prstGeom prst="ellipse">
              <a:avLst/>
            </a:prstGeom>
            <a:solidFill>
              <a:srgbClr val="1111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2" name="Oval 353"/>
            <p:cNvSpPr>
              <a:spLocks noChangeAspect="1" noChangeArrowheads="1"/>
            </p:cNvSpPr>
            <p:nvPr/>
          </p:nvSpPr>
          <p:spPr bwMode="auto">
            <a:xfrm>
              <a:off x="4984472" y="2319842"/>
              <a:ext cx="18288" cy="18288"/>
            </a:xfrm>
            <a:prstGeom prst="ellipse">
              <a:avLst/>
            </a:prstGeom>
            <a:solidFill>
              <a:srgbClr val="1111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3" name="Oval 353"/>
            <p:cNvSpPr>
              <a:spLocks noChangeAspect="1" noChangeArrowheads="1"/>
            </p:cNvSpPr>
            <p:nvPr/>
          </p:nvSpPr>
          <p:spPr bwMode="auto">
            <a:xfrm>
              <a:off x="5024876" y="2278079"/>
              <a:ext cx="18288" cy="18288"/>
            </a:xfrm>
            <a:prstGeom prst="ellipse">
              <a:avLst/>
            </a:prstGeom>
            <a:solidFill>
              <a:srgbClr val="1111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37239" y="3544220"/>
            <a:ext cx="338137" cy="247650"/>
            <a:chOff x="549434" y="3180556"/>
            <a:chExt cx="338137" cy="247650"/>
          </a:xfrm>
        </p:grpSpPr>
        <p:sp>
          <p:nvSpPr>
            <p:cNvPr id="466" name="Freeform 221"/>
            <p:cNvSpPr>
              <a:spLocks/>
            </p:cNvSpPr>
            <p:nvPr/>
          </p:nvSpPr>
          <p:spPr bwMode="auto">
            <a:xfrm>
              <a:off x="843121" y="3180556"/>
              <a:ext cx="44450" cy="247650"/>
            </a:xfrm>
            <a:custGeom>
              <a:avLst/>
              <a:gdLst>
                <a:gd name="T0" fmla="*/ 0 w 4"/>
                <a:gd name="T1" fmla="*/ 0 h 22"/>
                <a:gd name="T2" fmla="*/ 4 w 4"/>
                <a:gd name="T3" fmla="*/ 11 h 22"/>
                <a:gd name="T4" fmla="*/ 0 w 4"/>
                <a:gd name="T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2">
                  <a:moveTo>
                    <a:pt x="0" y="0"/>
                  </a:moveTo>
                  <a:cubicBezTo>
                    <a:pt x="3" y="3"/>
                    <a:pt x="4" y="7"/>
                    <a:pt x="4" y="11"/>
                  </a:cubicBezTo>
                  <a:cubicBezTo>
                    <a:pt x="4" y="15"/>
                    <a:pt x="3" y="19"/>
                    <a:pt x="0" y="22"/>
                  </a:cubicBezTo>
                </a:path>
              </a:pathLst>
            </a:cu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" name="Freeform 222"/>
            <p:cNvSpPr>
              <a:spLocks/>
            </p:cNvSpPr>
            <p:nvPr/>
          </p:nvSpPr>
          <p:spPr bwMode="auto">
            <a:xfrm>
              <a:off x="797084" y="3225006"/>
              <a:ext cx="33338" cy="158750"/>
            </a:xfrm>
            <a:custGeom>
              <a:avLst/>
              <a:gdLst>
                <a:gd name="T0" fmla="*/ 0 w 3"/>
                <a:gd name="T1" fmla="*/ 0 h 14"/>
                <a:gd name="T2" fmla="*/ 3 w 3"/>
                <a:gd name="T3" fmla="*/ 7 h 14"/>
                <a:gd name="T4" fmla="*/ 0 w 3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4">
                  <a:moveTo>
                    <a:pt x="0" y="0"/>
                  </a:moveTo>
                  <a:cubicBezTo>
                    <a:pt x="2" y="2"/>
                    <a:pt x="3" y="4"/>
                    <a:pt x="3" y="7"/>
                  </a:cubicBezTo>
                  <a:cubicBezTo>
                    <a:pt x="3" y="10"/>
                    <a:pt x="2" y="12"/>
                    <a:pt x="0" y="14"/>
                  </a:cubicBezTo>
                </a:path>
              </a:pathLst>
            </a:cu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" name="Freeform 224"/>
            <p:cNvSpPr>
              <a:spLocks/>
            </p:cNvSpPr>
            <p:nvPr/>
          </p:nvSpPr>
          <p:spPr bwMode="auto">
            <a:xfrm>
              <a:off x="549434" y="3180556"/>
              <a:ext cx="46038" cy="247650"/>
            </a:xfrm>
            <a:custGeom>
              <a:avLst/>
              <a:gdLst>
                <a:gd name="T0" fmla="*/ 4 w 4"/>
                <a:gd name="T1" fmla="*/ 0 h 22"/>
                <a:gd name="T2" fmla="*/ 0 w 4"/>
                <a:gd name="T3" fmla="*/ 11 h 22"/>
                <a:gd name="T4" fmla="*/ 4 w 4"/>
                <a:gd name="T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2">
                  <a:moveTo>
                    <a:pt x="4" y="0"/>
                  </a:moveTo>
                  <a:cubicBezTo>
                    <a:pt x="1" y="3"/>
                    <a:pt x="0" y="7"/>
                    <a:pt x="0" y="11"/>
                  </a:cubicBezTo>
                  <a:cubicBezTo>
                    <a:pt x="0" y="15"/>
                    <a:pt x="1" y="19"/>
                    <a:pt x="4" y="22"/>
                  </a:cubicBezTo>
                </a:path>
              </a:pathLst>
            </a:cu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0" name="Freeform 225"/>
            <p:cNvSpPr>
              <a:spLocks/>
            </p:cNvSpPr>
            <p:nvPr/>
          </p:nvSpPr>
          <p:spPr bwMode="auto">
            <a:xfrm>
              <a:off x="606584" y="3225006"/>
              <a:ext cx="33338" cy="158750"/>
            </a:xfrm>
            <a:custGeom>
              <a:avLst/>
              <a:gdLst>
                <a:gd name="T0" fmla="*/ 3 w 3"/>
                <a:gd name="T1" fmla="*/ 0 h 14"/>
                <a:gd name="T2" fmla="*/ 0 w 3"/>
                <a:gd name="T3" fmla="*/ 7 h 14"/>
                <a:gd name="T4" fmla="*/ 3 w 3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4">
                  <a:moveTo>
                    <a:pt x="3" y="0"/>
                  </a:moveTo>
                  <a:cubicBezTo>
                    <a:pt x="1" y="2"/>
                    <a:pt x="0" y="4"/>
                    <a:pt x="0" y="7"/>
                  </a:cubicBezTo>
                  <a:cubicBezTo>
                    <a:pt x="0" y="10"/>
                    <a:pt x="1" y="12"/>
                    <a:pt x="3" y="14"/>
                  </a:cubicBezTo>
                </a:path>
              </a:pathLst>
            </a:cu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2" name="Oval 227"/>
            <p:cNvSpPr>
              <a:spLocks noChangeArrowheads="1"/>
            </p:cNvSpPr>
            <p:nvPr/>
          </p:nvSpPr>
          <p:spPr bwMode="auto">
            <a:xfrm>
              <a:off x="706724" y="3291519"/>
              <a:ext cx="27432" cy="27432"/>
            </a:xfrm>
            <a:prstGeom prst="ellipse">
              <a:avLst/>
            </a:prstGeom>
            <a:noFill/>
            <a:ln w="11113" cap="flat">
              <a:solidFill>
                <a:srgbClr val="11113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5" name="Freeform 222"/>
            <p:cNvSpPr>
              <a:spLocks/>
            </p:cNvSpPr>
            <p:nvPr/>
          </p:nvSpPr>
          <p:spPr bwMode="auto">
            <a:xfrm>
              <a:off x="758983" y="3258661"/>
              <a:ext cx="18288" cy="91440"/>
            </a:xfrm>
            <a:custGeom>
              <a:avLst/>
              <a:gdLst>
                <a:gd name="T0" fmla="*/ 0 w 3"/>
                <a:gd name="T1" fmla="*/ 0 h 14"/>
                <a:gd name="T2" fmla="*/ 3 w 3"/>
                <a:gd name="T3" fmla="*/ 7 h 14"/>
                <a:gd name="T4" fmla="*/ 0 w 3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4">
                  <a:moveTo>
                    <a:pt x="0" y="0"/>
                  </a:moveTo>
                  <a:cubicBezTo>
                    <a:pt x="2" y="2"/>
                    <a:pt x="3" y="4"/>
                    <a:pt x="3" y="7"/>
                  </a:cubicBezTo>
                  <a:cubicBezTo>
                    <a:pt x="3" y="10"/>
                    <a:pt x="2" y="12"/>
                    <a:pt x="0" y="14"/>
                  </a:cubicBezTo>
                </a:path>
              </a:pathLst>
            </a:cu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" name="Freeform 222"/>
            <p:cNvSpPr>
              <a:spLocks/>
            </p:cNvSpPr>
            <p:nvPr/>
          </p:nvSpPr>
          <p:spPr bwMode="auto">
            <a:xfrm rot="10800000">
              <a:off x="661319" y="3258661"/>
              <a:ext cx="18288" cy="91440"/>
            </a:xfrm>
            <a:custGeom>
              <a:avLst/>
              <a:gdLst>
                <a:gd name="T0" fmla="*/ 0 w 3"/>
                <a:gd name="T1" fmla="*/ 0 h 14"/>
                <a:gd name="T2" fmla="*/ 3 w 3"/>
                <a:gd name="T3" fmla="*/ 7 h 14"/>
                <a:gd name="T4" fmla="*/ 0 w 3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4">
                  <a:moveTo>
                    <a:pt x="0" y="0"/>
                  </a:moveTo>
                  <a:cubicBezTo>
                    <a:pt x="2" y="2"/>
                    <a:pt x="3" y="4"/>
                    <a:pt x="3" y="7"/>
                  </a:cubicBezTo>
                  <a:cubicBezTo>
                    <a:pt x="3" y="10"/>
                    <a:pt x="2" y="12"/>
                    <a:pt x="0" y="14"/>
                  </a:cubicBezTo>
                </a:path>
              </a:pathLst>
            </a:cu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312068" y="3547074"/>
            <a:ext cx="345817" cy="295703"/>
            <a:chOff x="1330583" y="3176692"/>
            <a:chExt cx="345817" cy="295703"/>
          </a:xfrm>
        </p:grpSpPr>
        <p:sp>
          <p:nvSpPr>
            <p:cNvPr id="458" name="Line 212"/>
            <p:cNvSpPr>
              <a:spLocks noChangeShapeType="1"/>
            </p:cNvSpPr>
            <p:nvPr/>
          </p:nvSpPr>
          <p:spPr bwMode="auto">
            <a:xfrm>
              <a:off x="1506537" y="3337458"/>
              <a:ext cx="0" cy="134937"/>
            </a:xfrm>
            <a:prstGeom prst="line">
              <a:avLst/>
            </a:pr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9" name="Freeform 213"/>
            <p:cNvSpPr>
              <a:spLocks/>
            </p:cNvSpPr>
            <p:nvPr/>
          </p:nvSpPr>
          <p:spPr bwMode="auto">
            <a:xfrm>
              <a:off x="1630362" y="3180295"/>
              <a:ext cx="46038" cy="236537"/>
            </a:xfrm>
            <a:custGeom>
              <a:avLst/>
              <a:gdLst>
                <a:gd name="T0" fmla="*/ 0 w 4"/>
                <a:gd name="T1" fmla="*/ 0 h 21"/>
                <a:gd name="T2" fmla="*/ 4 w 4"/>
                <a:gd name="T3" fmla="*/ 11 h 21"/>
                <a:gd name="T4" fmla="*/ 0 w 4"/>
                <a:gd name="T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1">
                  <a:moveTo>
                    <a:pt x="0" y="0"/>
                  </a:moveTo>
                  <a:cubicBezTo>
                    <a:pt x="2" y="2"/>
                    <a:pt x="4" y="6"/>
                    <a:pt x="4" y="11"/>
                  </a:cubicBezTo>
                  <a:cubicBezTo>
                    <a:pt x="4" y="15"/>
                    <a:pt x="2" y="19"/>
                    <a:pt x="0" y="21"/>
                  </a:cubicBezTo>
                </a:path>
              </a:pathLst>
            </a:cu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" name="Freeform 214"/>
            <p:cNvSpPr>
              <a:spLocks/>
            </p:cNvSpPr>
            <p:nvPr/>
          </p:nvSpPr>
          <p:spPr bwMode="auto">
            <a:xfrm>
              <a:off x="1585912" y="3213633"/>
              <a:ext cx="33338" cy="168275"/>
            </a:xfrm>
            <a:custGeom>
              <a:avLst/>
              <a:gdLst>
                <a:gd name="T0" fmla="*/ 0 w 3"/>
                <a:gd name="T1" fmla="*/ 0 h 15"/>
                <a:gd name="T2" fmla="*/ 3 w 3"/>
                <a:gd name="T3" fmla="*/ 8 h 15"/>
                <a:gd name="T4" fmla="*/ 0 w 3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5">
                  <a:moveTo>
                    <a:pt x="0" y="0"/>
                  </a:moveTo>
                  <a:cubicBezTo>
                    <a:pt x="2" y="2"/>
                    <a:pt x="3" y="5"/>
                    <a:pt x="3" y="8"/>
                  </a:cubicBezTo>
                  <a:cubicBezTo>
                    <a:pt x="3" y="10"/>
                    <a:pt x="2" y="13"/>
                    <a:pt x="0" y="15"/>
                  </a:cubicBezTo>
                </a:path>
              </a:pathLst>
            </a:cu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2" name="Freeform 216"/>
            <p:cNvSpPr>
              <a:spLocks/>
            </p:cNvSpPr>
            <p:nvPr/>
          </p:nvSpPr>
          <p:spPr bwMode="auto">
            <a:xfrm>
              <a:off x="1396464" y="3213633"/>
              <a:ext cx="33338" cy="168275"/>
            </a:xfrm>
            <a:custGeom>
              <a:avLst/>
              <a:gdLst>
                <a:gd name="T0" fmla="*/ 3 w 3"/>
                <a:gd name="T1" fmla="*/ 0 h 15"/>
                <a:gd name="T2" fmla="*/ 0 w 3"/>
                <a:gd name="T3" fmla="*/ 8 h 15"/>
                <a:gd name="T4" fmla="*/ 3 w 3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5">
                  <a:moveTo>
                    <a:pt x="3" y="0"/>
                  </a:moveTo>
                  <a:cubicBezTo>
                    <a:pt x="1" y="2"/>
                    <a:pt x="0" y="5"/>
                    <a:pt x="0" y="8"/>
                  </a:cubicBezTo>
                  <a:cubicBezTo>
                    <a:pt x="0" y="10"/>
                    <a:pt x="1" y="13"/>
                    <a:pt x="3" y="15"/>
                  </a:cubicBezTo>
                </a:path>
              </a:pathLst>
            </a:cu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" name="Oval 217"/>
            <p:cNvSpPr>
              <a:spLocks noChangeArrowheads="1"/>
            </p:cNvSpPr>
            <p:nvPr/>
          </p:nvSpPr>
          <p:spPr bwMode="auto">
            <a:xfrm>
              <a:off x="1462087" y="3248558"/>
              <a:ext cx="90488" cy="88900"/>
            </a:xfrm>
            <a:prstGeom prst="ellipse">
              <a:avLst/>
            </a:prstGeom>
            <a:noFill/>
            <a:ln w="11113" cap="flat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" name="Freeform 213"/>
            <p:cNvSpPr>
              <a:spLocks/>
            </p:cNvSpPr>
            <p:nvPr/>
          </p:nvSpPr>
          <p:spPr bwMode="auto">
            <a:xfrm rot="10800000">
              <a:off x="1330583" y="3176692"/>
              <a:ext cx="46038" cy="236537"/>
            </a:xfrm>
            <a:custGeom>
              <a:avLst/>
              <a:gdLst>
                <a:gd name="T0" fmla="*/ 0 w 4"/>
                <a:gd name="T1" fmla="*/ 0 h 21"/>
                <a:gd name="T2" fmla="*/ 4 w 4"/>
                <a:gd name="T3" fmla="*/ 11 h 21"/>
                <a:gd name="T4" fmla="*/ 0 w 4"/>
                <a:gd name="T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1">
                  <a:moveTo>
                    <a:pt x="0" y="0"/>
                  </a:moveTo>
                  <a:cubicBezTo>
                    <a:pt x="2" y="2"/>
                    <a:pt x="4" y="6"/>
                    <a:pt x="4" y="11"/>
                  </a:cubicBezTo>
                  <a:cubicBezTo>
                    <a:pt x="4" y="15"/>
                    <a:pt x="2" y="19"/>
                    <a:pt x="0" y="21"/>
                  </a:cubicBezTo>
                </a:path>
              </a:pathLst>
            </a:cu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078037" y="3525062"/>
            <a:ext cx="338138" cy="327025"/>
            <a:chOff x="2065338" y="3143355"/>
            <a:chExt cx="338138" cy="327025"/>
          </a:xfrm>
        </p:grpSpPr>
        <p:sp>
          <p:nvSpPr>
            <p:cNvPr id="498" name="Freeform 256"/>
            <p:cNvSpPr>
              <a:spLocks/>
            </p:cNvSpPr>
            <p:nvPr/>
          </p:nvSpPr>
          <p:spPr bwMode="auto">
            <a:xfrm>
              <a:off x="2065338" y="3143355"/>
              <a:ext cx="338138" cy="236538"/>
            </a:xfrm>
            <a:custGeom>
              <a:avLst/>
              <a:gdLst>
                <a:gd name="T0" fmla="*/ 10 w 30"/>
                <a:gd name="T1" fmla="*/ 21 h 21"/>
                <a:gd name="T2" fmla="*/ 2 w 30"/>
                <a:gd name="T3" fmla="*/ 21 h 21"/>
                <a:gd name="T4" fmla="*/ 0 w 30"/>
                <a:gd name="T5" fmla="*/ 19 h 21"/>
                <a:gd name="T6" fmla="*/ 0 w 30"/>
                <a:gd name="T7" fmla="*/ 2 h 21"/>
                <a:gd name="T8" fmla="*/ 2 w 30"/>
                <a:gd name="T9" fmla="*/ 0 h 21"/>
                <a:gd name="T10" fmla="*/ 28 w 30"/>
                <a:gd name="T11" fmla="*/ 0 h 21"/>
                <a:gd name="T12" fmla="*/ 30 w 30"/>
                <a:gd name="T13" fmla="*/ 2 h 21"/>
                <a:gd name="T14" fmla="*/ 30 w 30"/>
                <a:gd name="T15" fmla="*/ 19 h 21"/>
                <a:gd name="T16" fmla="*/ 28 w 30"/>
                <a:gd name="T17" fmla="*/ 21 h 21"/>
                <a:gd name="T18" fmla="*/ 26 w 30"/>
                <a:gd name="T1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21">
                  <a:moveTo>
                    <a:pt x="10" y="21"/>
                  </a:moveTo>
                  <a:cubicBezTo>
                    <a:pt x="2" y="21"/>
                    <a:pt x="2" y="21"/>
                    <a:pt x="2" y="21"/>
                  </a:cubicBezTo>
                  <a:cubicBezTo>
                    <a:pt x="1" y="21"/>
                    <a:pt x="0" y="20"/>
                    <a:pt x="0" y="1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20"/>
                    <a:pt x="29" y="21"/>
                    <a:pt x="28" y="21"/>
                  </a:cubicBezTo>
                  <a:cubicBezTo>
                    <a:pt x="26" y="21"/>
                    <a:pt x="26" y="21"/>
                    <a:pt x="26" y="21"/>
                  </a:cubicBezTo>
                </a:path>
              </a:pathLst>
            </a:cu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9" name="Freeform 257"/>
            <p:cNvSpPr>
              <a:spLocks/>
            </p:cNvSpPr>
            <p:nvPr/>
          </p:nvSpPr>
          <p:spPr bwMode="auto">
            <a:xfrm>
              <a:off x="2091847" y="3176693"/>
              <a:ext cx="285120" cy="169862"/>
            </a:xfrm>
            <a:custGeom>
              <a:avLst/>
              <a:gdLst>
                <a:gd name="T0" fmla="*/ 57 w 185"/>
                <a:gd name="T1" fmla="*/ 114 h 114"/>
                <a:gd name="T2" fmla="*/ 0 w 185"/>
                <a:gd name="T3" fmla="*/ 114 h 114"/>
                <a:gd name="T4" fmla="*/ 0 w 185"/>
                <a:gd name="T5" fmla="*/ 0 h 114"/>
                <a:gd name="T6" fmla="*/ 185 w 185"/>
                <a:gd name="T7" fmla="*/ 0 h 114"/>
                <a:gd name="T8" fmla="*/ 185 w 185"/>
                <a:gd name="T9" fmla="*/ 114 h 114"/>
                <a:gd name="T10" fmla="*/ 171 w 185"/>
                <a:gd name="T11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5" h="114">
                  <a:moveTo>
                    <a:pt x="57" y="114"/>
                  </a:moveTo>
                  <a:lnTo>
                    <a:pt x="0" y="114"/>
                  </a:lnTo>
                  <a:lnTo>
                    <a:pt x="0" y="0"/>
                  </a:lnTo>
                  <a:lnTo>
                    <a:pt x="185" y="0"/>
                  </a:lnTo>
                  <a:lnTo>
                    <a:pt x="185" y="114"/>
                  </a:lnTo>
                  <a:lnTo>
                    <a:pt x="171" y="114"/>
                  </a:lnTo>
                </a:path>
              </a:pathLst>
            </a:cu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" name="Rectangle 258"/>
            <p:cNvSpPr>
              <a:spLocks noChangeArrowheads="1"/>
            </p:cNvSpPr>
            <p:nvPr/>
          </p:nvSpPr>
          <p:spPr bwMode="auto">
            <a:xfrm>
              <a:off x="2222500" y="3324330"/>
              <a:ext cx="90488" cy="146050"/>
            </a:xfrm>
            <a:prstGeom prst="rect">
              <a:avLst/>
            </a:prstGeom>
            <a:noFill/>
            <a:ln w="11113" cap="flat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 rot="5400000">
              <a:off x="2235201" y="3208465"/>
              <a:ext cx="65085" cy="103355"/>
              <a:chOff x="1898484" y="2977356"/>
              <a:chExt cx="130173" cy="247650"/>
            </a:xfrm>
          </p:grpSpPr>
          <p:sp>
            <p:nvSpPr>
              <p:cNvPr id="391" name="Freeform 224"/>
              <p:cNvSpPr>
                <a:spLocks/>
              </p:cNvSpPr>
              <p:nvPr/>
            </p:nvSpPr>
            <p:spPr bwMode="auto">
              <a:xfrm>
                <a:off x="1898484" y="2977356"/>
                <a:ext cx="46038" cy="247650"/>
              </a:xfrm>
              <a:custGeom>
                <a:avLst/>
                <a:gdLst>
                  <a:gd name="T0" fmla="*/ 4 w 4"/>
                  <a:gd name="T1" fmla="*/ 0 h 22"/>
                  <a:gd name="T2" fmla="*/ 0 w 4"/>
                  <a:gd name="T3" fmla="*/ 11 h 22"/>
                  <a:gd name="T4" fmla="*/ 4 w 4"/>
                  <a:gd name="T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2">
                    <a:moveTo>
                      <a:pt x="4" y="0"/>
                    </a:moveTo>
                    <a:cubicBezTo>
                      <a:pt x="1" y="3"/>
                      <a:pt x="0" y="7"/>
                      <a:pt x="0" y="11"/>
                    </a:cubicBezTo>
                    <a:cubicBezTo>
                      <a:pt x="0" y="15"/>
                      <a:pt x="1" y="19"/>
                      <a:pt x="4" y="22"/>
                    </a:cubicBezTo>
                  </a:path>
                </a:pathLst>
              </a:custGeom>
              <a:noFill/>
              <a:ln w="11113" cap="rnd">
                <a:solidFill>
                  <a:srgbClr val="11113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Freeform 225"/>
              <p:cNvSpPr>
                <a:spLocks/>
              </p:cNvSpPr>
              <p:nvPr/>
            </p:nvSpPr>
            <p:spPr bwMode="auto">
              <a:xfrm>
                <a:off x="1955634" y="3021806"/>
                <a:ext cx="33338" cy="158750"/>
              </a:xfrm>
              <a:custGeom>
                <a:avLst/>
                <a:gdLst>
                  <a:gd name="T0" fmla="*/ 3 w 3"/>
                  <a:gd name="T1" fmla="*/ 0 h 14"/>
                  <a:gd name="T2" fmla="*/ 0 w 3"/>
                  <a:gd name="T3" fmla="*/ 7 h 14"/>
                  <a:gd name="T4" fmla="*/ 3 w 3"/>
                  <a:gd name="T5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4">
                    <a:moveTo>
                      <a:pt x="3" y="0"/>
                    </a:moveTo>
                    <a:cubicBezTo>
                      <a:pt x="1" y="2"/>
                      <a:pt x="0" y="4"/>
                      <a:pt x="0" y="7"/>
                    </a:cubicBezTo>
                    <a:cubicBezTo>
                      <a:pt x="0" y="10"/>
                      <a:pt x="1" y="12"/>
                      <a:pt x="3" y="14"/>
                    </a:cubicBezTo>
                  </a:path>
                </a:pathLst>
              </a:custGeom>
              <a:noFill/>
              <a:ln w="11113" cap="rnd">
                <a:solidFill>
                  <a:srgbClr val="11113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Freeform 222"/>
              <p:cNvSpPr>
                <a:spLocks/>
              </p:cNvSpPr>
              <p:nvPr/>
            </p:nvSpPr>
            <p:spPr bwMode="auto">
              <a:xfrm rot="10800000">
                <a:off x="2010369" y="3055461"/>
                <a:ext cx="18288" cy="91440"/>
              </a:xfrm>
              <a:custGeom>
                <a:avLst/>
                <a:gdLst>
                  <a:gd name="T0" fmla="*/ 0 w 3"/>
                  <a:gd name="T1" fmla="*/ 0 h 14"/>
                  <a:gd name="T2" fmla="*/ 3 w 3"/>
                  <a:gd name="T3" fmla="*/ 7 h 14"/>
                  <a:gd name="T4" fmla="*/ 0 w 3"/>
                  <a:gd name="T5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4">
                    <a:moveTo>
                      <a:pt x="0" y="0"/>
                    </a:moveTo>
                    <a:cubicBezTo>
                      <a:pt x="2" y="2"/>
                      <a:pt x="3" y="4"/>
                      <a:pt x="3" y="7"/>
                    </a:cubicBezTo>
                    <a:cubicBezTo>
                      <a:pt x="3" y="10"/>
                      <a:pt x="2" y="12"/>
                      <a:pt x="0" y="14"/>
                    </a:cubicBezTo>
                  </a:path>
                </a:pathLst>
              </a:custGeom>
              <a:noFill/>
              <a:ln w="11113" cap="rnd">
                <a:solidFill>
                  <a:srgbClr val="11113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2244883" y="3348247"/>
              <a:ext cx="45719" cy="86420"/>
              <a:chOff x="2511717" y="3474499"/>
              <a:chExt cx="313976" cy="468836"/>
            </a:xfrm>
          </p:grpSpPr>
          <p:sp>
            <p:nvSpPr>
              <p:cNvPr id="664" name="Rectangle 663"/>
              <p:cNvSpPr>
                <a:spLocks/>
              </p:cNvSpPr>
              <p:nvPr/>
            </p:nvSpPr>
            <p:spPr>
              <a:xfrm>
                <a:off x="2514600" y="3474499"/>
                <a:ext cx="111020" cy="11102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7" name="Rectangle 666"/>
              <p:cNvSpPr>
                <a:spLocks/>
              </p:cNvSpPr>
              <p:nvPr/>
            </p:nvSpPr>
            <p:spPr>
              <a:xfrm>
                <a:off x="2714673" y="3474499"/>
                <a:ext cx="111020" cy="11102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8" name="Rectangle 667"/>
              <p:cNvSpPr>
                <a:spLocks/>
              </p:cNvSpPr>
              <p:nvPr/>
            </p:nvSpPr>
            <p:spPr>
              <a:xfrm>
                <a:off x="2514547" y="3653407"/>
                <a:ext cx="111020" cy="11102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9" name="Rectangle 668"/>
              <p:cNvSpPr>
                <a:spLocks/>
              </p:cNvSpPr>
              <p:nvPr/>
            </p:nvSpPr>
            <p:spPr>
              <a:xfrm>
                <a:off x="2714620" y="3653407"/>
                <a:ext cx="111020" cy="11102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0" name="Rectangle 669"/>
              <p:cNvSpPr>
                <a:spLocks/>
              </p:cNvSpPr>
              <p:nvPr/>
            </p:nvSpPr>
            <p:spPr>
              <a:xfrm>
                <a:off x="2511717" y="3832315"/>
                <a:ext cx="111020" cy="11102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1" name="Rectangle 670"/>
              <p:cNvSpPr>
                <a:spLocks/>
              </p:cNvSpPr>
              <p:nvPr/>
            </p:nvSpPr>
            <p:spPr>
              <a:xfrm>
                <a:off x="2711790" y="3832315"/>
                <a:ext cx="111020" cy="11102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3525837" y="3501378"/>
            <a:ext cx="234750" cy="355561"/>
            <a:chOff x="3547489" y="3060482"/>
            <a:chExt cx="234750" cy="355561"/>
          </a:xfrm>
        </p:grpSpPr>
        <p:sp>
          <p:nvSpPr>
            <p:cNvPr id="511" name="Freeform 271"/>
            <p:cNvSpPr>
              <a:spLocks/>
            </p:cNvSpPr>
            <p:nvPr/>
          </p:nvSpPr>
          <p:spPr bwMode="auto">
            <a:xfrm>
              <a:off x="3693339" y="3235068"/>
              <a:ext cx="88900" cy="180975"/>
            </a:xfrm>
            <a:custGeom>
              <a:avLst/>
              <a:gdLst>
                <a:gd name="T0" fmla="*/ 8 w 8"/>
                <a:gd name="T1" fmla="*/ 16 h 16"/>
                <a:gd name="T2" fmla="*/ 5 w 8"/>
                <a:gd name="T3" fmla="*/ 12 h 16"/>
                <a:gd name="T4" fmla="*/ 5 w 8"/>
                <a:gd name="T5" fmla="*/ 6 h 16"/>
                <a:gd name="T6" fmla="*/ 0 w 8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6">
                  <a:moveTo>
                    <a:pt x="8" y="16"/>
                  </a:moveTo>
                  <a:cubicBezTo>
                    <a:pt x="5" y="12"/>
                    <a:pt x="5" y="12"/>
                    <a:pt x="5" y="12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3"/>
                    <a:pt x="3" y="2"/>
                    <a:pt x="0" y="0"/>
                  </a:cubicBezTo>
                </a:path>
              </a:pathLst>
            </a:cu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" name="Freeform 272"/>
            <p:cNvSpPr>
              <a:spLocks/>
            </p:cNvSpPr>
            <p:nvPr/>
          </p:nvSpPr>
          <p:spPr bwMode="auto">
            <a:xfrm>
              <a:off x="3659181" y="3277583"/>
              <a:ext cx="68263" cy="134937"/>
            </a:xfrm>
            <a:custGeom>
              <a:avLst/>
              <a:gdLst>
                <a:gd name="T0" fmla="*/ 6 w 6"/>
                <a:gd name="T1" fmla="*/ 4 h 12"/>
                <a:gd name="T2" fmla="*/ 2 w 6"/>
                <a:gd name="T3" fmla="*/ 1 h 12"/>
                <a:gd name="T4" fmla="*/ 0 w 6"/>
                <a:gd name="T5" fmla="*/ 1 h 12"/>
                <a:gd name="T6" fmla="*/ 0 w 6"/>
                <a:gd name="T7" fmla="*/ 3 h 12"/>
                <a:gd name="T8" fmla="*/ 3 w 6"/>
                <a:gd name="T9" fmla="*/ 7 h 12"/>
                <a:gd name="T10" fmla="*/ 3 w 6"/>
                <a:gd name="T11" fmla="*/ 9 h 12"/>
                <a:gd name="T12" fmla="*/ 4 w 6"/>
                <a:gd name="T13" fmla="*/ 11 h 12"/>
                <a:gd name="T14" fmla="*/ 5 w 6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12">
                  <a:moveTo>
                    <a:pt x="6" y="4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0" y="1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10"/>
                    <a:pt x="4" y="11"/>
                    <a:pt x="4" y="11"/>
                  </a:cubicBezTo>
                  <a:cubicBezTo>
                    <a:pt x="5" y="12"/>
                    <a:pt x="5" y="12"/>
                    <a:pt x="5" y="12"/>
                  </a:cubicBezTo>
                </a:path>
              </a:pathLst>
            </a:cu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" name="Freeform 273"/>
            <p:cNvSpPr>
              <a:spLocks/>
            </p:cNvSpPr>
            <p:nvPr/>
          </p:nvSpPr>
          <p:spPr bwMode="auto">
            <a:xfrm>
              <a:off x="3547489" y="3180556"/>
              <a:ext cx="146050" cy="214312"/>
            </a:xfrm>
            <a:custGeom>
              <a:avLst/>
              <a:gdLst>
                <a:gd name="T0" fmla="*/ 9 w 13"/>
                <a:gd name="T1" fmla="*/ 19 h 19"/>
                <a:gd name="T2" fmla="*/ 2 w 13"/>
                <a:gd name="T3" fmla="*/ 19 h 19"/>
                <a:gd name="T4" fmla="*/ 0 w 13"/>
                <a:gd name="T5" fmla="*/ 17 h 19"/>
                <a:gd name="T6" fmla="*/ 0 w 13"/>
                <a:gd name="T7" fmla="*/ 2 h 19"/>
                <a:gd name="T8" fmla="*/ 2 w 13"/>
                <a:gd name="T9" fmla="*/ 0 h 19"/>
                <a:gd name="T10" fmla="*/ 11 w 13"/>
                <a:gd name="T11" fmla="*/ 0 h 19"/>
                <a:gd name="T12" fmla="*/ 13 w 13"/>
                <a:gd name="T13" fmla="*/ 2 h 19"/>
                <a:gd name="T14" fmla="*/ 13 w 13"/>
                <a:gd name="T15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9">
                  <a:moveTo>
                    <a:pt x="9" y="1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9"/>
                    <a:pt x="0" y="18"/>
                    <a:pt x="0" y="1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1"/>
                    <a:pt x="13" y="2"/>
                  </a:cubicBezTo>
                  <a:cubicBezTo>
                    <a:pt x="13" y="9"/>
                    <a:pt x="13" y="9"/>
                    <a:pt x="13" y="9"/>
                  </a:cubicBezTo>
                </a:path>
              </a:pathLst>
            </a:custGeom>
            <a:noFill/>
            <a:ln w="11113" cap="rnd">
              <a:solidFill>
                <a:srgbClr val="1111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76" name="Group 575"/>
            <p:cNvGrpSpPr/>
            <p:nvPr/>
          </p:nvGrpSpPr>
          <p:grpSpPr>
            <a:xfrm rot="5400000">
              <a:off x="3581767" y="3033965"/>
              <a:ext cx="90194" cy="143228"/>
              <a:chOff x="1898484" y="2977356"/>
              <a:chExt cx="130173" cy="247650"/>
            </a:xfrm>
          </p:grpSpPr>
          <p:sp>
            <p:nvSpPr>
              <p:cNvPr id="606" name="Freeform 224"/>
              <p:cNvSpPr>
                <a:spLocks/>
              </p:cNvSpPr>
              <p:nvPr/>
            </p:nvSpPr>
            <p:spPr bwMode="auto">
              <a:xfrm>
                <a:off x="1898484" y="2977356"/>
                <a:ext cx="46038" cy="247650"/>
              </a:xfrm>
              <a:custGeom>
                <a:avLst/>
                <a:gdLst>
                  <a:gd name="T0" fmla="*/ 4 w 4"/>
                  <a:gd name="T1" fmla="*/ 0 h 22"/>
                  <a:gd name="T2" fmla="*/ 0 w 4"/>
                  <a:gd name="T3" fmla="*/ 11 h 22"/>
                  <a:gd name="T4" fmla="*/ 4 w 4"/>
                  <a:gd name="T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2">
                    <a:moveTo>
                      <a:pt x="4" y="0"/>
                    </a:moveTo>
                    <a:cubicBezTo>
                      <a:pt x="1" y="3"/>
                      <a:pt x="0" y="7"/>
                      <a:pt x="0" y="11"/>
                    </a:cubicBezTo>
                    <a:cubicBezTo>
                      <a:pt x="0" y="15"/>
                      <a:pt x="1" y="19"/>
                      <a:pt x="4" y="22"/>
                    </a:cubicBezTo>
                  </a:path>
                </a:pathLst>
              </a:custGeom>
              <a:noFill/>
              <a:ln w="11113" cap="rnd">
                <a:solidFill>
                  <a:srgbClr val="11113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3" name="Freeform 225"/>
              <p:cNvSpPr>
                <a:spLocks/>
              </p:cNvSpPr>
              <p:nvPr/>
            </p:nvSpPr>
            <p:spPr bwMode="auto">
              <a:xfrm>
                <a:off x="1955634" y="3021806"/>
                <a:ext cx="33338" cy="158750"/>
              </a:xfrm>
              <a:custGeom>
                <a:avLst/>
                <a:gdLst>
                  <a:gd name="T0" fmla="*/ 3 w 3"/>
                  <a:gd name="T1" fmla="*/ 0 h 14"/>
                  <a:gd name="T2" fmla="*/ 0 w 3"/>
                  <a:gd name="T3" fmla="*/ 7 h 14"/>
                  <a:gd name="T4" fmla="*/ 3 w 3"/>
                  <a:gd name="T5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4">
                    <a:moveTo>
                      <a:pt x="3" y="0"/>
                    </a:moveTo>
                    <a:cubicBezTo>
                      <a:pt x="1" y="2"/>
                      <a:pt x="0" y="4"/>
                      <a:pt x="0" y="7"/>
                    </a:cubicBezTo>
                    <a:cubicBezTo>
                      <a:pt x="0" y="10"/>
                      <a:pt x="1" y="12"/>
                      <a:pt x="3" y="14"/>
                    </a:cubicBezTo>
                  </a:path>
                </a:pathLst>
              </a:custGeom>
              <a:noFill/>
              <a:ln w="11113" cap="rnd">
                <a:solidFill>
                  <a:srgbClr val="11113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4" name="Freeform 222"/>
              <p:cNvSpPr>
                <a:spLocks/>
              </p:cNvSpPr>
              <p:nvPr/>
            </p:nvSpPr>
            <p:spPr bwMode="auto">
              <a:xfrm rot="10800000">
                <a:off x="2010369" y="3055461"/>
                <a:ext cx="18288" cy="91440"/>
              </a:xfrm>
              <a:custGeom>
                <a:avLst/>
                <a:gdLst>
                  <a:gd name="T0" fmla="*/ 0 w 3"/>
                  <a:gd name="T1" fmla="*/ 0 h 14"/>
                  <a:gd name="T2" fmla="*/ 3 w 3"/>
                  <a:gd name="T3" fmla="*/ 7 h 14"/>
                  <a:gd name="T4" fmla="*/ 0 w 3"/>
                  <a:gd name="T5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4">
                    <a:moveTo>
                      <a:pt x="0" y="0"/>
                    </a:moveTo>
                    <a:cubicBezTo>
                      <a:pt x="2" y="2"/>
                      <a:pt x="3" y="4"/>
                      <a:pt x="3" y="7"/>
                    </a:cubicBezTo>
                    <a:cubicBezTo>
                      <a:pt x="3" y="10"/>
                      <a:pt x="2" y="12"/>
                      <a:pt x="0" y="14"/>
                    </a:cubicBezTo>
                  </a:path>
                </a:pathLst>
              </a:custGeom>
              <a:noFill/>
              <a:ln w="11113" cap="rnd">
                <a:solidFill>
                  <a:srgbClr val="11113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577105" y="3216139"/>
              <a:ext cx="86818" cy="141236"/>
              <a:chOff x="3772281" y="2968581"/>
              <a:chExt cx="297005" cy="483170"/>
            </a:xfrm>
          </p:grpSpPr>
          <p:sp>
            <p:nvSpPr>
              <p:cNvPr id="524" name="Oval 284"/>
              <p:cNvSpPr>
                <a:spLocks noChangeArrowheads="1"/>
              </p:cNvSpPr>
              <p:nvPr/>
            </p:nvSpPr>
            <p:spPr bwMode="auto">
              <a:xfrm>
                <a:off x="4001770" y="2968581"/>
                <a:ext cx="64763" cy="64757"/>
              </a:xfrm>
              <a:prstGeom prst="ellipse">
                <a:avLst/>
              </a:prstGeom>
              <a:solidFill>
                <a:srgbClr val="1111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2" name="Oval 284"/>
              <p:cNvSpPr>
                <a:spLocks noChangeArrowheads="1"/>
              </p:cNvSpPr>
              <p:nvPr/>
            </p:nvSpPr>
            <p:spPr bwMode="auto">
              <a:xfrm>
                <a:off x="3887026" y="2968581"/>
                <a:ext cx="64763" cy="64757"/>
              </a:xfrm>
              <a:prstGeom prst="ellipse">
                <a:avLst/>
              </a:prstGeom>
              <a:solidFill>
                <a:srgbClr val="1111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3" name="Oval 284"/>
              <p:cNvSpPr>
                <a:spLocks noChangeArrowheads="1"/>
              </p:cNvSpPr>
              <p:nvPr/>
            </p:nvSpPr>
            <p:spPr bwMode="auto">
              <a:xfrm>
                <a:off x="3772282" y="2968581"/>
                <a:ext cx="64763" cy="64757"/>
              </a:xfrm>
              <a:prstGeom prst="ellipse">
                <a:avLst/>
              </a:prstGeom>
              <a:solidFill>
                <a:srgbClr val="1111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4" name="Oval 284"/>
              <p:cNvSpPr>
                <a:spLocks noChangeArrowheads="1"/>
              </p:cNvSpPr>
              <p:nvPr/>
            </p:nvSpPr>
            <p:spPr bwMode="auto">
              <a:xfrm>
                <a:off x="4001650" y="3077746"/>
                <a:ext cx="64763" cy="64757"/>
              </a:xfrm>
              <a:prstGeom prst="ellipse">
                <a:avLst/>
              </a:prstGeom>
              <a:solidFill>
                <a:srgbClr val="1111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5" name="Oval 284"/>
              <p:cNvSpPr>
                <a:spLocks noChangeArrowheads="1"/>
              </p:cNvSpPr>
              <p:nvPr/>
            </p:nvSpPr>
            <p:spPr bwMode="auto">
              <a:xfrm>
                <a:off x="3887026" y="3079250"/>
                <a:ext cx="64763" cy="64757"/>
              </a:xfrm>
              <a:prstGeom prst="ellipse">
                <a:avLst/>
              </a:prstGeom>
              <a:solidFill>
                <a:srgbClr val="1111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6" name="Oval 284"/>
              <p:cNvSpPr>
                <a:spLocks noChangeArrowheads="1"/>
              </p:cNvSpPr>
              <p:nvPr/>
            </p:nvSpPr>
            <p:spPr bwMode="auto">
              <a:xfrm>
                <a:off x="3772281" y="3079158"/>
                <a:ext cx="64763" cy="64757"/>
              </a:xfrm>
              <a:prstGeom prst="ellipse">
                <a:avLst/>
              </a:prstGeom>
              <a:solidFill>
                <a:srgbClr val="1111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7" name="Oval 284"/>
              <p:cNvSpPr>
                <a:spLocks noChangeArrowheads="1"/>
              </p:cNvSpPr>
              <p:nvPr/>
            </p:nvSpPr>
            <p:spPr bwMode="auto">
              <a:xfrm>
                <a:off x="4002411" y="3181850"/>
                <a:ext cx="64763" cy="64757"/>
              </a:xfrm>
              <a:prstGeom prst="ellipse">
                <a:avLst/>
              </a:prstGeom>
              <a:solidFill>
                <a:srgbClr val="1111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8" name="Oval 284"/>
              <p:cNvSpPr>
                <a:spLocks noChangeArrowheads="1"/>
              </p:cNvSpPr>
              <p:nvPr/>
            </p:nvSpPr>
            <p:spPr bwMode="auto">
              <a:xfrm>
                <a:off x="3887667" y="3181850"/>
                <a:ext cx="64763" cy="64757"/>
              </a:xfrm>
              <a:prstGeom prst="ellipse">
                <a:avLst/>
              </a:prstGeom>
              <a:solidFill>
                <a:srgbClr val="1111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9" name="Oval 284"/>
              <p:cNvSpPr>
                <a:spLocks noChangeArrowheads="1"/>
              </p:cNvSpPr>
              <p:nvPr/>
            </p:nvSpPr>
            <p:spPr bwMode="auto">
              <a:xfrm>
                <a:off x="3772923" y="3181850"/>
                <a:ext cx="64763" cy="64757"/>
              </a:xfrm>
              <a:prstGeom prst="ellipse">
                <a:avLst/>
              </a:prstGeom>
              <a:solidFill>
                <a:srgbClr val="1111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0" name="Oval 284"/>
              <p:cNvSpPr>
                <a:spLocks noChangeArrowheads="1"/>
              </p:cNvSpPr>
              <p:nvPr/>
            </p:nvSpPr>
            <p:spPr bwMode="auto">
              <a:xfrm>
                <a:off x="4004523" y="3287712"/>
                <a:ext cx="64763" cy="64757"/>
              </a:xfrm>
              <a:prstGeom prst="ellipse">
                <a:avLst/>
              </a:prstGeom>
              <a:solidFill>
                <a:srgbClr val="1111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1" name="Oval 284"/>
              <p:cNvSpPr>
                <a:spLocks noChangeArrowheads="1"/>
              </p:cNvSpPr>
              <p:nvPr/>
            </p:nvSpPr>
            <p:spPr bwMode="auto">
              <a:xfrm>
                <a:off x="3890484" y="3285154"/>
                <a:ext cx="64763" cy="64757"/>
              </a:xfrm>
              <a:prstGeom prst="ellipse">
                <a:avLst/>
              </a:prstGeom>
              <a:solidFill>
                <a:srgbClr val="1111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2" name="Oval 284"/>
              <p:cNvSpPr>
                <a:spLocks noChangeArrowheads="1"/>
              </p:cNvSpPr>
              <p:nvPr/>
            </p:nvSpPr>
            <p:spPr bwMode="auto">
              <a:xfrm>
                <a:off x="3772281" y="3285154"/>
                <a:ext cx="64763" cy="64757"/>
              </a:xfrm>
              <a:prstGeom prst="ellipse">
                <a:avLst/>
              </a:prstGeom>
              <a:solidFill>
                <a:srgbClr val="1111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3" name="Oval 284"/>
              <p:cNvSpPr>
                <a:spLocks noChangeArrowheads="1"/>
              </p:cNvSpPr>
              <p:nvPr/>
            </p:nvSpPr>
            <p:spPr bwMode="auto">
              <a:xfrm>
                <a:off x="4002282" y="3386994"/>
                <a:ext cx="64763" cy="64757"/>
              </a:xfrm>
              <a:prstGeom prst="ellipse">
                <a:avLst/>
              </a:prstGeom>
              <a:solidFill>
                <a:srgbClr val="1111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4" name="Oval 284"/>
              <p:cNvSpPr>
                <a:spLocks noChangeArrowheads="1"/>
              </p:cNvSpPr>
              <p:nvPr/>
            </p:nvSpPr>
            <p:spPr bwMode="auto">
              <a:xfrm>
                <a:off x="3887538" y="3386994"/>
                <a:ext cx="64763" cy="64757"/>
              </a:xfrm>
              <a:prstGeom prst="ellipse">
                <a:avLst/>
              </a:prstGeom>
              <a:solidFill>
                <a:srgbClr val="1111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5" name="Oval 284"/>
              <p:cNvSpPr>
                <a:spLocks noChangeArrowheads="1"/>
              </p:cNvSpPr>
              <p:nvPr/>
            </p:nvSpPr>
            <p:spPr bwMode="auto">
              <a:xfrm>
                <a:off x="3772794" y="3386994"/>
                <a:ext cx="64763" cy="64757"/>
              </a:xfrm>
              <a:prstGeom prst="ellipse">
                <a:avLst/>
              </a:prstGeom>
              <a:solidFill>
                <a:srgbClr val="1111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pic>
        <p:nvPicPr>
          <p:cNvPr id="343" name="Picture 342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06487" y="4886211"/>
            <a:ext cx="353603" cy="35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23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&amp;D-Powerpoint Template_16x9">
  <a:themeElements>
    <a:clrScheme name="MXPOINT FINAL">
      <a:dk1>
        <a:srgbClr val="071D49"/>
      </a:dk1>
      <a:lt1>
        <a:srgbClr val="FFFFFF"/>
      </a:lt1>
      <a:dk2>
        <a:srgbClr val="071D49"/>
      </a:dk2>
      <a:lt2>
        <a:srgbClr val="FFFFFF"/>
      </a:lt2>
      <a:accent1>
        <a:srgbClr val="C8102E"/>
      </a:accent1>
      <a:accent2>
        <a:srgbClr val="5F249F"/>
      </a:accent2>
      <a:accent3>
        <a:srgbClr val="4C89E3"/>
      </a:accent3>
      <a:accent4>
        <a:srgbClr val="0087B5"/>
      </a:accent4>
      <a:accent5>
        <a:srgbClr val="40ADDC"/>
      </a:accent5>
      <a:accent6>
        <a:srgbClr val="43CEBD"/>
      </a:accent6>
      <a:hlink>
        <a:srgbClr val="C8102E"/>
      </a:hlink>
      <a:folHlink>
        <a:srgbClr val="43CEBD"/>
      </a:folHlink>
    </a:clrScheme>
    <a:fontScheme name="Montserrat_OpenSans">
      <a:majorFont>
        <a:latin typeface="Montserrat-Bold"/>
        <a:ea typeface=""/>
        <a:cs typeface=""/>
      </a:majorFont>
      <a:minorFont>
        <a:latin typeface="Open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&amp;D-Powerpoint Template_16x9" id="{D6003E70-2833-4847-828A-A182BBF6C8FF}" vid="{85D7DE89-D8E2-D743-952C-ED1FA0F184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64780</TotalTime>
  <Words>8</Words>
  <Application>Microsoft Macintosh PowerPoint</Application>
  <PresentationFormat>Widescreen</PresentationFormat>
  <Paragraphs>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Helvetica</vt:lpstr>
      <vt:lpstr>Helvetica Oblique</vt:lpstr>
      <vt:lpstr>Open Sans</vt:lpstr>
      <vt:lpstr>B&amp;D-Powerpoint Template_16x9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Dublin_Design</dc:creator>
  <cp:lastModifiedBy>Esther Lee</cp:lastModifiedBy>
  <cp:revision>665</cp:revision>
  <cp:lastPrinted>2017-01-12T14:29:56Z</cp:lastPrinted>
  <dcterms:created xsi:type="dcterms:W3CDTF">2016-11-10T06:07:03Z</dcterms:created>
  <dcterms:modified xsi:type="dcterms:W3CDTF">2017-07-25T17:55:02Z</dcterms:modified>
</cp:coreProperties>
</file>