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B12B-4BCE-449D-958C-88929817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1DFC0-33B8-4D9A-84FD-EFEC34B7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DDBD-FFBC-45A1-B6BA-E7B255FA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C524-0AC3-4070-8B87-776A5F90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227EF-F031-4C59-A666-51DEFD81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87BC-B5B2-4070-9A2E-EA4AC80B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D94D-4598-495E-B784-7489A5F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CE15-0056-4C7A-8B6E-36B8F66A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AC00-BF78-40A2-B366-82ABCC52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FB87-7393-459D-B3C5-148BAFF8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FD45D-A494-44CE-9489-D36C43440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0CFB-2076-4B30-8D3D-D73D2E58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2BEA-FAD4-4AB9-AAAE-2131AE68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FD2D-4BEF-456B-BF27-5F5046E7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AEA-6358-4293-B55C-9944FA95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B06F-CEB4-4AE6-9654-210ACE1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EDBA-C72A-41A6-B098-85A1800B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CE27-1D86-4852-84F2-C5A258E3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72C-A2A6-4933-ACE7-5E1FE2B3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EE3D-78DA-4279-8C69-58E2C8D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4BDD-3084-4248-9C42-305F26F4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83DA-CB2D-4DE5-8F66-10C74FF23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BFD9-6513-4FD1-AACD-72F69C0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A764-DA30-48D3-B5EA-D3312C82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3EC6-722C-4F64-92AC-732F6B47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A0A4-3B8B-47B3-9223-81B6EC7C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1891-43EF-4A14-9145-8E55174DB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EADB-92E1-492A-890A-1E0D2539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FC92-71CB-41F4-8178-93B59C4B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4DCC-D269-4E84-A9F0-4A71B188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B335-6338-4EE7-8FC2-70BFB3DF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D08-E868-4097-A9CA-A4390853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8C11-946E-4ACF-B161-169AA13A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BFAA-AD3B-4AE6-B7D8-16323C6E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6FE3D-259D-4CC2-95E5-7DAABE4DB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D4B1A-A453-4339-BC78-0E2CF1D7A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0A7-DD9A-4B14-861D-D3222816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59B5D-DD32-4D24-A23B-1E3155DF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1B0C3-B033-4435-8926-691E185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BCA6-A2C7-4067-871C-108084F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E5D65-9104-48FB-BAF5-85ECECA4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80CD-601C-4C35-AC58-1BACDB61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7C91D-80BD-491B-9496-F49EE791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B8DA-E568-4668-AAF1-1971AF58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26434-390E-45E9-B241-92B63D36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2476-45EB-4E28-9E48-025162E5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EDD8-E16F-40F2-9BA7-3184CE9B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31E6-8D80-4E20-819E-19AA9E1A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1E4DA-D22D-4A76-B848-6C840BE6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CDE8-2F1E-4166-81D4-C797DCF9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3CA92-04A3-406E-9F19-2BD251B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586-45A1-401E-986B-AC20A06E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D3F-372E-40BE-8FED-0021C79C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DC02F-06BD-479F-8E4D-ADB944119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C10F4-0CD9-4C05-9639-F6E4898A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5E5B-E526-4074-82FD-E1C4AD54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579C5-ED23-4CC8-8934-AACBA33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71A3-BC7F-46D9-88A2-24AB66F2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0759-43C2-43A8-800E-930A72F5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DA08-E602-49E7-90F9-5E9B97CB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6CD7-5DBE-4FAA-BE22-1B7F58303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F446-95A8-4094-98C6-339BDEA259D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89D2-A543-45B2-9BED-780F2502E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7A0F-B3F4-44A4-BA31-A8BA8BD5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3393-33A3-4EB5-86CD-3ACDC503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849A2-15A4-4549-AD32-8997BB37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" y="187960"/>
            <a:ext cx="11633223" cy="2484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F5032-5D6A-4A84-9EE1-32802BC2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7" y="2954654"/>
            <a:ext cx="10793082" cy="3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8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0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ED464-F448-4FAF-90BF-4F850E22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9" y="0"/>
            <a:ext cx="887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E1CB73-B764-4469-9EE1-EF1128EB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0"/>
            <a:ext cx="1059402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1E807-9253-4AA1-A8EA-38027C5C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" y="219075"/>
            <a:ext cx="5633765" cy="422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EB103-20B7-4378-81A4-ADC20A21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" y="753427"/>
            <a:ext cx="11012120" cy="2605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11809-960A-4514-AACB-B194E293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" y="3499433"/>
            <a:ext cx="4265613" cy="31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46408-6132-450F-AD1F-D1B9D323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230504"/>
            <a:ext cx="11426206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1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6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11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82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Valasubramanian Sunmugavel</dc:creator>
  <cp:lastModifiedBy>Sunmugavel, Valasubramanian</cp:lastModifiedBy>
  <cp:revision>10</cp:revision>
  <dcterms:created xsi:type="dcterms:W3CDTF">2022-04-24T07:08:31Z</dcterms:created>
  <dcterms:modified xsi:type="dcterms:W3CDTF">2022-04-24T11:35:49Z</dcterms:modified>
</cp:coreProperties>
</file>