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7" d="100"/>
          <a:sy n="47"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2475FD2-D2AB-49DF-9E26-10B4D840C91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63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4490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964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3966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15175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47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135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2418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91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7704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15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68958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20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49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71735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104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8824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4B44E9-E7C8-493B-A4D2-FFDDBD905701}" type="datetimeFigureOut">
              <a:rPr lang="en-IN" smtClean="0"/>
              <a:t>04-04-2024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4020730146"/>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862490" y="168955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1501166" y="37874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Valthi</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Sivaram</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218582"/>
            <a:ext cx="11029615" cy="4673324"/>
          </a:xfrm>
        </p:spPr>
        <p:txBody>
          <a:bodyPr>
            <a:normAutofit/>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70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TotalTime>
  <Words>738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Garamond</vt:lpstr>
      <vt:lpstr>Organic</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i3 10th</cp:lastModifiedBy>
  <cp:revision>9</cp:revision>
  <dcterms:created xsi:type="dcterms:W3CDTF">2024-04-02T14:01:15Z</dcterms:created>
  <dcterms:modified xsi:type="dcterms:W3CDTF">2024-04-04T15:35:26Z</dcterms:modified>
</cp:coreProperties>
</file>