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 Slab"/>
      <p:regular r:id="rId20"/>
      <p:bold r:id="rId21"/>
    </p:embeddedFon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regular.fntdata"/><Relationship Id="rId22" Type="http://schemas.openxmlformats.org/officeDocument/2006/relationships/font" Target="fonts/Roboto-regular.fntdata"/><Relationship Id="rId21" Type="http://schemas.openxmlformats.org/officeDocument/2006/relationships/font" Target="fonts/RobotoSlab-bold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12355fd9d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12355fd9d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12355fd9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12355fd9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12355fd9d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12355fd9d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12355fd9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12355fd9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12355fd9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12355fd9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12355fd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12355fd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2355fd9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2355fd9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12355fd9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12355fd9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12355fd9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12355fd9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12355fd9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12355fd9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12355fd9d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12355fd9d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12355fd9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12355fd9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12355fd9d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12355fd9d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 Matcher	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Hudson Gribble and Val Ault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Program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Now you should be on a page that looks like this: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71740"/>
            <a:ext cx="9144000" cy="2592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Program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 start, click on one of the class buttons; It will then highlight, that class, and calculate matches for the TA’s. Green highlighted TA’s are good for that class, red are bad, and white are neutral.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Hover over a TA name to see more info on why they are good or bad</a:t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39674"/>
            <a:ext cx="9144000" cy="933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Program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Finally, select TA’s using the dropdown boxes right under the class, and type in how many hours that TA should be assigned for that class.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hours used for that class will update, and they will be subtracted from the available hours of that TA on the left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 may assign more hours than a class or a TA should have, it will just highlight that number in red so you are aware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picture above, Saurab had 20 hours, and then we inputted 25 hours for COMP 1800 - It subtracted it from his 20 hours, and added it to the classes needed hours (Now it says 25/10 on the right)</a:t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37100"/>
            <a:ext cx="9144000" cy="8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Program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When you are happy with the arrangement, click the “Download Current Setup” Button in the top right corner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will download as a csv file, which you can open in Excel; You can use or edit this file however you want to make some kind of final report.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You’re Done!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Warnings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Does not check if the two classes assigned to a GA conflict with each other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Does not include a GA for the Undergraduate/Graduate/CFIA coordinator, or the LSP Support GA.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IF you want these on the program, you could enter their info into the “Classes” Tab of the Data Entry Spreadsheet.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Enter 40 students for a 20 hour job (Like CFIA Coordinator) Or 20 students for a 10 hour job (Like an undergraduate coordinator)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Make sure to put something in the CRN! Even just 00001 or 00002, but they each must have a unique value under CRN.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overview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Copy data into Data Entry sheet - 4 tabs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TA matcher sheet: made by department to help with assigning contracts, has info about TAs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Report from Argos - Past Grades (Registration History, w/ transcript)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Report from Argos - COMP Classes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Report from Argos - Student schedules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Upload sheet to program, and click on a course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Hover over TA names to see info on whether they would fit that course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Match TAs to Classes, trying to get the hours left for classes and TAs to 0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Excel Sheet  - TA Data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Looks like this: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Copy and paste this TA Data into tab “GA”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There are two additional columns, “Should_Teach” and “Should_Not_Teach” - Fill these out, looking through the GA evaluations to see if GA’s are recommended for or against a certain class.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Type these classes like “COMP1900”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950" y="1933924"/>
            <a:ext cx="5541257" cy="269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Argos reports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Go to http://argos.memphis.edu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may ask you to download something the first time you go; Do this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Sign in with your U of M credentials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See next page for screenshots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278650" y="242950"/>
            <a:ext cx="36795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Go to the Student Folder on the left, then the “Miscellaneous” Folder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reports we’re looking for are: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 “SYMIA00030_A - COMP Class SChedules”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“SYMIA00030_B - COMP GR Student Schedules/Registrations” 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5237" y="0"/>
            <a:ext cx="490877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Click “Run Dashboard”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7546" y="0"/>
            <a:ext cx="511645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0" y="0"/>
            <a:ext cx="3210000" cy="3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Select a term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the B report, select “Schedule” or “Registration History, depending on which you need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Select the second option from the “Report Options” Menu (highlighted on right)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Click the floppy disk button next to it to save the file to disk.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Copy this file into the Data Entry Sheet (See next page for tabs)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9958" y="1489825"/>
            <a:ext cx="6120218" cy="365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Tabs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Entry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“GA” : TA info Sheet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“Classes” : SYMIA00030_A - COMP Class Schedules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“GA schedules” : SYMIA00030_B - COMP GR Student Schedules/Registration - Select “Schedules”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“Registration History”</a:t>
            </a:r>
            <a:r>
              <a:rPr lang="en"/>
              <a:t> : SYMIA00030_B - COMP GR Student Schedules/Registration - Select “Registration History”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Program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There are only two pages on this application: The home page, and the file upload page. You should be redirected to the file upload page; If not, click “Upload Excel Sheet” in the top right corner.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Click “Attach File” To select the Data Entry Spreadsheet, and then click “Start Editing” To go back to the Home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