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Lora" charset="1" panose="00000500000000000000"/>
      <p:regular r:id="rId7"/>
    </p:embeddedFont>
    <p:embeddedFont>
      <p:font typeface="Lora Bold" charset="1" panose="000008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5221" y="1582867"/>
            <a:ext cx="7850441" cy="357414"/>
            <a:chOff x="0" y="0"/>
            <a:chExt cx="3896898" cy="1774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6898" cy="177418"/>
            </a:xfrm>
            <a:custGeom>
              <a:avLst/>
              <a:gdLst/>
              <a:ahLst/>
              <a:cxnLst/>
              <a:rect r="r" b="b" t="t" l="l"/>
              <a:pathLst>
                <a:path h="177418" w="3896898">
                  <a:moveTo>
                    <a:pt x="0" y="0"/>
                  </a:moveTo>
                  <a:lnTo>
                    <a:pt x="3896898" y="0"/>
                  </a:lnTo>
                  <a:lnTo>
                    <a:pt x="3896898" y="177418"/>
                  </a:lnTo>
                  <a:lnTo>
                    <a:pt x="0" y="177418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45221" y="-403672"/>
            <a:ext cx="7850441" cy="2271718"/>
            <a:chOff x="0" y="0"/>
            <a:chExt cx="3896898" cy="11276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96898" cy="1127663"/>
            </a:xfrm>
            <a:custGeom>
              <a:avLst/>
              <a:gdLst/>
              <a:ahLst/>
              <a:cxnLst/>
              <a:rect r="r" b="b" t="t" l="l"/>
              <a:pathLst>
                <a:path h="1127663" w="3896898">
                  <a:moveTo>
                    <a:pt x="0" y="0"/>
                  </a:moveTo>
                  <a:lnTo>
                    <a:pt x="3896898" y="0"/>
                  </a:lnTo>
                  <a:lnTo>
                    <a:pt x="3896898" y="1127663"/>
                  </a:lnTo>
                  <a:lnTo>
                    <a:pt x="0" y="1127663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881332" y="774259"/>
            <a:ext cx="233622" cy="233622"/>
          </a:xfrm>
          <a:custGeom>
            <a:avLst/>
            <a:gdLst/>
            <a:ahLst/>
            <a:cxnLst/>
            <a:rect r="r" b="b" t="t" l="l"/>
            <a:pathLst>
              <a:path h="233622" w="233622">
                <a:moveTo>
                  <a:pt x="0" y="0"/>
                </a:moveTo>
                <a:lnTo>
                  <a:pt x="233622" y="0"/>
                </a:lnTo>
                <a:lnTo>
                  <a:pt x="233622" y="233622"/>
                </a:lnTo>
                <a:lnTo>
                  <a:pt x="0" y="233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81332" y="1274056"/>
            <a:ext cx="233622" cy="233622"/>
          </a:xfrm>
          <a:custGeom>
            <a:avLst/>
            <a:gdLst/>
            <a:ahLst/>
            <a:cxnLst/>
            <a:rect r="r" b="b" t="t" l="l"/>
            <a:pathLst>
              <a:path h="233622" w="233622">
                <a:moveTo>
                  <a:pt x="0" y="0"/>
                </a:moveTo>
                <a:lnTo>
                  <a:pt x="233622" y="0"/>
                </a:lnTo>
                <a:lnTo>
                  <a:pt x="233622" y="233622"/>
                </a:lnTo>
                <a:lnTo>
                  <a:pt x="0" y="233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81332" y="354968"/>
            <a:ext cx="233622" cy="233622"/>
          </a:xfrm>
          <a:custGeom>
            <a:avLst/>
            <a:gdLst/>
            <a:ahLst/>
            <a:cxnLst/>
            <a:rect r="r" b="b" t="t" l="l"/>
            <a:pathLst>
              <a:path h="233622" w="233622">
                <a:moveTo>
                  <a:pt x="0" y="0"/>
                </a:moveTo>
                <a:lnTo>
                  <a:pt x="233622" y="0"/>
                </a:lnTo>
                <a:lnTo>
                  <a:pt x="233622" y="233622"/>
                </a:lnTo>
                <a:lnTo>
                  <a:pt x="0" y="2336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975929" y="2648885"/>
            <a:ext cx="3608143" cy="0"/>
          </a:xfrm>
          <a:prstGeom prst="line">
            <a:avLst/>
          </a:prstGeom>
          <a:ln cap="flat" w="19050">
            <a:solidFill>
              <a:srgbClr val="9494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3319065" y="3568040"/>
            <a:ext cx="27933" cy="6645508"/>
          </a:xfrm>
          <a:prstGeom prst="line">
            <a:avLst/>
          </a:prstGeom>
          <a:ln cap="flat" w="19050">
            <a:solidFill>
              <a:srgbClr val="9494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3630981" y="3706161"/>
            <a:ext cx="3293547" cy="0"/>
          </a:xfrm>
          <a:prstGeom prst="line">
            <a:avLst/>
          </a:prstGeom>
          <a:ln cap="flat" w="19050">
            <a:solidFill>
              <a:srgbClr val="9494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562762" y="3706161"/>
            <a:ext cx="1472024" cy="0"/>
          </a:xfrm>
          <a:prstGeom prst="line">
            <a:avLst/>
          </a:prstGeom>
          <a:ln cap="flat" w="19050">
            <a:solidFill>
              <a:srgbClr val="9494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578911" y="7689779"/>
            <a:ext cx="1698686" cy="0"/>
          </a:xfrm>
          <a:prstGeom prst="line">
            <a:avLst/>
          </a:prstGeom>
          <a:ln cap="flat" w="19050">
            <a:solidFill>
              <a:srgbClr val="9494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3704595" y="8127910"/>
            <a:ext cx="1945479" cy="0"/>
          </a:xfrm>
          <a:prstGeom prst="line">
            <a:avLst/>
          </a:prstGeom>
          <a:ln cap="flat" w="19050">
            <a:solidFill>
              <a:srgbClr val="9494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329939" y="598115"/>
            <a:ext cx="3489785" cy="19977"/>
          </a:xfrm>
          <a:prstGeom prst="line">
            <a:avLst/>
          </a:prstGeom>
          <a:ln cap="flat" w="1905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2020010" y="2311756"/>
            <a:ext cx="3519980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spc="127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SUMMARY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30981" y="3487086"/>
            <a:ext cx="3519980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 spc="119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PROJECT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8911" y="3468036"/>
            <a:ext cx="2740154" cy="20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 spc="119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EDUCATION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62762" y="7470722"/>
            <a:ext cx="2623285" cy="20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 spc="119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SKILLS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704595" y="7908854"/>
            <a:ext cx="2623285" cy="20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 spc="119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CERTIFICATIONS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57473" y="1168756"/>
            <a:ext cx="314652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 spc="-2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18-61,Indiranagar colony,Tellapur,Seri Lingampalli,Rangareddy District,Hyderabad, Telangana-500046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453095" y="656755"/>
            <a:ext cx="2350905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1200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vaddijayasri11@gmail.com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08619" y="262835"/>
            <a:ext cx="2350905" cy="32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1200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+91 9182718154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9939" y="-270197"/>
            <a:ext cx="4473144" cy="839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20"/>
              </a:lnSpc>
            </a:pPr>
            <a:r>
              <a:rPr lang="en-US" sz="3048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VADDI JAYASRI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00040" y="2772711"/>
            <a:ext cx="6662142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9"/>
              </a:lnSpc>
            </a:pPr>
            <a:r>
              <a:rPr lang="en-US" sz="999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Self-motivated and hardworking fresher looking for an opportunity to work in a challenging organization to utilize my skills and knowledge to work for the growth of the organization.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30981" y="4095117"/>
            <a:ext cx="3572135" cy="163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3"/>
              </a:lnSpc>
            </a:pPr>
            <a:r>
              <a:rPr lang="en-US" sz="884" spc="-17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Aurobindho Pharma Pvt.Ltd Company | 2024 - Present</a:t>
            </a:r>
          </a:p>
          <a:p>
            <a:pPr algn="l">
              <a:lnSpc>
                <a:spcPts val="1193"/>
              </a:lnSpc>
            </a:pP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It is the process of acquiring knowledge,skills,and attitude that helps improve employees’job performance and enables future career growth.</a:t>
            </a: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Training refers to acquiring specific knowledge and skills for a particular job or task.</a:t>
            </a: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Identify the training needs of your employees.</a:t>
            </a: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Define clear objectives for the training program.</a:t>
            </a: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Evaluate the output of the training program.</a:t>
            </a: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Monitor the performance of employees after the training.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78911" y="4046730"/>
            <a:ext cx="3024137" cy="59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Board of secondary education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Z.P.H.School,KORUKOLLU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2013</a:t>
            </a: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 – 2014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CGPA-7.5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8911" y="4913015"/>
            <a:ext cx="3024137" cy="59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Board Of Intermediate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VIKAS Junior college,KAIKALURU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2014</a:t>
            </a: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 – 2016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Aggregate(%)-81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62762" y="7816453"/>
            <a:ext cx="2358047" cy="1489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Strong organizational and time-management skills</a:t>
            </a: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Exceptional communication and interpersonal skills</a:t>
            </a: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Ability to work independently and as part of a team</a:t>
            </a: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Detail-oriented and able to handle multiple tasks simultaneously</a:t>
            </a: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Experience in managing budgets and handling financial documents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704595" y="8346985"/>
            <a:ext cx="2358047" cy="14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Training And Development Certificate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630981" y="3839549"/>
            <a:ext cx="3397371" cy="17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3"/>
              </a:lnSpc>
            </a:pPr>
            <a:r>
              <a:rPr lang="en-US" sz="1084" b="true">
                <a:solidFill>
                  <a:srgbClr val="545454"/>
                </a:solidFill>
                <a:latin typeface="Lora Bold"/>
                <a:ea typeface="Lora Bold"/>
                <a:cs typeface="Lora Bold"/>
                <a:sym typeface="Lora Bold"/>
              </a:rPr>
              <a:t>TRAINING AND DEVELOPMENT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78911" y="3839493"/>
            <a:ext cx="3397371" cy="17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3"/>
              </a:lnSpc>
            </a:pPr>
            <a:r>
              <a:rPr lang="en-US" sz="1084" b="true">
                <a:solidFill>
                  <a:srgbClr val="545454"/>
                </a:solidFill>
                <a:latin typeface="Lora Bold"/>
                <a:ea typeface="Lora Bold"/>
                <a:cs typeface="Lora Bold"/>
                <a:sym typeface="Lora Bold"/>
              </a:rPr>
              <a:t>SECONDARY SCHOOL OF EDUCATION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78911" y="4705072"/>
            <a:ext cx="3397371" cy="17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3"/>
              </a:lnSpc>
            </a:pPr>
            <a:r>
              <a:rPr lang="en-US" sz="1084" b="true">
                <a:solidFill>
                  <a:srgbClr val="545454"/>
                </a:solidFill>
                <a:latin typeface="Lora Bold"/>
                <a:ea typeface="Lora Bold"/>
                <a:cs typeface="Lora Bold"/>
                <a:sym typeface="Lora Bold"/>
              </a:rPr>
              <a:t>INTERMEDIATE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78911" y="5609457"/>
            <a:ext cx="3397371" cy="17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3"/>
              </a:lnSpc>
            </a:pPr>
            <a:r>
              <a:rPr lang="en-US" sz="1084" b="true">
                <a:solidFill>
                  <a:srgbClr val="545454"/>
                </a:solidFill>
                <a:latin typeface="Lora Bold"/>
                <a:ea typeface="Lora Bold"/>
                <a:cs typeface="Lora Bold"/>
                <a:sym typeface="Lora Bold"/>
              </a:rPr>
              <a:t>DEGREE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78911" y="5817400"/>
            <a:ext cx="3024137" cy="59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Krishna University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VIKAS Degree college,KAIKALURU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2016</a:t>
            </a: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 – 2019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Aggregate(%)-85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62762" y="6499662"/>
            <a:ext cx="3397371" cy="17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3"/>
              </a:lnSpc>
            </a:pPr>
            <a:r>
              <a:rPr lang="en-US" sz="1084" b="true">
                <a:solidFill>
                  <a:srgbClr val="545454"/>
                </a:solidFill>
                <a:latin typeface="Lora Bold"/>
                <a:ea typeface="Lora Bold"/>
                <a:cs typeface="Lora Bold"/>
                <a:sym typeface="Lora Bold"/>
              </a:rPr>
              <a:t>MBA (HR &amp; IT)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62762" y="6707606"/>
            <a:ext cx="3024137" cy="59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Adikavi Nannaya University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K.G.R.L. College of P.G. Courses ,BHIMAVARAM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2022</a:t>
            </a: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 – 2024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Aggregate(%)-85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683136" y="5960275"/>
            <a:ext cx="3519980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 spc="119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TECHNICAL SKILLS</a:t>
            </a:r>
          </a:p>
        </p:txBody>
      </p:sp>
      <p:sp>
        <p:nvSpPr>
          <p:cNvPr name="AutoShape 39" id="39"/>
          <p:cNvSpPr/>
          <p:nvPr/>
        </p:nvSpPr>
        <p:spPr>
          <a:xfrm>
            <a:off x="3704595" y="6160300"/>
            <a:ext cx="3293547" cy="0"/>
          </a:xfrm>
          <a:prstGeom prst="line">
            <a:avLst/>
          </a:prstGeom>
          <a:ln cap="flat" w="19050">
            <a:solidFill>
              <a:srgbClr val="9494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0" id="40"/>
          <p:cNvSpPr txBox="true"/>
          <p:nvPr/>
        </p:nvSpPr>
        <p:spPr>
          <a:xfrm rot="0">
            <a:off x="3704595" y="6298276"/>
            <a:ext cx="3024137" cy="44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HTML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DBMS</a:t>
            </a:r>
          </a:p>
          <a:p>
            <a:pPr algn="l">
              <a:lnSpc>
                <a:spcPts val="1193"/>
              </a:lnSpc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MS OFFICE-(EXCEL,ACCESS)</a:t>
            </a:r>
          </a:p>
        </p:txBody>
      </p:sp>
      <p:sp>
        <p:nvSpPr>
          <p:cNvPr name="AutoShape 41" id="41"/>
          <p:cNvSpPr/>
          <p:nvPr/>
        </p:nvSpPr>
        <p:spPr>
          <a:xfrm>
            <a:off x="3704595" y="7092620"/>
            <a:ext cx="3293547" cy="0"/>
          </a:xfrm>
          <a:prstGeom prst="line">
            <a:avLst/>
          </a:prstGeom>
          <a:ln cap="flat" w="19050">
            <a:solidFill>
              <a:srgbClr val="94949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2" id="42"/>
          <p:cNvSpPr txBox="true"/>
          <p:nvPr/>
        </p:nvSpPr>
        <p:spPr>
          <a:xfrm rot="0">
            <a:off x="3683136" y="6873545"/>
            <a:ext cx="3519980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499" spc="119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LANGUAGES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710725" y="7128806"/>
            <a:ext cx="3572135" cy="44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3"/>
              </a:lnSpc>
            </a:pP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TELUGU</a:t>
            </a:r>
          </a:p>
          <a:p>
            <a:pPr algn="l" marL="190927" indent="-95464" lvl="1">
              <a:lnSpc>
                <a:spcPts val="1193"/>
              </a:lnSpc>
              <a:buFont typeface="Arial"/>
              <a:buChar char="•"/>
            </a:pPr>
            <a:r>
              <a:rPr lang="en-US" sz="884">
                <a:solidFill>
                  <a:srgbClr val="545454"/>
                </a:solidFill>
                <a:latin typeface="Lora"/>
                <a:ea typeface="Lora"/>
                <a:cs typeface="Lora"/>
                <a:sym typeface="Lora"/>
              </a:rPr>
              <a:t>ENGLISH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DAGR3s0Y3Uw</dc:identifier>
  <dcterms:modified xsi:type="dcterms:W3CDTF">2011-08-01T06:04:30Z</dcterms:modified>
  <cp:revision>1</cp:revision>
  <dc:title>Gray and White Simple Clean Resume</dc:title>
</cp:coreProperties>
</file>