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10072800" y="78120"/>
            <a:ext cx="1800000" cy="575280"/>
          </a:xfrm>
          <a:prstGeom prst="rect">
            <a:avLst/>
          </a:prstGeom>
          <a:ln w="0">
            <a:noFill/>
          </a:ln>
        </p:spPr>
      </p:pic>
      <p:sp>
        <p:nvSpPr>
          <p:cNvPr id="1" name="Rectangle 14"/>
          <p:cNvSpPr/>
          <p:nvPr/>
        </p:nvSpPr>
        <p:spPr>
          <a:xfrm>
            <a:off x="0" y="0"/>
            <a:ext cx="9829440" cy="71712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8"/>
          <p:cNvSpPr/>
          <p:nvPr/>
        </p:nvSpPr>
        <p:spPr>
          <a:xfrm>
            <a:off x="9888840" y="-360"/>
            <a:ext cx="111960" cy="73188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30" descr="A blue and white background&#10;&#10;Description automatically generated with medium confidence"/>
          <p:cNvPicPr/>
          <p:nvPr/>
        </p:nvPicPr>
        <p:blipFill>
          <a:blip r:embed="rId3">
            <a:alphaModFix amt="16000"/>
          </a:blip>
          <a:srcRect l="0" t="24723" r="1620" b="63695"/>
          <a:stretch/>
        </p:blipFill>
        <p:spPr>
          <a:xfrm>
            <a:off x="0" y="0"/>
            <a:ext cx="9838800" cy="7236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1"/>
          <p:cNvSpPr/>
          <p:nvPr/>
        </p:nvSpPr>
        <p:spPr>
          <a:xfrm>
            <a:off x="11925360" y="-360"/>
            <a:ext cx="266400" cy="731880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10072800" y="78120"/>
            <a:ext cx="1800000" cy="575280"/>
          </a:xfrm>
          <a:prstGeom prst="rect">
            <a:avLst/>
          </a:prstGeom>
          <a:ln w="0">
            <a:noFill/>
          </a:ln>
        </p:spPr>
      </p:pic>
      <p:sp>
        <p:nvSpPr>
          <p:cNvPr id="44" name="Rectangle 14"/>
          <p:cNvSpPr/>
          <p:nvPr/>
        </p:nvSpPr>
        <p:spPr>
          <a:xfrm>
            <a:off x="0" y="0"/>
            <a:ext cx="9829440" cy="71712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18"/>
          <p:cNvSpPr/>
          <p:nvPr/>
        </p:nvSpPr>
        <p:spPr>
          <a:xfrm>
            <a:off x="9888840" y="-360"/>
            <a:ext cx="111960" cy="73188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30" descr="A blue and white background&#10;&#10;Description automatically generated with medium confidence"/>
          <p:cNvPicPr/>
          <p:nvPr/>
        </p:nvPicPr>
        <p:blipFill>
          <a:blip r:embed="rId3">
            <a:alphaModFix amt="16000"/>
          </a:blip>
          <a:srcRect l="0" t="24723" r="1620" b="63695"/>
          <a:stretch/>
        </p:blipFill>
        <p:spPr>
          <a:xfrm>
            <a:off x="0" y="0"/>
            <a:ext cx="9838800" cy="723600"/>
          </a:xfrm>
          <a:prstGeom prst="rect">
            <a:avLst/>
          </a:prstGeom>
          <a:ln w="0">
            <a:noFill/>
          </a:ln>
        </p:spPr>
      </p:pic>
      <p:sp>
        <p:nvSpPr>
          <p:cNvPr id="47" name="Rectangle 1"/>
          <p:cNvSpPr/>
          <p:nvPr/>
        </p:nvSpPr>
        <p:spPr>
          <a:xfrm>
            <a:off x="11925360" y="-360"/>
            <a:ext cx="266400" cy="731880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A person sitting at a desk with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Rectangle: Rounded Corners 3"/>
          <p:cNvSpPr/>
          <p:nvPr/>
        </p:nvSpPr>
        <p:spPr>
          <a:xfrm>
            <a:off x="5873760" y="584280"/>
            <a:ext cx="4673160" cy="9774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4"/>
          <p:cNvSpPr/>
          <p:nvPr/>
        </p:nvSpPr>
        <p:spPr>
          <a:xfrm>
            <a:off x="5172120" y="3132360"/>
            <a:ext cx="7020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Solar Power Prediction Using Linear Regression </a:t>
            </a:r>
            <a:r>
              <a:rPr b="1" lang="en-IN" sz="3600" spc="-1" strike="noStrike">
                <a:solidFill>
                  <a:srgbClr val="ffffff"/>
                </a:solidFill>
                <a:latin typeface="Calibri"/>
                <a:ea typeface="Arial"/>
              </a:rPr>
              <a:t> 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89" name="Group 5"/>
          <p:cNvGrpSpPr/>
          <p:nvPr/>
        </p:nvGrpSpPr>
        <p:grpSpPr>
          <a:xfrm>
            <a:off x="6890400" y="741960"/>
            <a:ext cx="2639880" cy="663840"/>
            <a:chOff x="6890400" y="741960"/>
            <a:chExt cx="2639880" cy="663840"/>
          </a:xfrm>
        </p:grpSpPr>
        <p:pic>
          <p:nvPicPr>
            <p:cNvPr id="90" name="Picture 6" descr="A close up of a logo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8267400" y="869040"/>
              <a:ext cx="1262880" cy="41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Picture 7" descr="A yellow and red shell logo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6890400" y="741960"/>
              <a:ext cx="789840" cy="663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191880" y="972360"/>
            <a:ext cx="7008120" cy="66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213163"/>
                </a:solidFill>
                <a:latin typeface="Arial"/>
                <a:ea typeface="Arial"/>
              </a:rPr>
              <a:t>Learning Objectives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111111"/>
                </a:solidFill>
                <a:latin typeface="Arial"/>
                <a:ea typeface="Arial"/>
              </a:rPr>
              <a:t>Understand the impact of environmental factors on solar power generation.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Develop a predictive model using Linear Regression.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111111"/>
                </a:solidFill>
                <a:latin typeface="Arial"/>
                <a:ea typeface="Arial"/>
              </a:rPr>
              <a:t>Analyze and visualize key trends in solar energy production.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213163"/>
                </a:solidFill>
                <a:latin typeface="Arial"/>
                <a:ea typeface="Arial"/>
              </a:rPr>
              <a:t>GOAL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111111"/>
                </a:solidFill>
                <a:latin typeface="Arial"/>
                <a:ea typeface="Arial"/>
              </a:rPr>
              <a:t>To build a machine learning model that accurately predicts solar power output based on environmental factors like temperature, cloud cover, and radiation, enabling efficient energy planning.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93" name="TextBox 2"/>
          <p:cNvSpPr/>
          <p:nvPr/>
        </p:nvSpPr>
        <p:spPr>
          <a:xfrm>
            <a:off x="199800" y="6135480"/>
            <a:ext cx="79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799"/>
              </a:spcAft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Source :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4" name="Straight Connector 4"/>
          <p:cNvSpPr/>
          <p:nvPr/>
        </p:nvSpPr>
        <p:spPr>
          <a:xfrm>
            <a:off x="0" y="6055200"/>
            <a:ext cx="12191760" cy="360"/>
          </a:xfrm>
          <a:prstGeom prst="line">
            <a:avLst/>
          </a:prstGeom>
          <a:ln w="12700">
            <a:solidFill>
              <a:srgbClr val="ffffff">
                <a:lumMod val="8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5" descr="A ladder leading to a large yellow circle&#10;&#10;Description automatically generated"/>
          <p:cNvPicPr/>
          <p:nvPr/>
        </p:nvPicPr>
        <p:blipFill>
          <a:blip r:embed="rId1">
            <a:alphaModFix amt="85000"/>
          </a:blip>
          <a:srcRect l="13761" t="6135" r="13648" b="0"/>
          <a:stretch/>
        </p:blipFill>
        <p:spPr>
          <a:xfrm>
            <a:off x="7347600" y="1442880"/>
            <a:ext cx="4500360" cy="463248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8839080" y="3168720"/>
            <a:ext cx="1503360" cy="6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799"/>
              </a:spcAft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"/>
                <a:ea typeface="Arial"/>
              </a:rPr>
              <a:t>GOAL</a:t>
            </a:r>
            <a:endParaRPr b="0" lang="en-IN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/>
          <p:nvPr/>
        </p:nvSpPr>
        <p:spPr>
          <a:xfrm>
            <a:off x="135720" y="1067760"/>
            <a:ext cx="10844280" cy="59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T</a:t>
            </a:r>
            <a:r>
              <a:rPr b="1" lang="en-IN" sz="2600" spc="-1" strike="noStrike">
                <a:solidFill>
                  <a:srgbClr val="213163"/>
                </a:solidFill>
                <a:latin typeface="Arial"/>
                <a:ea typeface="Arial"/>
              </a:rPr>
              <a:t>ools and Technology used</a:t>
            </a:r>
            <a:r>
              <a:rPr b="1" lang="en-IN" sz="2000" spc="-1" strike="noStrike">
                <a:solidFill>
                  <a:srgbClr val="213163"/>
                </a:solidFill>
                <a:latin typeface="Arial"/>
                <a:ea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Programming Language: Python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Libraries: Pandas, NumPy, Scikit-learn, Matplotlib, Seaborn.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Platform: Google Colab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Algorithms: Linear Regression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/>
          <p:cNvSpPr/>
          <p:nvPr/>
        </p:nvSpPr>
        <p:spPr>
          <a:xfrm>
            <a:off x="180000" y="1014480"/>
            <a:ext cx="10620000" cy="9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Methodology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1.Data Collection:</a:t>
            </a: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 Gather historical solar power data.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2.Preprocessing:</a:t>
            </a: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 Handle missing values, normalize data, and       extract key features.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3.Model Development:</a:t>
            </a: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 Train a Linear Regression model to predict solar power output.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4.Evaluation:</a:t>
            </a: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 Assess performance using R² score, Mean Absolute Error (MAE), and Mean Squared Error (MSE).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5.Visualization:</a:t>
            </a: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 Analyze trends with scatter plots and correlation heatmaps.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2"/>
          <p:cNvSpPr/>
          <p:nvPr/>
        </p:nvSpPr>
        <p:spPr>
          <a:xfrm>
            <a:off x="255240" y="1054440"/>
            <a:ext cx="11804760" cy="86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Problem Statement: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Solar power generation is highly dependent on environmental factors such as temperature, humidity, cloud cover, and solar radiation.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These fluctuations make it challenging to predict energy output accurately, leading to inefficiencies in energy planning and grid management.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reliable predictive model is needed to estimate solar power generation and optimize resource allocation.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255240" y="1054440"/>
            <a:ext cx="11624760" cy="80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Solution: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A Linear Regression model that predicts solar power output based on: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1.Temperature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2.Cloud Cover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3.Humidity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4.Solar Radiation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This enables energy providers to plan better and optimize resource allocation.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"/>
          <p:cNvSpPr/>
          <p:nvPr/>
        </p:nvSpPr>
        <p:spPr>
          <a:xfrm>
            <a:off x="255240" y="1054440"/>
            <a:ext cx="6102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213163"/>
                </a:solidFill>
                <a:latin typeface="Arial"/>
                <a:ea typeface="Arial"/>
              </a:rPr>
              <a:t>Screenshot of Output: 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1980000" cy="1620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520000" y="1774440"/>
            <a:ext cx="1800000" cy="182556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80000" y="3772440"/>
            <a:ext cx="3256200" cy="28875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4860000" y="1800000"/>
            <a:ext cx="3420000" cy="162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8460000" y="1800000"/>
            <a:ext cx="3600000" cy="18428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3960000" y="3780000"/>
            <a:ext cx="3276360" cy="28800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7"/>
          <a:stretch/>
        </p:blipFill>
        <p:spPr>
          <a:xfrm>
            <a:off x="7494120" y="3780000"/>
            <a:ext cx="4698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2"/>
          <p:cNvSpPr/>
          <p:nvPr/>
        </p:nvSpPr>
        <p:spPr>
          <a:xfrm>
            <a:off x="149040" y="988200"/>
            <a:ext cx="11910960" cy="72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213163"/>
                </a:solidFill>
                <a:latin typeface="Arial"/>
                <a:ea typeface="Arial"/>
              </a:rPr>
              <a:t>Conclusion: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The model successfully predicts solar power output with reasonable accuracy.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Helps in better energy utilization and grid management.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213163"/>
                </a:solidFill>
                <a:latin typeface="Arial"/>
                <a:ea typeface="Arial"/>
              </a:rPr>
              <a:t>Can be improved with more features and advanced ML models like Decision Trees or Neural Networks.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13163"/>
                </a:solidFill>
                <a:latin typeface="Arial"/>
                <a:ea typeface="Arial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</TotalTime>
  <Application>LibreOffice/7.3.7.2$Linux_X86_64 LibreOffice_project/30$Build-2</Application>
  <AppVersion>15.0000</AppVers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  <dc:description/>
  <dc:language>en-IN</dc:language>
  <cp:lastModifiedBy/>
  <dcterms:modified xsi:type="dcterms:W3CDTF">2025-02-09T13:40:00Z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