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lear Sans Regular" panose="020B0604020202020204" charset="0"/>
      <p:regular r:id="rId7"/>
    </p:embeddedFont>
    <p:embeddedFont>
      <p:font typeface="Lato Bold" panose="020B0604020202020204" charset="0"/>
      <p:regular r:id="rId8"/>
    </p:embeddedFont>
    <p:embeddedFont>
      <p:font typeface="Lato Bold Bold" panose="020B0604020202020204" charset="0"/>
      <p:regular r:id="rId9"/>
    </p:embeddedFont>
    <p:embeddedFont>
      <p:font typeface="Montserrat Classic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59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4413" y="-588586"/>
            <a:ext cx="8805085" cy="3835054"/>
            <a:chOff x="0" y="0"/>
            <a:chExt cx="3155544" cy="13743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55544" cy="1374397"/>
            </a:xfrm>
            <a:custGeom>
              <a:avLst/>
              <a:gdLst/>
              <a:ahLst/>
              <a:cxnLst/>
              <a:rect l="l" t="t" r="r" b="b"/>
              <a:pathLst>
                <a:path w="3155544" h="1374397">
                  <a:moveTo>
                    <a:pt x="0" y="0"/>
                  </a:moveTo>
                  <a:lnTo>
                    <a:pt x="3155544" y="0"/>
                  </a:lnTo>
                  <a:lnTo>
                    <a:pt x="3155544" y="1374397"/>
                  </a:lnTo>
                  <a:lnTo>
                    <a:pt x="0" y="1374397"/>
                  </a:lnTo>
                  <a:close/>
                </a:path>
              </a:pathLst>
            </a:custGeom>
            <a:solidFill>
              <a:srgbClr val="F8F7F2"/>
            </a:solidFill>
            <a:ln w="19050">
              <a:solidFill>
                <a:srgbClr val="AE7E5E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80000" y="1585252"/>
            <a:ext cx="3281361" cy="254830"/>
            <a:chOff x="0" y="0"/>
            <a:chExt cx="4375148" cy="33977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39773" cy="339773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542180" y="59839"/>
              <a:ext cx="3832968" cy="279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1617"/>
                </a:lnSpc>
                <a:spcBef>
                  <a:spcPct val="0"/>
                </a:spcBef>
              </a:pPr>
              <a:r>
                <a:rPr lang="en-US" sz="1406">
                  <a:solidFill>
                    <a:srgbClr val="473C38"/>
                  </a:solidFill>
                  <a:latin typeface="Clear Sans Regular"/>
                </a:rPr>
                <a:t>+91 9313290519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784788" y="2032483"/>
            <a:ext cx="254881" cy="1960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191505" y="2004500"/>
            <a:ext cx="2945505" cy="209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618"/>
              </a:lnSpc>
              <a:spcBef>
                <a:spcPct val="0"/>
              </a:spcBef>
            </a:pPr>
            <a:r>
              <a:rPr lang="en-US" sz="1407" dirty="0">
                <a:solidFill>
                  <a:srgbClr val="473C38"/>
                </a:solidFill>
                <a:latin typeface="Clear Sans Regular"/>
              </a:rPr>
              <a:t>valavivek2019@gmail.com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6000" y="756000"/>
            <a:ext cx="1839627" cy="183962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840121" y="697340"/>
            <a:ext cx="4396241" cy="64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4"/>
              </a:lnSpc>
            </a:pPr>
            <a:r>
              <a:rPr lang="en-US" sz="3731" spc="-67">
                <a:solidFill>
                  <a:srgbClr val="6B4C3A"/>
                </a:solidFill>
                <a:latin typeface="Lato Bold"/>
              </a:rPr>
              <a:t>VIVEKKUMAR VALA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0008" y="4846540"/>
            <a:ext cx="2332266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4312" y="5219129"/>
            <a:ext cx="2869984" cy="2351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5"/>
              </a:lnSpc>
            </a:pPr>
            <a:r>
              <a:rPr lang="en-US" sz="1300">
                <a:solidFill>
                  <a:srgbClr val="473C38"/>
                </a:solidFill>
                <a:latin typeface="Clear Sans Regular"/>
              </a:rPr>
              <a:t>Seeking a challenging position in a reputed organization where I can learn new skills, expand my knowledge, and leverage my learnings.</a:t>
            </a:r>
          </a:p>
          <a:p>
            <a:pPr>
              <a:lnSpc>
                <a:spcPts val="1495"/>
              </a:lnSpc>
            </a:pPr>
            <a:r>
              <a:rPr lang="en-US" sz="1300">
                <a:solidFill>
                  <a:srgbClr val="473C38"/>
                </a:solidFill>
                <a:latin typeface="Clear Sans Regular"/>
              </a:rPr>
              <a:t>Seeking the position to utilize my skills and abilities in the Computer and Information Technology industry that offers professional growth while being resourceful, innovative and flexible.</a:t>
            </a:r>
          </a:p>
          <a:p>
            <a:pPr algn="l">
              <a:lnSpc>
                <a:spcPts val="1621"/>
              </a:lnSpc>
              <a:spcBef>
                <a:spcPct val="0"/>
              </a:spcBef>
            </a:pPr>
            <a:endParaRPr lang="en-US" sz="1300">
              <a:solidFill>
                <a:srgbClr val="473C38"/>
              </a:solidFill>
              <a:latin typeface="Clear Sans Regular"/>
            </a:endParaRPr>
          </a:p>
          <a:p>
            <a:pPr marL="0" lvl="1" indent="0" algn="l">
              <a:lnSpc>
                <a:spcPts val="1415"/>
              </a:lnSpc>
              <a:spcBef>
                <a:spcPct val="0"/>
              </a:spcBef>
            </a:pPr>
            <a:endParaRPr lang="en-US" sz="1300">
              <a:solidFill>
                <a:srgbClr val="473C38"/>
              </a:solidFill>
              <a:latin typeface="Clear Sans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780000" y="3393014"/>
            <a:ext cx="3024000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SKILLS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784788" y="3761433"/>
            <a:ext cx="3024000" cy="584367"/>
            <a:chOff x="0" y="0"/>
            <a:chExt cx="4032000" cy="77915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9525"/>
              <a:ext cx="4032000" cy="22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473C38"/>
                  </a:solidFill>
                  <a:latin typeface="Montserrat Classic Bold"/>
                </a:rPr>
                <a:t>Good in programming lan.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5074"/>
              <a:ext cx="4032000" cy="484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0669" lvl="1" indent="-140335">
                <a:lnSpc>
                  <a:spcPts val="1494"/>
                </a:lnSpc>
                <a:buFont typeface="Arial"/>
                <a:buChar char="•"/>
              </a:pPr>
              <a:r>
                <a:rPr lang="en-US" sz="1299">
                  <a:solidFill>
                    <a:srgbClr val="473C38"/>
                  </a:solidFill>
                  <a:latin typeface="Clear Sans Regular"/>
                </a:rPr>
                <a:t>python</a:t>
              </a:r>
            </a:p>
            <a:p>
              <a:pPr marL="280669" lvl="1" indent="-140335" algn="l">
                <a:lnSpc>
                  <a:spcPts val="1494"/>
                </a:lnSpc>
                <a:buFont typeface="Arial"/>
                <a:buChar char="•"/>
              </a:pPr>
              <a:r>
                <a:rPr lang="en-US" sz="1299">
                  <a:solidFill>
                    <a:srgbClr val="473C38"/>
                  </a:solidFill>
                  <a:latin typeface="Clear Sans Regular"/>
                </a:rPr>
                <a:t>java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780000" y="4495703"/>
            <a:ext cx="3024000" cy="758825"/>
            <a:chOff x="0" y="0"/>
            <a:chExt cx="4032000" cy="101176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9525"/>
              <a:ext cx="4032000" cy="22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3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473C38"/>
                  </a:solidFill>
                  <a:latin typeface="Montserrat Classic Bold"/>
                </a:rPr>
                <a:t>Intermediate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6385"/>
              <a:ext cx="4032000" cy="725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0669" lvl="1" indent="-140335">
                <a:lnSpc>
                  <a:spcPts val="1494"/>
                </a:lnSpc>
                <a:buFont typeface="Arial"/>
                <a:buChar char="•"/>
              </a:pPr>
              <a:r>
                <a:rPr lang="en-US" sz="1299" dirty="0">
                  <a:solidFill>
                    <a:srgbClr val="473C38"/>
                  </a:solidFill>
                  <a:latin typeface="Clear Sans Regular"/>
                </a:rPr>
                <a:t>Statistics</a:t>
              </a:r>
            </a:p>
            <a:p>
              <a:pPr marL="280669" lvl="1" indent="-140335">
                <a:lnSpc>
                  <a:spcPts val="1494"/>
                </a:lnSpc>
                <a:buFont typeface="Arial"/>
                <a:buChar char="•"/>
              </a:pPr>
              <a:r>
                <a:rPr lang="en-US" sz="1299" dirty="0">
                  <a:solidFill>
                    <a:srgbClr val="473C38"/>
                  </a:solidFill>
                  <a:latin typeface="Clear Sans Regular"/>
                </a:rPr>
                <a:t>Machine Learning</a:t>
              </a:r>
            </a:p>
            <a:p>
              <a:pPr marL="280669" lvl="1" indent="-140335" algn="l">
                <a:lnSpc>
                  <a:spcPts val="1494"/>
                </a:lnSpc>
                <a:buFont typeface="Arial"/>
                <a:buChar char="•"/>
              </a:pPr>
              <a:r>
                <a:rPr lang="en-US" sz="1299" dirty="0">
                  <a:solidFill>
                    <a:srgbClr val="473C38"/>
                  </a:solidFill>
                  <a:latin typeface="Clear Sans Regular"/>
                </a:rPr>
                <a:t>Deep Learning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784788" y="5532562"/>
            <a:ext cx="3024000" cy="770450"/>
            <a:chOff x="0" y="0"/>
            <a:chExt cx="4032000" cy="102726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525"/>
              <a:ext cx="4032000" cy="22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3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473C38"/>
                  </a:solidFill>
                  <a:latin typeface="Montserrat Classic Bold"/>
                </a:rPr>
                <a:t>Other programming lan.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301885"/>
              <a:ext cx="4032000" cy="725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0669" lvl="1" indent="-140335">
                <a:lnSpc>
                  <a:spcPts val="1494"/>
                </a:lnSpc>
                <a:buFont typeface="Arial"/>
                <a:buChar char="•"/>
              </a:pPr>
              <a:r>
                <a:rPr lang="en-US" sz="1299">
                  <a:solidFill>
                    <a:srgbClr val="473C38"/>
                  </a:solidFill>
                  <a:latin typeface="Clear Sans Regular"/>
                </a:rPr>
                <a:t>javascript , html ,css</a:t>
              </a:r>
            </a:p>
            <a:p>
              <a:pPr marL="280669" lvl="1" indent="-140335">
                <a:lnSpc>
                  <a:spcPts val="1494"/>
                </a:lnSpc>
                <a:buFont typeface="Arial"/>
                <a:buChar char="•"/>
              </a:pPr>
              <a:r>
                <a:rPr lang="en-US" sz="1299">
                  <a:solidFill>
                    <a:srgbClr val="473C38"/>
                  </a:solidFill>
                  <a:latin typeface="Clear Sans Regular"/>
                </a:rPr>
                <a:t>php,mysql</a:t>
              </a:r>
            </a:p>
            <a:p>
              <a:pPr marL="280669" lvl="1" indent="-140335" algn="l">
                <a:lnSpc>
                  <a:spcPts val="1494"/>
                </a:lnSpc>
                <a:buFont typeface="Arial"/>
                <a:buChar char="•"/>
              </a:pPr>
              <a:r>
                <a:rPr lang="en-US" sz="1299">
                  <a:solidFill>
                    <a:srgbClr val="473C38"/>
                  </a:solidFill>
                  <a:latin typeface="Clear Sans Regular"/>
                </a:rPr>
                <a:t>c++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784788" y="6464937"/>
            <a:ext cx="3024000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COURSES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784788" y="6845938"/>
            <a:ext cx="3146052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Data Structure &amp; Algorithm</a:t>
            </a:r>
          </a:p>
          <a:p>
            <a:pPr marL="280669" lvl="1" indent="-140335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Object Oriented Programming</a:t>
            </a:r>
          </a:p>
          <a:p>
            <a:pPr marL="280669" lvl="1" indent="-140335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Computer Network</a:t>
            </a:r>
          </a:p>
          <a:p>
            <a:pPr marL="280669" lvl="1" indent="-140335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Operating System</a:t>
            </a:r>
          </a:p>
          <a:p>
            <a:pPr marL="280669" lvl="1" indent="-140335" algn="l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DBMS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56000" y="7501892"/>
            <a:ext cx="2332266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EDUCATION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0008" y="7863843"/>
            <a:ext cx="2893360" cy="217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Bachelors of Engineering in Information technology | Gujarat Technological University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2020 – 2024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current CGPA 9.04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HSC | Gujarat Board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2019– 2020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66.92% in HSC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SSC | Gujarat Board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2017– 2018</a:t>
            </a:r>
          </a:p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83.83% in SSC</a:t>
            </a:r>
          </a:p>
          <a:p>
            <a:pPr>
              <a:lnSpc>
                <a:spcPts val="1426"/>
              </a:lnSpc>
            </a:pPr>
            <a:endParaRPr lang="en-US" sz="1299">
              <a:solidFill>
                <a:srgbClr val="473C38"/>
              </a:solidFill>
              <a:latin typeface="Clear Sans Regula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60008" y="3393014"/>
            <a:ext cx="2382150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LINKS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784788" y="9205598"/>
            <a:ext cx="251946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EXPERIENCE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44312" y="3802690"/>
            <a:ext cx="2945505" cy="35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5"/>
              </a:lnSpc>
            </a:pPr>
            <a:r>
              <a:rPr lang="en-US" sz="1300">
                <a:solidFill>
                  <a:srgbClr val="473C38"/>
                </a:solidFill>
                <a:latin typeface="Clear Sans Regular"/>
              </a:rPr>
              <a:t>https://www.linkedin.com/</a:t>
            </a:r>
          </a:p>
          <a:p>
            <a:pPr marL="0" lvl="1" indent="0" algn="l">
              <a:lnSpc>
                <a:spcPts val="1495"/>
              </a:lnSpc>
              <a:spcBef>
                <a:spcPct val="0"/>
              </a:spcBef>
            </a:pPr>
            <a:r>
              <a:rPr lang="en-US" sz="1300">
                <a:solidFill>
                  <a:srgbClr val="473C38"/>
                </a:solidFill>
                <a:latin typeface="Clear Sans Regular"/>
              </a:rPr>
              <a:t>vivekkumar vala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0008" y="4306347"/>
            <a:ext cx="2945505" cy="360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https://www.github.com/</a:t>
            </a:r>
          </a:p>
          <a:p>
            <a:pPr marL="0" lvl="1" indent="0" algn="l">
              <a:lnSpc>
                <a:spcPts val="1494"/>
              </a:lnSpc>
              <a:spcBef>
                <a:spcPct val="0"/>
              </a:spcBef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valavivekkumarj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84788" y="7911468"/>
            <a:ext cx="3024000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99"/>
              </a:lnSpc>
              <a:spcBef>
                <a:spcPct val="0"/>
              </a:spcBef>
            </a:pPr>
            <a:r>
              <a:rPr lang="en-US" sz="1499" spc="56">
                <a:solidFill>
                  <a:srgbClr val="473C38"/>
                </a:solidFill>
                <a:latin typeface="Lato Bold Bold"/>
              </a:rPr>
              <a:t>ACTIVITIES &amp; LEARNING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784788" y="8321043"/>
            <a:ext cx="3146052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69" lvl="1" indent="-140335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Currently i am doing pwskills data science course.</a:t>
            </a:r>
          </a:p>
          <a:p>
            <a:pPr marL="280669" lvl="1" indent="-140335" algn="l">
              <a:lnSpc>
                <a:spcPts val="1494"/>
              </a:lnSpc>
              <a:buFont typeface="Arial"/>
              <a:buChar char="•"/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I just finished Apna College's Alpha course on Data Structure &amp; Algorithm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784788" y="9586598"/>
            <a:ext cx="3146052" cy="54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4"/>
              </a:lnSpc>
            </a:pPr>
            <a:r>
              <a:rPr lang="en-US" sz="1299">
                <a:solidFill>
                  <a:srgbClr val="473C38"/>
                </a:solidFill>
                <a:latin typeface="Clear Sans Regular"/>
              </a:rPr>
              <a:t>Fresher , Seeking a challenging position in a reputed organization where I can learn new skills, expand my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Montserrat Classic Bold</vt:lpstr>
      <vt:lpstr>Lato Bold</vt:lpstr>
      <vt:lpstr>Arial</vt:lpstr>
      <vt:lpstr>Calibri</vt:lpstr>
      <vt:lpstr>Lato Bold Bold</vt:lpstr>
      <vt:lpstr>Clear Sans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 Neutrals Modern Simple Resume</dc:title>
  <dc:creator>vivekkumar vala</dc:creator>
  <cp:lastModifiedBy>vivekkumar vala</cp:lastModifiedBy>
  <cp:revision>1</cp:revision>
  <dcterms:created xsi:type="dcterms:W3CDTF">2006-08-16T00:00:00Z</dcterms:created>
  <dcterms:modified xsi:type="dcterms:W3CDTF">2023-05-20T05:20:29Z</dcterms:modified>
  <dc:identifier>DAFjbIZROuU</dc:identifier>
</cp:coreProperties>
</file>