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4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E9D0-D732-9DD9-030F-90C8FECC3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E0F79-25E2-7162-BF74-BE132FEB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4DE3-A90B-6CB5-D5D3-52041911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FA80-798C-4F7D-A3A8-2FE2C65F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5064-C6D1-C144-82FF-A7BAB24A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568-7453-9F07-70EB-0D37A993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CC095-BA55-D7E4-FBE2-B3B922A9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ED9F-FA84-E579-0E7D-E19558AE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B89E-A375-8369-39A2-E97BFF72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2BEE-8080-77C8-D436-30FFE7D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2206-08B0-973D-B4DE-EC75477C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CCCD4-30BE-818A-F451-01F8204D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779-6FE6-8880-3A98-4FA7DCC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CDC6-C1D3-82E5-1C8C-760B913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F225-0506-498C-A791-82AEE5B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7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4059-3332-F039-D4D7-8F4ACB77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F18D-D9BC-68FE-2472-A30B0DD1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6EE9-3A2C-1A8B-4B49-E56059D5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15A3-B51A-789B-8CA4-008D91E9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3370-9E86-5000-6940-4DE0928C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3FD8-DA13-058C-3DAF-C05EC987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AD48-4247-1765-8362-A2D853DF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8FAE-633C-DF9A-95E5-9AF12C0F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E3EF-E532-CB70-B1D6-F257CE6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DA60-0B78-1712-EA43-B9C25C82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637C-35C0-F787-072A-905FD50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82EF-F8E1-BC1C-1826-FE5B8BE4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30818-B3FC-FD21-F9B6-A4D768BA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DDAB-0CFD-F1E9-E995-235FA14F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7131-C472-4B76-8CCB-28323EC6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EA86-25E4-703D-5AF7-0ECEC7CB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AE9E-D0B9-0687-D007-823AAE4B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276E8-EFB7-4834-A9BC-68EFDA87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1238-0447-BC9E-AA19-94656B12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B678-CC2F-24E4-86C1-2877D2E42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F6B3A-23E1-8B72-802D-9B607429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FED9D-E378-67B4-220E-559EAF9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2B7D6-4651-B47B-417B-1A6754F1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1EA7D-AFD1-E84A-6FF9-B0ADBA4E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5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605F-C66C-C78E-1018-0FDA0E3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850C0-8700-CB1C-64A7-AC0568A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16A3B-7D82-1912-D51A-441A802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6EED2-BCDD-5055-787C-BA3342C1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4A6AA-1123-46F5-3F81-7E5110D3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F508D-CD9D-0EFD-FD62-FB54C825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59E3-4350-BD2E-584D-E85001E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700-5ECA-35B5-8955-5BDE4F98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6153-6CBC-862C-08C1-0C4134ED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EEF2D-A0C5-A317-7D58-23CB8B90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2548-9173-1318-A06F-DF3E1AD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DA2E-9126-C7F3-ADC1-7EEBA0F7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B088-0F4D-BE41-1463-9599DEAC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B80F-024C-A47B-543F-AB883734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CDDAC-4CDA-2AFA-472D-BD1E17EF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E9893-DB76-B810-8E0F-849746BF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058B8-B5D6-A9B8-F58F-D7D2A0B2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52D0-7DD9-C9EB-4C45-4E6A0D1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6DE53-854A-A60B-91FC-8331A33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E9E61-C966-64DF-BFF7-619F960E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1F66-3595-3429-E27E-2D38469B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D1DD-0BA6-4831-9760-C9F36CDEF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2928-7894-4391-ABFD-7AF21B818FC7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B8B7-D2BE-55F0-9CE4-ADE2896A9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AFE4-C4E7-1E29-2D05-8B7F8DBD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8F4D-DF89-41F1-8447-04502158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rgersandinquisitions.com/hedge-fund-career-pat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azeinali/Valatility" TargetMode="External"/><Relationship Id="rId2" Type="http://schemas.openxmlformats.org/officeDocument/2006/relationships/hyperlink" Target="https://www.youtube.com/channel/UCjAaTQKIJhe5xWL8A8h5lC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234-FEE6-699C-479A-8E2FE26F7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Valatility Stream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D751-ADEA-F720-F7E4-206868107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By: Vala</a:t>
            </a:r>
          </a:p>
          <a:p>
            <a:r>
              <a:rPr lang="en-US" dirty="0">
                <a:latin typeface="Comic Sans MS" panose="030F0702030302020204" pitchFamily="66" charset="0"/>
              </a:rPr>
              <a:t>April 22nd, 2023</a:t>
            </a:r>
          </a:p>
        </p:txBody>
      </p:sp>
    </p:spTree>
    <p:extLst>
      <p:ext uri="{BB962C8B-B14F-4D97-AF65-F5344CB8AC3E}">
        <p14:creationId xmlns:p14="http://schemas.microsoft.com/office/powerpoint/2010/main" val="238027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B10E-E460-3885-1F14-B5DE68BB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Q+A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7E7D-0D0B-8B64-1D2D-6DA5F7D8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you, my bros, soon we rally on the Island. </a:t>
            </a:r>
          </a:p>
        </p:txBody>
      </p:sp>
    </p:spTree>
    <p:extLst>
      <p:ext uri="{BB962C8B-B14F-4D97-AF65-F5344CB8AC3E}">
        <p14:creationId xmlns:p14="http://schemas.microsoft.com/office/powerpoint/2010/main" val="12275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D7D5-FA99-5A6D-9230-54D3418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Positions at Hedge Funds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D91539-3FCB-4831-65C1-AC503FAEE7F8}"/>
              </a:ext>
            </a:extLst>
          </p:cNvPr>
          <p:cNvCxnSpPr/>
          <p:nvPr/>
        </p:nvCxnSpPr>
        <p:spPr>
          <a:xfrm flipH="1">
            <a:off x="7667538" y="1690688"/>
            <a:ext cx="847288" cy="6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FDDF4-AC76-751C-EF28-31F2FCC84BD6}"/>
              </a:ext>
            </a:extLst>
          </p:cNvPr>
          <p:cNvSpPr txBox="1"/>
          <p:nvPr/>
        </p:nvSpPr>
        <p:spPr>
          <a:xfrm>
            <a:off x="740664" y="5971032"/>
            <a:ext cx="1103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https://mergersandinquisitions.com/hedge-fund-career-path/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ABD0-211E-4FB1-BB16-41E8F6818148}"/>
              </a:ext>
            </a:extLst>
          </p:cNvPr>
          <p:cNvSpPr txBox="1"/>
          <p:nvPr/>
        </p:nvSpPr>
        <p:spPr>
          <a:xfrm>
            <a:off x="8759952" y="1527048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do.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B26FA4-C023-D91D-E311-C953189A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0" y="2451894"/>
            <a:ext cx="10312400" cy="309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77D04-988A-5EDE-00C1-3A801C1BF128}"/>
              </a:ext>
            </a:extLst>
          </p:cNvPr>
          <p:cNvSpPr txBox="1"/>
          <p:nvPr/>
        </p:nvSpPr>
        <p:spPr>
          <a:xfrm>
            <a:off x="9253728" y="4019936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used to do @ABCD.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5ADE91-6207-AB26-B62D-2A2E2E63C8EF}"/>
              </a:ext>
            </a:extLst>
          </p:cNvPr>
          <p:cNvCxnSpPr>
            <a:cxnSpLocks/>
          </p:cNvCxnSpPr>
          <p:nvPr/>
        </p:nvCxnSpPr>
        <p:spPr>
          <a:xfrm flipH="1" flipV="1">
            <a:off x="8514826" y="4019936"/>
            <a:ext cx="738902" cy="33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0783-ACCF-4E55-AE2C-7237829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Investment Professionals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C71F2-9DA2-21CA-775A-9C4494590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8"/>
          <a:stretch/>
        </p:blipFill>
        <p:spPr>
          <a:xfrm>
            <a:off x="1692042" y="1873556"/>
            <a:ext cx="8807916" cy="31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BF3-61C6-5EF0-2000-EF2EF3DA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Trading Professionals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CB058-915E-236F-6588-8BAADB24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7" y="2163858"/>
            <a:ext cx="10381826" cy="25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35CE-53FE-26C8-6DE4-03F7B6B3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Path to BIG BUCKS</a:t>
            </a:r>
          </a:p>
        </p:txBody>
      </p:sp>
      <p:pic>
        <p:nvPicPr>
          <p:cNvPr id="1026" name="Picture 2" descr="Hedge Fund Career Path">
            <a:extLst>
              <a:ext uri="{FF2B5EF4-FFF2-40B4-BE49-F238E27FC236}">
                <a16:creationId xmlns:a16="http://schemas.microsoft.com/office/drawing/2014/main" id="{21A91E07-38BC-2048-A7FC-556EE8FE6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31" y="1690688"/>
            <a:ext cx="7783138" cy="47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326CF-058E-DB02-0AC0-4174E05BCBFC}"/>
              </a:ext>
            </a:extLst>
          </p:cNvPr>
          <p:cNvSpPr txBox="1"/>
          <p:nvPr/>
        </p:nvSpPr>
        <p:spPr>
          <a:xfrm>
            <a:off x="3770615" y="2137024"/>
            <a:ext cx="202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Or grad school</a:t>
            </a:r>
          </a:p>
        </p:txBody>
      </p:sp>
    </p:spTree>
    <p:extLst>
      <p:ext uri="{BB962C8B-B14F-4D97-AF65-F5344CB8AC3E}">
        <p14:creationId xmlns:p14="http://schemas.microsoft.com/office/powerpoint/2010/main" val="89682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4493-B4BF-84AA-A3EC-7F56282F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Coding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20E2-9147-F02B-74FD-5E8888B9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Week two coding lesson. Will be also uploaded to </a:t>
            </a:r>
            <a:r>
              <a:rPr lang="en-US" dirty="0" err="1">
                <a:latin typeface="Comic Sans MS" panose="030F0702030302020204" pitchFamily="66" charset="0"/>
              </a:rPr>
              <a:t>youtube</a:t>
            </a:r>
            <a:r>
              <a:rPr lang="en-US" dirty="0">
                <a:latin typeface="Comic Sans MS" panose="030F0702030302020204" pitchFamily="66" charset="0"/>
              </a:rPr>
              <a:t> and the GitHub</a:t>
            </a:r>
            <a:endParaRPr lang="en-US" dirty="0"/>
          </a:p>
          <a:p>
            <a:r>
              <a:rPr lang="en-US" dirty="0">
                <a:hlinkClick r:id="rId2"/>
              </a:rPr>
              <a:t>https://www.youtube.com/channel/UCjAaTQKIJhe5xWL8A8h5lCQ</a:t>
            </a:r>
            <a:endParaRPr lang="en-US" dirty="0"/>
          </a:p>
          <a:p>
            <a:r>
              <a:rPr lang="en-US" dirty="0">
                <a:hlinkClick r:id="rId3"/>
              </a:rPr>
              <a:t>https://github.com/valazeinali/Valatility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BF3-61C6-5EF0-2000-EF2EF3D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166343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Hedge Fund Comp – Investment Side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78E1A01-31A9-7FE6-6E34-7C25034E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67" y="1290403"/>
            <a:ext cx="4408866" cy="5401254"/>
          </a:xfrm>
        </p:spPr>
      </p:pic>
    </p:spTree>
    <p:extLst>
      <p:ext uri="{BB962C8B-B14F-4D97-AF65-F5344CB8AC3E}">
        <p14:creationId xmlns:p14="http://schemas.microsoft.com/office/powerpoint/2010/main" val="151255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BF3-61C6-5EF0-2000-EF2EF3D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166343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Hedge Fund Comp – Investment Side</a:t>
            </a:r>
          </a:p>
        </p:txBody>
      </p:sp>
      <p:pic>
        <p:nvPicPr>
          <p:cNvPr id="6" name="Content Placeholder 5" descr="Chart, table, treemap chart&#10;&#10;Description automatically generated">
            <a:extLst>
              <a:ext uri="{FF2B5EF4-FFF2-40B4-BE49-F238E27FC236}">
                <a16:creationId xmlns:a16="http://schemas.microsoft.com/office/drawing/2014/main" id="{8DABBD08-43A1-F021-3C7B-53BD181A6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27" y="1196825"/>
            <a:ext cx="4351546" cy="5407521"/>
          </a:xfrm>
        </p:spPr>
      </p:pic>
    </p:spTree>
    <p:extLst>
      <p:ext uri="{BB962C8B-B14F-4D97-AF65-F5344CB8AC3E}">
        <p14:creationId xmlns:p14="http://schemas.microsoft.com/office/powerpoint/2010/main" val="271570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BF3-61C6-5EF0-2000-EF2EF3D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166343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Hedge Fund Comp – Execution Trading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62BF-BA66-6C24-2E95-2D385EDB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F078B-7663-E0FD-042A-706E20D8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34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4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115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Comic Sans MS</vt:lpstr>
      <vt:lpstr>Office Theme</vt:lpstr>
      <vt:lpstr>Valatility Stream 2</vt:lpstr>
      <vt:lpstr>Positions at Hedge Funds</vt:lpstr>
      <vt:lpstr>Investment Professionals</vt:lpstr>
      <vt:lpstr>Trading Professionals</vt:lpstr>
      <vt:lpstr>Path to BIG BUCKS</vt:lpstr>
      <vt:lpstr>Coding lesson</vt:lpstr>
      <vt:lpstr>Hedge Fund Comp – Investment Side</vt:lpstr>
      <vt:lpstr>Hedge Fund Comp – Investment Side</vt:lpstr>
      <vt:lpstr>Hedge Fund Comp – Execution Trading</vt:lpstr>
      <vt:lpstr>Q+A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Valatility Stream 1</dc:title>
  <dc:creator>Vala Zeinali</dc:creator>
  <cp:lastModifiedBy>Vala Zeinali</cp:lastModifiedBy>
  <cp:revision>14</cp:revision>
  <dcterms:created xsi:type="dcterms:W3CDTF">2023-04-14T16:23:55Z</dcterms:created>
  <dcterms:modified xsi:type="dcterms:W3CDTF">2023-04-22T23:03:21Z</dcterms:modified>
</cp:coreProperties>
</file>