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6"/>
  </p:notesMasterIdLst>
  <p:handoutMasterIdLst>
    <p:handoutMasterId r:id="rId7"/>
  </p:handoutMasterIdLst>
  <p:sldIdLst>
    <p:sldId id="263" r:id="rId3"/>
    <p:sldId id="258" r:id="rId4"/>
    <p:sldId id="264" r:id="rId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32" autoAdjust="0"/>
    <p:restoredTop sz="94660"/>
  </p:normalViewPr>
  <p:slideViewPr>
    <p:cSldViewPr>
      <p:cViewPr varScale="1">
        <p:scale>
          <a:sx n="50" d="100"/>
          <a:sy n="50" d="100"/>
        </p:scale>
        <p:origin x="588" y="60"/>
      </p:cViewPr>
      <p:guideLst>
        <p:guide orient="horz" pos="2160"/>
        <p:guide orient="horz" pos="1072"/>
        <p:guide orient="horz" pos="3888"/>
        <p:guide orient="horz" pos="368"/>
        <p:guide pos="3839"/>
        <p:guide pos="768"/>
        <p:guide pos="7294"/>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ru-RU"/>
              <a:t>14.02.2017</a:t>
            </a:fld>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ru-RU"/>
              <a:t>14.02.2017</a:t>
            </a:fld>
            <a:endParaRPr/>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Образец текста</a:t>
            </a:r>
          </a:p>
          <a:p>
            <a:pPr lvl="1"/>
            <a:r>
              <a:rPr/>
              <a:t>Второй уровень</a:t>
            </a:r>
          </a:p>
          <a:p>
            <a:pPr lvl="2"/>
            <a:r>
              <a:rPr/>
              <a:t>Третий уровень</a:t>
            </a:r>
          </a:p>
          <a:p>
            <a:pPr lvl="3"/>
            <a:r>
              <a:rPr/>
              <a:t>Четвертый уровень</a:t>
            </a:r>
          </a:p>
          <a:p>
            <a:pPr lvl="4"/>
            <a:r>
              <a:rPr/>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Прямая соединительная линия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Прямая соединительная линия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Прямая соединительная линия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Полилиния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0" name="Полилиния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1" name="Полилиния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grpSp>
      <p:sp>
        <p:nvSpPr>
          <p:cNvPr id="2" name="Заголовок 1"/>
          <p:cNvSpPr>
            <a:spLocks noGrp="1"/>
          </p:cNvSpPr>
          <p:nvPr>
            <p:ph type="ctrTitle"/>
          </p:nvPr>
        </p:nvSpPr>
        <p:spPr>
          <a:xfrm>
            <a:off x="1625176" y="584200"/>
            <a:ext cx="8735325" cy="2000251"/>
          </a:xfrm>
        </p:spPr>
        <p:txBody>
          <a:bodyPr>
            <a:normAutofit/>
          </a:bodyPr>
          <a:lstStyle>
            <a:lvl1pPr>
              <a:defRPr sz="5400"/>
            </a:lvl1pPr>
          </a:lstStyle>
          <a:p>
            <a:r>
              <a:rPr lang="ru-RU" noProof="0" smtClean="0"/>
              <a:t>Образец заголовка</a:t>
            </a:r>
            <a:endParaRPr lang="ru-RU" noProof="0" dirty="0"/>
          </a:p>
        </p:txBody>
      </p:sp>
      <p:sp>
        <p:nvSpPr>
          <p:cNvPr id="3" name="Подзаголовок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ru-RU" noProof="0" smtClean="0"/>
              <a:t>Образец подзаголовка</a:t>
            </a:r>
            <a:endParaRPr lang="ru-RU" noProof="0" dirty="0"/>
          </a:p>
        </p:txBody>
      </p:sp>
      <p:sp>
        <p:nvSpPr>
          <p:cNvPr id="22" name="Дата 21"/>
          <p:cNvSpPr>
            <a:spLocks noGrp="1"/>
          </p:cNvSpPr>
          <p:nvPr>
            <p:ph type="dt" sz="half" idx="10"/>
          </p:nvPr>
        </p:nvSpPr>
        <p:spPr/>
        <p:txBody>
          <a:bodyPr/>
          <a:lstStyle/>
          <a:p>
            <a:r>
              <a:rPr lang="ru-RU" noProof="0" smtClean="0"/>
              <a:t>16.05.2014</a:t>
            </a:r>
            <a:endParaRPr lang="ru-RU" noProof="0" dirty="0"/>
          </a:p>
        </p:txBody>
      </p:sp>
      <p:sp>
        <p:nvSpPr>
          <p:cNvPr id="23" name="Нижний колонтитул 2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24" name="Номер слайда 2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6898" y="584200"/>
            <a:ext cx="2742486" cy="5588000"/>
          </a:xfrm>
        </p:spPr>
        <p:txBody>
          <a:bodyPr vert="eaVert"/>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Объект 2"/>
          <p:cNvSpPr>
            <a:spLocks noGrp="1"/>
          </p:cNvSpPr>
          <p:nvPr>
            <p:ph idx="1"/>
          </p:nvPr>
        </p:nvSpPr>
        <p:spPr/>
        <p:txBody>
          <a:bodyPr/>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ru-RU" noProof="0" smtClean="0"/>
              <a:t>Образец текста</a:t>
            </a:r>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grpSp>
        <p:nvGrpSpPr>
          <p:cNvPr id="11" name="diagonals"/>
          <p:cNvGrpSpPr/>
          <p:nvPr/>
        </p:nvGrpSpPr>
        <p:grpSpPr>
          <a:xfrm>
            <a:off x="7516443" y="4145281"/>
            <a:ext cx="4686117" cy="2731407"/>
            <a:chOff x="5638800" y="3108960"/>
            <a:chExt cx="3515503" cy="2048555"/>
          </a:xfrm>
        </p:grpSpPr>
        <p:cxnSp>
          <p:nvCxnSpPr>
            <p:cNvPr id="12" name="Прямая соединительная линия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Прямая соединительная линия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Прямая соединительная линия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p>
            <a:r>
              <a:rPr lang="ru-RU" noProof="0" smtClean="0"/>
              <a:t>Образец заголовка</a:t>
            </a:r>
            <a:endParaRPr lang="ru-RU" noProof="0" dirty="0"/>
          </a:p>
        </p:txBody>
      </p:sp>
      <p:sp>
        <p:nvSpPr>
          <p:cNvPr id="3" name="Объект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Объект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lvl1pPr>
              <a:defRPr/>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4" name="Объект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Текст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6" name="Объект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7" name="Дата 6"/>
          <p:cNvSpPr>
            <a:spLocks noGrp="1"/>
          </p:cNvSpPr>
          <p:nvPr>
            <p:ph type="dt" sz="half" idx="10"/>
          </p:nvPr>
        </p:nvSpPr>
        <p:spPr/>
        <p:txBody>
          <a:bodyPr/>
          <a:lstStyle/>
          <a:p>
            <a:r>
              <a:rPr lang="ru-RU" noProof="0" smtClean="0"/>
              <a:t>16.05.2014</a:t>
            </a:r>
            <a:endParaRPr lang="ru-RU" noProof="0" dirty="0"/>
          </a:p>
        </p:txBody>
      </p:sp>
      <p:sp>
        <p:nvSpPr>
          <p:cNvPr id="8" name="Нижний колонтитул 7"/>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9" name="Номер слайда 8"/>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Дата 2"/>
          <p:cNvSpPr>
            <a:spLocks noGrp="1"/>
          </p:cNvSpPr>
          <p:nvPr>
            <p:ph type="dt" sz="half" idx="10"/>
          </p:nvPr>
        </p:nvSpPr>
        <p:spPr/>
        <p:txBody>
          <a:bodyPr/>
          <a:lstStyle/>
          <a:p>
            <a:r>
              <a:rPr lang="ru-RU" noProof="0" smtClean="0"/>
              <a:t>16.05.2014</a:t>
            </a:r>
            <a:endParaRPr lang="ru-RU" noProof="0" dirty="0"/>
          </a:p>
        </p:txBody>
      </p:sp>
      <p:sp>
        <p:nvSpPr>
          <p:cNvPr id="4" name="Нижний колонтитул 3"/>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5" name="Номер слайда 4"/>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r>
              <a:rPr lang="ru-RU" noProof="0" smtClean="0"/>
              <a:t>16.05.2014</a:t>
            </a:r>
            <a:endParaRPr lang="ru-RU" noProof="0" dirty="0"/>
          </a:p>
        </p:txBody>
      </p:sp>
      <p:sp>
        <p:nvSpPr>
          <p:cNvPr id="3" name="Нижний колонтитул 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4" name="Номер слайда 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Объект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Рисунок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ru-RU" noProof="0" smtClean="0"/>
              <a:t>Вставка рисунка</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Полилиния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1" name="Полилиния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4" name="Полилиния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grpSp>
      <p:sp>
        <p:nvSpPr>
          <p:cNvPr id="2" name="Заголовок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ru-RU" noProof="0" dirty="0" smtClean="0"/>
              <a:t>Образец заголовка</a:t>
            </a:r>
            <a:endParaRPr lang="ru-RU" noProof="0" dirty="0"/>
          </a:p>
        </p:txBody>
      </p:sp>
      <p:sp>
        <p:nvSpPr>
          <p:cNvPr id="3" name="Текст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ru-RU" noProof="0" dirty="0" smtClean="0"/>
              <a:t>Образец текста</a:t>
            </a:r>
          </a:p>
          <a:p>
            <a:pPr lvl="1"/>
            <a:r>
              <a:rPr lang="ru-RU" noProof="0" dirty="0" smtClean="0"/>
              <a:t>Второй уровень</a:t>
            </a:r>
          </a:p>
          <a:p>
            <a:pPr lvl="2"/>
            <a:r>
              <a:rPr lang="ru-RU" noProof="0" dirty="0" smtClean="0"/>
              <a:t>Третий уровень</a:t>
            </a:r>
          </a:p>
          <a:p>
            <a:pPr lvl="3"/>
            <a:r>
              <a:rPr lang="ru-RU" noProof="0" dirty="0" smtClean="0"/>
              <a:t>Четвертый уровень</a:t>
            </a:r>
          </a:p>
          <a:p>
            <a:pPr lvl="4"/>
            <a:r>
              <a:rPr lang="ru-RU" noProof="0" dirty="0" smtClean="0"/>
              <a:t>Пятый уровень</a:t>
            </a:r>
            <a:endParaRPr lang="ru-RU" noProof="0" dirty="0"/>
          </a:p>
        </p:txBody>
      </p:sp>
      <p:sp>
        <p:nvSpPr>
          <p:cNvPr id="4" name="Дата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r>
              <a:rPr lang="ru-RU" noProof="0" smtClean="0"/>
              <a:t>16.05.2014</a:t>
            </a:r>
            <a:endParaRPr lang="ru-RU" noProof="0" dirty="0"/>
          </a:p>
        </p:txBody>
      </p:sp>
      <p:sp>
        <p:nvSpPr>
          <p:cNvPr id="5" name="Нижний колонтитул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lang="ru-RU" noProof="0" smtClean="0"/>
              <a:pPr/>
              <a:t>‹#›</a:t>
            </a:fld>
            <a:endParaRPr lang="ru-RU" noProof="0" dirty="0"/>
          </a:p>
        </p:txBody>
      </p:sp>
    </p:spTree>
    <p:extLst>
      <p:ext uri="{BB962C8B-B14F-4D97-AF65-F5344CB8AC3E}">
        <p14:creationId xmlns:p14="http://schemas.microsoft.com/office/powerpoint/2010/main" val="139527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63542" y="1533972"/>
            <a:ext cx="8735325" cy="2772792"/>
          </a:xfrm>
        </p:spPr>
        <p:txBody>
          <a:bodyPr>
            <a:noAutofit/>
          </a:bodyPr>
          <a:lstStyle/>
          <a:p>
            <a:pPr defTabSz="1216152">
              <a:spcBef>
                <a:spcPts val="0"/>
              </a:spcBef>
            </a:pPr>
            <a:r>
              <a:rPr lang="en-US" sz="4400" dirty="0" smtClean="0"/>
              <a:t>Demo open source applications with Intel RealSense capabilities</a:t>
            </a:r>
            <a:br>
              <a:rPr lang="en-US" sz="4400" dirty="0" smtClean="0"/>
            </a:br>
            <a:r>
              <a:rPr lang="ru-RU" sz="4400" dirty="0" smtClean="0"/>
              <a:t/>
            </a:r>
            <a:br>
              <a:rPr lang="ru-RU" sz="4400" dirty="0" smtClean="0"/>
            </a:br>
            <a:r>
              <a:rPr lang="en-US" sz="4400" dirty="0"/>
              <a:t>Emotion tracker </a:t>
            </a:r>
            <a:r>
              <a:rPr lang="en-US" sz="4400" dirty="0" smtClean="0"/>
              <a:t>application</a:t>
            </a: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dirty="0" smtClean="0"/>
              <a:t>	</a:t>
            </a:r>
            <a:endParaRPr lang="ru-RU" sz="2000" dirty="0" smtClean="0"/>
          </a:p>
          <a:p>
            <a:pPr algn="r"/>
            <a:r>
              <a:rPr lang="en-US" sz="2000" dirty="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Tree>
    <p:extLst>
      <p:ext uri="{BB962C8B-B14F-4D97-AF65-F5344CB8AC3E}">
        <p14:creationId xmlns:p14="http://schemas.microsoft.com/office/powerpoint/2010/main" val="102740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4601" y="836712"/>
            <a:ext cx="8735325" cy="2772792"/>
          </a:xfrm>
        </p:spPr>
        <p:txBody>
          <a:bodyPr>
            <a:noAutofit/>
          </a:bodyPr>
          <a:lstStyle/>
          <a:p>
            <a:pPr defTabSz="1216152">
              <a:spcBef>
                <a:spcPts val="0"/>
              </a:spcBef>
            </a:pPr>
            <a:r>
              <a:rPr lang="en-US" sz="4400" dirty="0"/>
              <a:t/>
            </a:r>
            <a:br>
              <a:rPr lang="en-US" sz="4400" dirty="0"/>
            </a:br>
            <a:r>
              <a:rPr lang="en-US" sz="4400" dirty="0"/>
              <a:t>Emotion tracker </a:t>
            </a:r>
            <a:r>
              <a:rPr lang="en-US" sz="4400" dirty="0" smtClean="0"/>
              <a:t>application</a:t>
            </a:r>
            <a:br>
              <a:rPr lang="en-US" sz="4400" dirty="0" smtClean="0"/>
            </a:br>
            <a:r>
              <a:rPr lang="ru-RU" sz="4400" dirty="0"/>
              <a:t/>
            </a:r>
            <a:br>
              <a:rPr lang="ru-RU" sz="4400" dirty="0"/>
            </a:b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smtClean="0"/>
              <a:t>	</a:t>
            </a:r>
            <a:endParaRPr lang="ru-RU" sz="2000" smtClean="0"/>
          </a:p>
          <a:p>
            <a:pPr algn="r"/>
            <a:r>
              <a:rPr lang="en-US" sz="200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
        <p:nvSpPr>
          <p:cNvPr id="6" name="Прямоугольник 5"/>
          <p:cNvSpPr/>
          <p:nvPr/>
        </p:nvSpPr>
        <p:spPr>
          <a:xfrm>
            <a:off x="1405660" y="2563748"/>
            <a:ext cx="8540010" cy="3416320"/>
          </a:xfrm>
          <a:prstGeom prst="rect">
            <a:avLst/>
          </a:prstGeom>
        </p:spPr>
        <p:txBody>
          <a:bodyPr wrap="square">
            <a:spAutoFit/>
          </a:bodyPr>
          <a:lstStyle/>
          <a:p>
            <a:r>
              <a:rPr lang="en-US" dirty="0"/>
              <a:t>The main aim of this project is to develop a library and demo applications to track and write users emotions (sadness, smile, laugh, etc.) during watching movie.  Test recognition of emotions with different conditions. Implement logic to “merge” files with emotions and provide average rating. Implement logic to gather eyes track and to build heat map for user’s attention. All of that should be done by using Intel RSSDK tools.</a:t>
            </a:r>
          </a:p>
          <a:p>
            <a:r>
              <a:rPr lang="en-US" dirty="0"/>
              <a:t/>
            </a:r>
            <a:br>
              <a:rPr lang="en-US" dirty="0"/>
            </a:br>
            <a:endParaRPr lang="ru-RU" dirty="0"/>
          </a:p>
        </p:txBody>
      </p:sp>
    </p:spTree>
    <p:extLst>
      <p:ext uri="{BB962C8B-B14F-4D97-AF65-F5344CB8AC3E}">
        <p14:creationId xmlns:p14="http://schemas.microsoft.com/office/powerpoint/2010/main" val="34574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endParaRPr lang="en-US"/>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3</a:t>
            </a:fld>
            <a:endParaRPr lang="ru-RU" noProof="0" dirty="0"/>
          </a:p>
        </p:txBody>
      </p:sp>
    </p:spTree>
    <p:extLst>
      <p:ext uri="{BB962C8B-B14F-4D97-AF65-F5344CB8AC3E}">
        <p14:creationId xmlns:p14="http://schemas.microsoft.com/office/powerpoint/2010/main" val="254879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_16x9">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41B1235-A091-4C7D-B88F-FA28497383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Austin</Template>
  <TotalTime>0</TotalTime>
  <Words>105</Words>
  <Application>Microsoft Office PowerPoint</Application>
  <PresentationFormat>Произвольный</PresentationFormat>
  <Paragraphs>13</Paragraphs>
  <Slides>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vt:i4>
      </vt:variant>
    </vt:vector>
  </HeadingPairs>
  <TitlesOfParts>
    <vt:vector size="6" baseType="lpstr">
      <vt:lpstr>Arial</vt:lpstr>
      <vt:lpstr>Calibri</vt:lpstr>
      <vt:lpstr>Tech_16x9</vt:lpstr>
      <vt:lpstr>Demo open source applications with Intel RealSense capabilities  Emotion tracker application</vt:lpstr>
      <vt:lpstr> Emotion tracker application  </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2014-03-19T16:26:44Z</dcterms:created>
  <dcterms:modified xsi:type="dcterms:W3CDTF">2017-02-14T11:24:18Z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