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4" r:id="rId2"/>
    <p:sldId id="299" r:id="rId3"/>
    <p:sldId id="290" r:id="rId4"/>
    <p:sldId id="300" r:id="rId5"/>
    <p:sldId id="289" r:id="rId6"/>
    <p:sldId id="276" r:id="rId7"/>
    <p:sldId id="298" r:id="rId8"/>
    <p:sldId id="295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79559" autoAdjust="0"/>
  </p:normalViewPr>
  <p:slideViewPr>
    <p:cSldViewPr>
      <p:cViewPr varScale="1">
        <p:scale>
          <a:sx n="90" d="100"/>
          <a:sy n="90" d="100"/>
        </p:scale>
        <p:origin x="168" y="53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91585B-FD9B-4FDC-940E-F16B188611DF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3D196BA1-8327-42F7-B9E5-87D503CB93F4}">
      <dgm:prSet phldrT="[Text]" custT="1"/>
      <dgm:spPr/>
      <dgm:t>
        <a:bodyPr rtlCol="0"/>
        <a:lstStyle/>
        <a:p>
          <a:pPr rtl="0"/>
          <a:r>
            <a:rPr lang="ru" sz="1600" b="1" dirty="0" smtClean="0"/>
            <a:t>Спринт 1</a:t>
          </a:r>
          <a:endParaRPr lang="en-US" sz="1600" b="1" dirty="0" smtClean="0"/>
        </a:p>
        <a:p>
          <a:pPr rtl="0"/>
          <a:r>
            <a:rPr lang="ru-RU" sz="1600" dirty="0" smtClean="0"/>
            <a:t>На основе макета сделана первая версия с календарем</a:t>
          </a:r>
          <a:endParaRPr lang="en-US" sz="1600" dirty="0" smtClean="0"/>
        </a:p>
      </dgm:t>
    </dgm:pt>
    <dgm:pt modelId="{A2507B0B-8670-490A-A262-42446148EFC1}" type="parTrans" cxnId="{3034C04C-4B99-4452-89EF-B3C28EEE5939}">
      <dgm:prSet/>
      <dgm:spPr/>
      <dgm:t>
        <a:bodyPr rtlCol="0"/>
        <a:lstStyle/>
        <a:p>
          <a:pPr rtl="0"/>
          <a:endParaRPr lang="en-US"/>
        </a:p>
      </dgm:t>
    </dgm:pt>
    <dgm:pt modelId="{2F8CDDFD-859D-49A6-83DB-88370576A339}" type="sibTrans" cxnId="{3034C04C-4B99-4452-89EF-B3C28EEE5939}">
      <dgm:prSet/>
      <dgm:spPr/>
      <dgm:t>
        <a:bodyPr rtlCol="0"/>
        <a:lstStyle/>
        <a:p>
          <a:pPr rtl="0"/>
          <a:endParaRPr lang="en-US"/>
        </a:p>
      </dgm:t>
    </dgm:pt>
    <dgm:pt modelId="{4C944641-FCF5-4AD8-B261-60AA0024A79E}">
      <dgm:prSet phldrT="[Text]" custT="1"/>
      <dgm:spPr/>
      <dgm:t>
        <a:bodyPr rtlCol="0"/>
        <a:lstStyle/>
        <a:p>
          <a:pPr rtl="0"/>
          <a:r>
            <a:rPr lang="ru" sz="1600" b="1" dirty="0" smtClean="0"/>
            <a:t>Спринт 2</a:t>
          </a:r>
        </a:p>
        <a:p>
          <a:pPr rtl="0"/>
          <a:r>
            <a:rPr lang="ru" sz="1400" dirty="0" smtClean="0"/>
            <a:t>Сделан таймер</a:t>
          </a:r>
          <a:endParaRPr lang="ru" sz="1400" dirty="0"/>
        </a:p>
      </dgm:t>
    </dgm:pt>
    <dgm:pt modelId="{8E5E79D8-FB05-4739-B0F5-8BE6ED2F29C8}" type="parTrans" cxnId="{DA278ECD-ED39-4044-9E8D-6DE29F7C3FB3}">
      <dgm:prSet/>
      <dgm:spPr/>
      <dgm:t>
        <a:bodyPr rtlCol="0"/>
        <a:lstStyle/>
        <a:p>
          <a:pPr rtl="0"/>
          <a:endParaRPr lang="en-US"/>
        </a:p>
      </dgm:t>
    </dgm:pt>
    <dgm:pt modelId="{FCC9CB30-198F-41E6-B00A-25E93E3DC839}" type="sibTrans" cxnId="{DA278ECD-ED39-4044-9E8D-6DE29F7C3FB3}">
      <dgm:prSet/>
      <dgm:spPr/>
      <dgm:t>
        <a:bodyPr rtlCol="0"/>
        <a:lstStyle/>
        <a:p>
          <a:pPr rtl="0"/>
          <a:endParaRPr lang="en-US"/>
        </a:p>
      </dgm:t>
    </dgm:pt>
    <dgm:pt modelId="{B7F213D6-AC1C-4269-8455-91A2A9931F05}">
      <dgm:prSet phldrT="[Text]" custT="1"/>
      <dgm:spPr/>
      <dgm:t>
        <a:bodyPr rtlCol="0"/>
        <a:lstStyle/>
        <a:p>
          <a:pPr rtl="0"/>
          <a:r>
            <a:rPr lang="ru" sz="1600" b="1" dirty="0" smtClean="0"/>
            <a:t>Спринт 3</a:t>
          </a:r>
          <a:endParaRPr lang="en-US" sz="1600" b="1" dirty="0" smtClean="0"/>
        </a:p>
        <a:p>
          <a:pPr rtl="0"/>
          <a:r>
            <a:rPr lang="ru" sz="1300" dirty="0" smtClean="0"/>
            <a:t>Добавлен значок и изменение дизайна</a:t>
          </a:r>
          <a:endParaRPr lang="ru" sz="1300" dirty="0"/>
        </a:p>
      </dgm:t>
    </dgm:pt>
    <dgm:pt modelId="{3D956855-F314-45DD-A7E4-9DA3886AB7CC}" type="parTrans" cxnId="{2029BA2A-2457-4A98-99FA-B61D86B6DFC0}">
      <dgm:prSet/>
      <dgm:spPr/>
      <dgm:t>
        <a:bodyPr rtlCol="0"/>
        <a:lstStyle/>
        <a:p>
          <a:pPr rtl="0"/>
          <a:endParaRPr lang="en-US"/>
        </a:p>
      </dgm:t>
    </dgm:pt>
    <dgm:pt modelId="{D614A336-5FF3-4391-AE65-C801E6B1982D}" type="sibTrans" cxnId="{2029BA2A-2457-4A98-99FA-B61D86B6DFC0}">
      <dgm:prSet/>
      <dgm:spPr/>
      <dgm:t>
        <a:bodyPr rtlCol="0"/>
        <a:lstStyle/>
        <a:p>
          <a:pPr rtl="0"/>
          <a:endParaRPr lang="en-US"/>
        </a:p>
      </dgm:t>
    </dgm:pt>
    <dgm:pt modelId="{82D8FC0B-BF2D-40D0-8601-CFE56FD67B92}">
      <dgm:prSet phldrT="[Text]" custT="1"/>
      <dgm:spPr/>
      <dgm:t>
        <a:bodyPr rtlCol="0"/>
        <a:lstStyle/>
        <a:p>
          <a:pPr rtl="0"/>
          <a:r>
            <a:rPr lang="en-US" sz="1600" dirty="0" smtClean="0"/>
            <a:t>13.11.2017</a:t>
          </a:r>
          <a:endParaRPr lang="ru" sz="1600" dirty="0"/>
        </a:p>
      </dgm:t>
    </dgm:pt>
    <dgm:pt modelId="{3F6E66F8-3F0A-4E92-84F6-1A9E7ED94FBF}" type="parTrans" cxnId="{8DAA4B39-AF8F-4F9A-90C7-8D44C750DA96}">
      <dgm:prSet/>
      <dgm:spPr/>
      <dgm:t>
        <a:bodyPr rtlCol="0"/>
        <a:lstStyle/>
        <a:p>
          <a:pPr rtl="0"/>
          <a:endParaRPr lang="en-US"/>
        </a:p>
      </dgm:t>
    </dgm:pt>
    <dgm:pt modelId="{020A973A-613B-4F38-9A1E-085548B6DF68}" type="sibTrans" cxnId="{8DAA4B39-AF8F-4F9A-90C7-8D44C750DA96}">
      <dgm:prSet/>
      <dgm:spPr/>
      <dgm:t>
        <a:bodyPr rtlCol="0"/>
        <a:lstStyle/>
        <a:p>
          <a:pPr rtl="0"/>
          <a:endParaRPr lang="en-US"/>
        </a:p>
      </dgm:t>
    </dgm:pt>
    <dgm:pt modelId="{E8D8B103-69EC-4511-8358-B6CC928047DB}">
      <dgm:prSet phldrT="[Text]"/>
      <dgm:spPr/>
      <dgm:t>
        <a:bodyPr rtlCol="0"/>
        <a:lstStyle/>
        <a:p>
          <a:pPr rtl="0"/>
          <a:r>
            <a:rPr lang="ru-RU" sz="1600" dirty="0" smtClean="0"/>
            <a:t>01.12.2017</a:t>
          </a:r>
          <a:endParaRPr lang="en-US" sz="1600" dirty="0"/>
        </a:p>
      </dgm:t>
    </dgm:pt>
    <dgm:pt modelId="{1D637EAC-CE50-46EA-AF5F-9FB480601BFE}" type="parTrans" cxnId="{EDABE1D7-6258-4908-B8B9-20F990FF78F7}">
      <dgm:prSet/>
      <dgm:spPr/>
      <dgm:t>
        <a:bodyPr rtlCol="0"/>
        <a:lstStyle/>
        <a:p>
          <a:pPr rtl="0"/>
          <a:endParaRPr lang="en-US"/>
        </a:p>
      </dgm:t>
    </dgm:pt>
    <dgm:pt modelId="{50AADD8D-53DE-40A4-9EDE-515AFE7CDEB8}" type="sibTrans" cxnId="{EDABE1D7-6258-4908-B8B9-20F990FF78F7}">
      <dgm:prSet/>
      <dgm:spPr/>
      <dgm:t>
        <a:bodyPr rtlCol="0"/>
        <a:lstStyle/>
        <a:p>
          <a:pPr rtl="0"/>
          <a:endParaRPr lang="en-US"/>
        </a:p>
      </dgm:t>
    </dgm:pt>
    <dgm:pt modelId="{67A02677-135E-4B0F-BC35-8E5F1E51F9A6}">
      <dgm:prSet phldrT="[Text]" custT="1"/>
      <dgm:spPr/>
      <dgm:t>
        <a:bodyPr rtlCol="0"/>
        <a:lstStyle/>
        <a:p>
          <a:pPr rtl="0"/>
          <a:r>
            <a:rPr lang="ru" sz="1400" dirty="0" smtClean="0"/>
            <a:t>0</a:t>
          </a:r>
          <a:r>
            <a:rPr lang="en-US" sz="1400" dirty="0" smtClean="0"/>
            <a:t>8.12.2017</a:t>
          </a:r>
          <a:endParaRPr lang="ru" sz="1400" dirty="0"/>
        </a:p>
      </dgm:t>
    </dgm:pt>
    <dgm:pt modelId="{ECA723FB-08BB-4F59-8B80-29F6E90B7D83}" type="parTrans" cxnId="{71DF218E-037B-4DC0-A6DE-BE09006DC683}">
      <dgm:prSet/>
      <dgm:spPr/>
      <dgm:t>
        <a:bodyPr rtlCol="0"/>
        <a:lstStyle/>
        <a:p>
          <a:pPr rtl="0"/>
          <a:endParaRPr lang="en-US"/>
        </a:p>
      </dgm:t>
    </dgm:pt>
    <dgm:pt modelId="{5114D3EC-BCB3-4290-900A-CD5F9605A204}" type="sibTrans" cxnId="{71DF218E-037B-4DC0-A6DE-BE09006DC683}">
      <dgm:prSet/>
      <dgm:spPr/>
      <dgm:t>
        <a:bodyPr rtlCol="0"/>
        <a:lstStyle/>
        <a:p>
          <a:pPr rtl="0"/>
          <a:endParaRPr lang="en-US"/>
        </a:p>
      </dgm:t>
    </dgm:pt>
    <dgm:pt modelId="{03C1E04F-85F6-40B3-A0F3-213FB8AE107E}" type="pres">
      <dgm:prSet presAssocID="{4E91585B-FD9B-4FDC-940E-F16B188611D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5DD43A9-1DAF-4AF8-B93F-002231B340F4}" type="pres">
      <dgm:prSet presAssocID="{3D196BA1-8327-42F7-B9E5-87D503CB93F4}" presName="composite" presStyleCnt="0"/>
      <dgm:spPr/>
    </dgm:pt>
    <dgm:pt modelId="{F1B29D40-6158-4812-B2C1-953BF9959822}" type="pres">
      <dgm:prSet presAssocID="{3D196BA1-8327-42F7-B9E5-87D503CB93F4}" presName="bgChev" presStyleLbl="node1" presStyleIdx="0" presStyleCnt="3" custScaleX="126631" custScaleY="126630"/>
      <dgm:spPr/>
    </dgm:pt>
    <dgm:pt modelId="{73A53A56-C7DC-4AAC-A87E-DB3D1036D1EE}" type="pres">
      <dgm:prSet presAssocID="{3D196BA1-8327-42F7-B9E5-87D503CB93F4}" presName="txNode" presStyleLbl="fgAcc1" presStyleIdx="0" presStyleCnt="3" custScaleX="135108" custScaleY="13510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B17F3B4-600A-4CE5-A22F-67422DEA3775}" type="pres">
      <dgm:prSet presAssocID="{2F8CDDFD-859D-49A6-83DB-88370576A339}" presName="compositeSpace" presStyleCnt="0"/>
      <dgm:spPr/>
    </dgm:pt>
    <dgm:pt modelId="{269B63CB-5ED7-42FC-B24E-49B9E6479AD2}" type="pres">
      <dgm:prSet presAssocID="{4C944641-FCF5-4AD8-B261-60AA0024A79E}" presName="composite" presStyleCnt="0"/>
      <dgm:spPr/>
    </dgm:pt>
    <dgm:pt modelId="{A33B6407-611A-47C1-8F11-11F4B43E3BA6}" type="pres">
      <dgm:prSet presAssocID="{4C944641-FCF5-4AD8-B261-60AA0024A79E}" presName="bgChev" presStyleLbl="node1" presStyleIdx="1" presStyleCnt="3" custScaleX="113808" custScaleY="149192"/>
      <dgm:spPr/>
    </dgm:pt>
    <dgm:pt modelId="{A9EA7C76-27AE-4735-BCE5-63AC65591A0F}" type="pres">
      <dgm:prSet presAssocID="{4C944641-FCF5-4AD8-B261-60AA0024A79E}" presName="txNode" presStyleLbl="fgAcc1" presStyleIdx="1" presStyleCnt="3" custScaleX="122972" custScaleY="12297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5420C1-1D20-4824-A2A2-917C15D92A2B}" type="pres">
      <dgm:prSet presAssocID="{FCC9CB30-198F-41E6-B00A-25E93E3DC839}" presName="compositeSpace" presStyleCnt="0"/>
      <dgm:spPr/>
    </dgm:pt>
    <dgm:pt modelId="{8EC6BC53-5DB8-4769-9D7D-706542416C7F}" type="pres">
      <dgm:prSet presAssocID="{B7F213D6-AC1C-4269-8455-91A2A9931F05}" presName="composite" presStyleCnt="0"/>
      <dgm:spPr/>
    </dgm:pt>
    <dgm:pt modelId="{2E5F26DE-5046-425E-8CE5-81AABA87F06B}" type="pres">
      <dgm:prSet presAssocID="{B7F213D6-AC1C-4269-8455-91A2A9931F05}" presName="bgChev" presStyleLbl="node1" presStyleIdx="2" presStyleCnt="3" custScaleX="144743" custScaleY="144743"/>
      <dgm:spPr/>
    </dgm:pt>
    <dgm:pt modelId="{6A304773-9EB8-4E73-8888-D75C2036D148}" type="pres">
      <dgm:prSet presAssocID="{B7F213D6-AC1C-4269-8455-91A2A9931F05}" presName="txNode" presStyleLbl="fgAcc1" presStyleIdx="2" presStyleCnt="3" custScaleX="126755" custScaleY="12675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14BB740-54F2-4206-9DB4-DD9C51FF3ABE}" type="presOf" srcId="{4C944641-FCF5-4AD8-B261-60AA0024A79E}" destId="{A9EA7C76-27AE-4735-BCE5-63AC65591A0F}" srcOrd="0" destOrd="0" presId="urn:microsoft.com/office/officeart/2005/8/layout/chevronAccent+Icon"/>
    <dgm:cxn modelId="{ACFD0A30-8F4E-4F8F-83BD-6B1071B359A6}" type="presOf" srcId="{67A02677-135E-4B0F-BC35-8E5F1E51F9A6}" destId="{6A304773-9EB8-4E73-8888-D75C2036D148}" srcOrd="0" destOrd="1" presId="urn:microsoft.com/office/officeart/2005/8/layout/chevronAccent+Icon"/>
    <dgm:cxn modelId="{3034C04C-4B99-4452-89EF-B3C28EEE5939}" srcId="{4E91585B-FD9B-4FDC-940E-F16B188611DF}" destId="{3D196BA1-8327-42F7-B9E5-87D503CB93F4}" srcOrd="0" destOrd="0" parTransId="{A2507B0B-8670-490A-A262-42446148EFC1}" sibTransId="{2F8CDDFD-859D-49A6-83DB-88370576A339}"/>
    <dgm:cxn modelId="{9F9815ED-458E-4413-BBD9-5AA96F00EDA8}" type="presOf" srcId="{B7F213D6-AC1C-4269-8455-91A2A9931F05}" destId="{6A304773-9EB8-4E73-8888-D75C2036D148}" srcOrd="0" destOrd="0" presId="urn:microsoft.com/office/officeart/2005/8/layout/chevronAccent+Icon"/>
    <dgm:cxn modelId="{EDABE1D7-6258-4908-B8B9-20F990FF78F7}" srcId="{4C944641-FCF5-4AD8-B261-60AA0024A79E}" destId="{E8D8B103-69EC-4511-8358-B6CC928047DB}" srcOrd="0" destOrd="0" parTransId="{1D637EAC-CE50-46EA-AF5F-9FB480601BFE}" sibTransId="{50AADD8D-53DE-40A4-9EDE-515AFE7CDEB8}"/>
    <dgm:cxn modelId="{0BC418DD-0307-45EC-AB6B-3B765E27B354}" type="presOf" srcId="{4E91585B-FD9B-4FDC-940E-F16B188611DF}" destId="{03C1E04F-85F6-40B3-A0F3-213FB8AE107E}" srcOrd="0" destOrd="0" presId="urn:microsoft.com/office/officeart/2005/8/layout/chevronAccent+Icon"/>
    <dgm:cxn modelId="{71DF218E-037B-4DC0-A6DE-BE09006DC683}" srcId="{B7F213D6-AC1C-4269-8455-91A2A9931F05}" destId="{67A02677-135E-4B0F-BC35-8E5F1E51F9A6}" srcOrd="0" destOrd="0" parTransId="{ECA723FB-08BB-4F59-8B80-29F6E90B7D83}" sibTransId="{5114D3EC-BCB3-4290-900A-CD5F9605A204}"/>
    <dgm:cxn modelId="{71E077FD-77A0-4218-96A2-232E48796826}" type="presOf" srcId="{3D196BA1-8327-42F7-B9E5-87D503CB93F4}" destId="{73A53A56-C7DC-4AAC-A87E-DB3D1036D1EE}" srcOrd="0" destOrd="0" presId="urn:microsoft.com/office/officeart/2005/8/layout/chevronAccent+Icon"/>
    <dgm:cxn modelId="{2029BA2A-2457-4A98-99FA-B61D86B6DFC0}" srcId="{4E91585B-FD9B-4FDC-940E-F16B188611DF}" destId="{B7F213D6-AC1C-4269-8455-91A2A9931F05}" srcOrd="2" destOrd="0" parTransId="{3D956855-F314-45DD-A7E4-9DA3886AB7CC}" sibTransId="{D614A336-5FF3-4391-AE65-C801E6B1982D}"/>
    <dgm:cxn modelId="{8DAA4B39-AF8F-4F9A-90C7-8D44C750DA96}" srcId="{3D196BA1-8327-42F7-B9E5-87D503CB93F4}" destId="{82D8FC0B-BF2D-40D0-8601-CFE56FD67B92}" srcOrd="0" destOrd="0" parTransId="{3F6E66F8-3F0A-4E92-84F6-1A9E7ED94FBF}" sibTransId="{020A973A-613B-4F38-9A1E-085548B6DF68}"/>
    <dgm:cxn modelId="{E28F99C8-4840-4803-9B93-FC60632C0406}" type="presOf" srcId="{82D8FC0B-BF2D-40D0-8601-CFE56FD67B92}" destId="{73A53A56-C7DC-4AAC-A87E-DB3D1036D1EE}" srcOrd="0" destOrd="1" presId="urn:microsoft.com/office/officeart/2005/8/layout/chevronAccent+Icon"/>
    <dgm:cxn modelId="{DA278ECD-ED39-4044-9E8D-6DE29F7C3FB3}" srcId="{4E91585B-FD9B-4FDC-940E-F16B188611DF}" destId="{4C944641-FCF5-4AD8-B261-60AA0024A79E}" srcOrd="1" destOrd="0" parTransId="{8E5E79D8-FB05-4739-B0F5-8BE6ED2F29C8}" sibTransId="{FCC9CB30-198F-41E6-B00A-25E93E3DC839}"/>
    <dgm:cxn modelId="{0ED7A59D-F571-4C70-BC73-16374553CA58}" type="presOf" srcId="{E8D8B103-69EC-4511-8358-B6CC928047DB}" destId="{A9EA7C76-27AE-4735-BCE5-63AC65591A0F}" srcOrd="0" destOrd="1" presId="urn:microsoft.com/office/officeart/2005/8/layout/chevronAccent+Icon"/>
    <dgm:cxn modelId="{7681925B-DCA2-4235-8C1F-A2F47F135D4F}" type="presParOf" srcId="{03C1E04F-85F6-40B3-A0F3-213FB8AE107E}" destId="{A5DD43A9-1DAF-4AF8-B93F-002231B340F4}" srcOrd="0" destOrd="0" presId="urn:microsoft.com/office/officeart/2005/8/layout/chevronAccent+Icon"/>
    <dgm:cxn modelId="{453433A2-52BB-45E6-865E-7A9A56B82E23}" type="presParOf" srcId="{A5DD43A9-1DAF-4AF8-B93F-002231B340F4}" destId="{F1B29D40-6158-4812-B2C1-953BF9959822}" srcOrd="0" destOrd="0" presId="urn:microsoft.com/office/officeart/2005/8/layout/chevronAccent+Icon"/>
    <dgm:cxn modelId="{F180A7DD-2C03-41A3-A5C5-5C481A8399EF}" type="presParOf" srcId="{A5DD43A9-1DAF-4AF8-B93F-002231B340F4}" destId="{73A53A56-C7DC-4AAC-A87E-DB3D1036D1EE}" srcOrd="1" destOrd="0" presId="urn:microsoft.com/office/officeart/2005/8/layout/chevronAccent+Icon"/>
    <dgm:cxn modelId="{0DA8E18B-F11E-4A77-82F2-C0F1F4C03787}" type="presParOf" srcId="{03C1E04F-85F6-40B3-A0F3-213FB8AE107E}" destId="{8B17F3B4-600A-4CE5-A22F-67422DEA3775}" srcOrd="1" destOrd="0" presId="urn:microsoft.com/office/officeart/2005/8/layout/chevronAccent+Icon"/>
    <dgm:cxn modelId="{C21E9893-34E4-4D6D-98A5-8EC0F1967E97}" type="presParOf" srcId="{03C1E04F-85F6-40B3-A0F3-213FB8AE107E}" destId="{269B63CB-5ED7-42FC-B24E-49B9E6479AD2}" srcOrd="2" destOrd="0" presId="urn:microsoft.com/office/officeart/2005/8/layout/chevronAccent+Icon"/>
    <dgm:cxn modelId="{30FF3382-49D7-4ED7-9ED2-5AA086A4D125}" type="presParOf" srcId="{269B63CB-5ED7-42FC-B24E-49B9E6479AD2}" destId="{A33B6407-611A-47C1-8F11-11F4B43E3BA6}" srcOrd="0" destOrd="0" presId="urn:microsoft.com/office/officeart/2005/8/layout/chevronAccent+Icon"/>
    <dgm:cxn modelId="{FA6AB1F2-32EA-4966-BA56-E149FDFA4FE3}" type="presParOf" srcId="{269B63CB-5ED7-42FC-B24E-49B9E6479AD2}" destId="{A9EA7C76-27AE-4735-BCE5-63AC65591A0F}" srcOrd="1" destOrd="0" presId="urn:microsoft.com/office/officeart/2005/8/layout/chevronAccent+Icon"/>
    <dgm:cxn modelId="{86199E1D-32B0-4545-8D32-9FAA17A74BB6}" type="presParOf" srcId="{03C1E04F-85F6-40B3-A0F3-213FB8AE107E}" destId="{295420C1-1D20-4824-A2A2-917C15D92A2B}" srcOrd="3" destOrd="0" presId="urn:microsoft.com/office/officeart/2005/8/layout/chevronAccent+Icon"/>
    <dgm:cxn modelId="{6F2A5FD8-6E1B-40FA-9282-17028E4FE322}" type="presParOf" srcId="{03C1E04F-85F6-40B3-A0F3-213FB8AE107E}" destId="{8EC6BC53-5DB8-4769-9D7D-706542416C7F}" srcOrd="4" destOrd="0" presId="urn:microsoft.com/office/officeart/2005/8/layout/chevronAccent+Icon"/>
    <dgm:cxn modelId="{DEAE862E-9917-429F-B265-F75A3161E95A}" type="presParOf" srcId="{8EC6BC53-5DB8-4769-9D7D-706542416C7F}" destId="{2E5F26DE-5046-425E-8CE5-81AABA87F06B}" srcOrd="0" destOrd="0" presId="urn:microsoft.com/office/officeart/2005/8/layout/chevronAccent+Icon"/>
    <dgm:cxn modelId="{DB84F00F-B337-457B-B919-2F8BC8676F97}" type="presParOf" srcId="{8EC6BC53-5DB8-4769-9D7D-706542416C7F}" destId="{6A304773-9EB8-4E73-8888-D75C2036D1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29D40-6158-4812-B2C1-953BF9959822}">
      <dsp:nvSpPr>
        <dsp:cNvPr id="0" name=""/>
        <dsp:cNvSpPr/>
      </dsp:nvSpPr>
      <dsp:spPr>
        <a:xfrm>
          <a:off x="4381" y="1269104"/>
          <a:ext cx="3313414" cy="1278968"/>
        </a:xfrm>
        <a:prstGeom prst="chevron">
          <a:avLst>
            <a:gd name="adj" fmla="val 4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53A56-C7DC-4AAC-A87E-DB3D1036D1EE}">
      <dsp:nvSpPr>
        <dsp:cNvPr id="0" name=""/>
        <dsp:cNvSpPr/>
      </dsp:nvSpPr>
      <dsp:spPr>
        <a:xfrm>
          <a:off x="662683" y="1478791"/>
          <a:ext cx="2985299" cy="136459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rtlCol="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1600" b="1" kern="1200" dirty="0" smtClean="0"/>
            <a:t>Спринт 1</a:t>
          </a:r>
          <a:endParaRPr lang="en-US" sz="1600" b="1" kern="1200" dirty="0" smtClean="0"/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На основе макета сделана первая версия с календарем</a:t>
          </a:r>
          <a:endParaRPr lang="en-US" sz="1600" kern="1200" dirty="0" smtClean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13.11.2017</a:t>
          </a:r>
          <a:endParaRPr lang="ru" sz="1600" kern="1200" dirty="0"/>
        </a:p>
      </dsp:txBody>
      <dsp:txXfrm>
        <a:off x="702651" y="1518759"/>
        <a:ext cx="2905363" cy="1284660"/>
      </dsp:txXfrm>
    </dsp:sp>
    <dsp:sp modelId="{A33B6407-611A-47C1-8F11-11F4B43E3BA6}">
      <dsp:nvSpPr>
        <dsp:cNvPr id="0" name=""/>
        <dsp:cNvSpPr/>
      </dsp:nvSpPr>
      <dsp:spPr>
        <a:xfrm>
          <a:off x="3729388" y="1242778"/>
          <a:ext cx="2977889" cy="1506845"/>
        </a:xfrm>
        <a:prstGeom prst="chevron">
          <a:avLst>
            <a:gd name="adj" fmla="val 4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A7C76-27AE-4735-BCE5-63AC65591A0F}">
      <dsp:nvSpPr>
        <dsp:cNvPr id="0" name=""/>
        <dsp:cNvSpPr/>
      </dsp:nvSpPr>
      <dsp:spPr>
        <a:xfrm>
          <a:off x="4354004" y="1627691"/>
          <a:ext cx="2717146" cy="124202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rtlCol="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1600" b="1" kern="1200" dirty="0" smtClean="0"/>
            <a:t>Спринт 2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1400" kern="1200" dirty="0" smtClean="0"/>
            <a:t>Сделан таймер</a:t>
          </a:r>
          <a:endParaRPr lang="ru" sz="14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01.12.2017</a:t>
          </a:r>
          <a:endParaRPr lang="en-US" sz="1600" kern="1200" dirty="0"/>
        </a:p>
      </dsp:txBody>
      <dsp:txXfrm>
        <a:off x="4390382" y="1664069"/>
        <a:ext cx="2644390" cy="1169266"/>
      </dsp:txXfrm>
    </dsp:sp>
    <dsp:sp modelId="{2E5F26DE-5046-425E-8CE5-81AABA87F06B}">
      <dsp:nvSpPr>
        <dsp:cNvPr id="0" name=""/>
        <dsp:cNvSpPr/>
      </dsp:nvSpPr>
      <dsp:spPr>
        <a:xfrm>
          <a:off x="7152556" y="1244460"/>
          <a:ext cx="3787331" cy="1461910"/>
        </a:xfrm>
        <a:prstGeom prst="chevron">
          <a:avLst>
            <a:gd name="adj" fmla="val 4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04773-9EB8-4E73-8888-D75C2036D148}">
      <dsp:nvSpPr>
        <dsp:cNvPr id="0" name=""/>
        <dsp:cNvSpPr/>
      </dsp:nvSpPr>
      <dsp:spPr>
        <a:xfrm>
          <a:off x="8140100" y="1587801"/>
          <a:ext cx="2800734" cy="128023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rtlCol="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1600" b="1" kern="1200" dirty="0" smtClean="0"/>
            <a:t>Спринт 3</a:t>
          </a:r>
          <a:endParaRPr lang="en-US" sz="1600" b="1" kern="1200" dirty="0" smtClean="0"/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1300" kern="1200" dirty="0" smtClean="0"/>
            <a:t>Добавлен значок и изменение дизайна</a:t>
          </a:r>
          <a:endParaRPr lang="ru" sz="13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" sz="1400" kern="1200" dirty="0" smtClean="0"/>
            <a:t>0</a:t>
          </a:r>
          <a:r>
            <a:rPr lang="en-US" sz="1400" kern="1200" dirty="0" smtClean="0"/>
            <a:t>8.12.2017</a:t>
          </a:r>
          <a:endParaRPr lang="ru" sz="1400" kern="1200" dirty="0"/>
        </a:p>
      </dsp:txBody>
      <dsp:txXfrm>
        <a:off x="8177597" y="1625298"/>
        <a:ext cx="2725740" cy="1205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08.09.2016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08.09.2016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601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"/>
              <a:t>Может потребоваться несколько слайдов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1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Восход солнца над зелеными холмами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rtlCol="0" anchor="b">
            <a:normAutofit/>
          </a:bodyPr>
          <a:lstStyle>
            <a:lvl1pPr algn="ctr" rtl="0"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 rtl="0">
              <a:buNone/>
              <a:defRPr sz="2800"/>
            </a:lvl2pPr>
            <a:lvl3pPr marL="914400" indent="0" algn="ctr" rtl="0">
              <a:buNone/>
              <a:defRPr sz="2400"/>
            </a:lvl3pPr>
            <a:lvl4pPr marL="1371600" indent="0" algn="ctr" rtl="0">
              <a:buNone/>
              <a:defRPr sz="2000"/>
            </a:lvl4pPr>
            <a:lvl5pPr marL="1828800" indent="0" algn="ctr" rtl="0">
              <a:buNone/>
              <a:defRPr sz="2000"/>
            </a:lvl5pPr>
            <a:lvl6pPr marL="2286000" indent="0" algn="ctr" rtl="0">
              <a:buNone/>
              <a:defRPr sz="2000"/>
            </a:lvl6pPr>
            <a:lvl7pPr marL="2743200" indent="0" algn="ctr" rtl="0">
              <a:buNone/>
              <a:defRPr sz="2000"/>
            </a:lvl7pPr>
            <a:lvl8pPr marL="3200400" indent="0" algn="ctr" rtl="0">
              <a:buNone/>
              <a:defRPr sz="2000"/>
            </a:lvl8pPr>
            <a:lvl9pPr marL="3657600" indent="0" algn="ctr" rtl="0">
              <a:buNone/>
              <a:defRPr sz="2000"/>
            </a:lvl9pPr>
          </a:lstStyle>
          <a:p>
            <a:pPr rtl="0"/>
            <a:r>
              <a:rPr lang="ru-RU" smtClean="0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Альтернативный 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algn="l"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US"/>
              <a:t>08.09.2016</a:t>
            </a: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rtlCol="0" anchor="b">
            <a:normAutofit/>
          </a:bodyPr>
          <a:lstStyle>
            <a:lvl1pPr algn="l"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0"/>
          <a:lstStyle>
            <a:lvl1pPr marL="0" indent="0" algn="ctr" rtl="0">
              <a:buNone/>
              <a:defRPr sz="3200">
                <a:solidFill>
                  <a:schemeClr val="tx2"/>
                </a:solidFill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08.09.2016</a:t>
            </a: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08.09.2016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08.09.2016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6pPr algn="l" rtl="0">
              <a:defRPr/>
            </a:lvl6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08.09.2016</a:t>
            </a:r>
            <a:endParaRPr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08.09.2016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Альтернативный 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US"/>
              <a:t>08.09.2016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08.09.2016</a:t>
            </a: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 cap="none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 cap="none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08.09.2016</a:t>
            </a: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08.09.2016</a:t>
            </a: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US"/>
              <a:t>08.09.2016</a:t>
            </a: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algn="l" rtl="0">
              <a:defRPr sz="3400" b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08.09.2016</a:t>
            </a: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t>Стиль образца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  <a:p>
            <a:pPr lvl="5" rtl="0"/>
            <a:r>
              <a:t>Шестой</a:t>
            </a:r>
          </a:p>
          <a:p>
            <a:pPr lvl="6" rtl="0"/>
            <a:r>
              <a:t>Седьмой</a:t>
            </a:r>
          </a:p>
          <a:p>
            <a:pPr lvl="7" rtl="0"/>
            <a:r>
              <a:t>Восьмой</a:t>
            </a:r>
          </a:p>
          <a:p>
            <a:pPr lvl="8" rtl="0"/>
            <a:r>
              <a:t>Девятый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 cap="all" baseline="0">
                <a:solidFill>
                  <a:schemeClr val="bg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bg2"/>
                </a:solidFill>
              </a:defRPr>
            </a:lvl1pPr>
          </a:lstStyle>
          <a:p>
            <a:pPr rtl="0"/>
            <a:r>
              <a:rPr lang="en-US"/>
              <a:t>08.09.2016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bg2"/>
                </a:solidFill>
              </a:defRPr>
            </a:lvl1pPr>
          </a:lstStyle>
          <a:p>
            <a:pPr rtl="0"/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XwGC7" TargetMode="External"/><Relationship Id="rId2" Type="http://schemas.openxmlformats.org/officeDocument/2006/relationships/hyperlink" Target="https://goo.gl/oj16GH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Fitness app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 rtl="0"/>
            <a:r>
              <a:rPr lang="ru" dirty="0" smtClean="0"/>
              <a:t>Приведи себя в форму за 2 месяца</a:t>
            </a:r>
            <a:endParaRPr lang="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663" y="1809750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679404" cy="1990725"/>
          </a:xfrm>
        </p:spPr>
        <p:txBody>
          <a:bodyPr/>
          <a:lstStyle/>
          <a:p>
            <a:r>
              <a:rPr lang="ru-RU" b="1" dirty="0" smtClean="0"/>
              <a:t>Краткое описание</a:t>
            </a:r>
            <a:r>
              <a:rPr lang="en-US" b="1" dirty="0" smtClean="0"/>
              <a:t>:</a:t>
            </a:r>
            <a:endParaRPr lang="ru-RU" b="1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Приложение позволяет создать индивидуальную программу тренировок и отслеживать результаты.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5150"/>
            <a:ext cx="3857625" cy="685800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491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b="1" dirty="0" smtClean="0"/>
              <a:t>Цель</a:t>
            </a:r>
            <a:r>
              <a:rPr lang="en-US" b="1" dirty="0" smtClean="0"/>
              <a:t>:</a:t>
            </a:r>
            <a:endParaRPr lang="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" dirty="0" smtClean="0"/>
              <a:t>Получить работоспособное приложение, которые будет удовлетворять собственным потребностям.</a:t>
            </a:r>
            <a:endParaRPr lang="ru" dirty="0"/>
          </a:p>
          <a:p>
            <a:pPr rtl="0"/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Желаемый результат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260648"/>
            <a:ext cx="3465115" cy="6160206"/>
          </a:xfrm>
        </p:spPr>
      </p:pic>
    </p:spTree>
    <p:extLst>
      <p:ext uri="{BB962C8B-B14F-4D97-AF65-F5344CB8AC3E}">
        <p14:creationId xmlns:p14="http://schemas.microsoft.com/office/powerpoint/2010/main" val="65899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b="1" dirty="0" smtClean="0"/>
              <a:t>Требования</a:t>
            </a:r>
            <a:r>
              <a:rPr lang="en-US" b="1" dirty="0" smtClean="0"/>
              <a:t>:</a:t>
            </a:r>
            <a:endParaRPr lang="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" dirty="0" smtClean="0"/>
              <a:t>Тренировки на каждый день для разных уровней физ. подготовки человека.</a:t>
            </a:r>
            <a:endParaRPr lang="ru" dirty="0"/>
          </a:p>
          <a:p>
            <a:pPr rtl="0"/>
            <a:r>
              <a:rPr lang="ru" dirty="0" smtClean="0"/>
              <a:t>Сохранение данных и составление статистики.</a:t>
            </a:r>
            <a:endParaRPr lang="ru" dirty="0"/>
          </a:p>
          <a:p>
            <a:pPr rtl="0"/>
            <a:r>
              <a:rPr lang="ru" dirty="0" smtClean="0"/>
              <a:t>Удобство и простота использования.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b="1" dirty="0"/>
              <a:t>Роли и обязанности проектной </a:t>
            </a:r>
            <a:r>
              <a:rPr lang="ru" b="1" dirty="0" smtClean="0"/>
              <a:t>группы</a:t>
            </a:r>
            <a:r>
              <a:rPr lang="en-US" b="1" dirty="0" smtClean="0"/>
              <a:t>:</a:t>
            </a:r>
            <a:endParaRPr lang="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Заманов</a:t>
            </a:r>
            <a:r>
              <a:rPr lang="ru-RU" dirty="0" smtClean="0"/>
              <a:t> </a:t>
            </a:r>
            <a:r>
              <a:rPr lang="ru-RU" dirty="0" err="1" smtClean="0"/>
              <a:t>Арслан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Дизайнер</a:t>
            </a:r>
          </a:p>
          <a:p>
            <a:pPr lvl="1"/>
            <a:r>
              <a:rPr lang="ru-RU" dirty="0" smtClean="0"/>
              <a:t>Проектный – менеджер</a:t>
            </a:r>
          </a:p>
          <a:p>
            <a:r>
              <a:rPr lang="ru-RU" dirty="0" smtClean="0"/>
              <a:t>Аминов Эмиль</a:t>
            </a:r>
          </a:p>
          <a:p>
            <a:pPr lvl="1"/>
            <a:r>
              <a:rPr lang="ru-RU" dirty="0" smtClean="0"/>
              <a:t>Главный разработчик</a:t>
            </a:r>
          </a:p>
        </p:txBody>
      </p:sp>
    </p:spTree>
    <p:extLst>
      <p:ext uri="{BB962C8B-B14F-4D97-AF65-F5344CB8AC3E}">
        <p14:creationId xmlns:p14="http://schemas.microsoft.com/office/powerpoint/2010/main" val="559315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Расписание и </a:t>
            </a:r>
            <a:r>
              <a:rPr lang="ru" dirty="0" smtClean="0"/>
              <a:t>спринты </a:t>
            </a:r>
            <a:r>
              <a:rPr lang="ru" dirty="0"/>
              <a:t>проекта</a:t>
            </a:r>
          </a:p>
        </p:txBody>
      </p:sp>
      <p:graphicFrame>
        <p:nvGraphicFramePr>
          <p:cNvPr id="4" name="Объект 3" descr="Схема с уголковым процессом, представляющая четыре вехи слева направо. Поле каждой вехи содержит пункты списка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064555"/>
              </p:ext>
            </p:extLst>
          </p:nvPr>
        </p:nvGraphicFramePr>
        <p:xfrm>
          <a:off x="767408" y="1916832"/>
          <a:ext cx="10945216" cy="4112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77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Используемые программы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ru-RU" dirty="0" smtClean="0"/>
              <a:t>сервисы</a:t>
            </a:r>
            <a:r>
              <a:rPr lang="en-US" dirty="0" smtClean="0"/>
              <a:t>:</a:t>
            </a:r>
            <a:endParaRPr lang="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US" dirty="0" smtClean="0"/>
              <a:t>Trello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goo.gl/oj16GH</a:t>
            </a:r>
            <a:endParaRPr lang="ru-RU" dirty="0"/>
          </a:p>
          <a:p>
            <a:r>
              <a:rPr lang="ru-RU" dirty="0" smtClean="0"/>
              <a:t>Коммуникация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Telegram</a:t>
            </a:r>
          </a:p>
          <a:p>
            <a:r>
              <a:rPr lang="en-US" dirty="0" smtClean="0"/>
              <a:t>Drive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goo.gl/FXwGC7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/>
              <a:t>https://github.com/lionZamanov/Calendar-of-health</a:t>
            </a:r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Синие полосы 16 х 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092_TF03417271_TF03417271" id="{8E779135-F8A5-4813-BE3E-5BF2FB77C896}" vid="{2C038C33-191C-4C46-94BC-3C23BCA2E37C}"/>
    </a:ext>
  </a:extLst>
</a:theme>
</file>

<file path=ppt/theme/theme2.xml><?xml version="1.0" encoding="utf-8"?>
<a:theme xmlns:a="http://schemas.openxmlformats.org/drawingml/2006/main" name="Тема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tf03417271</Template>
  <TotalTime>191</TotalTime>
  <Words>135</Words>
  <Application>Microsoft Office PowerPoint</Application>
  <PresentationFormat>Широкоэкранный</PresentationFormat>
  <Paragraphs>41</Paragraphs>
  <Slides>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Corbel</vt:lpstr>
      <vt:lpstr>Euphemia</vt:lpstr>
      <vt:lpstr>Wingdings</vt:lpstr>
      <vt:lpstr>Синие полосы 16 х 9</vt:lpstr>
      <vt:lpstr>Fitness app</vt:lpstr>
      <vt:lpstr>Краткое описание:</vt:lpstr>
      <vt:lpstr>Цель:</vt:lpstr>
      <vt:lpstr>Желаемый результат</vt:lpstr>
      <vt:lpstr>Требования:</vt:lpstr>
      <vt:lpstr>Роли и обязанности проектной группы:</vt:lpstr>
      <vt:lpstr>Расписание и спринты проекта</vt:lpstr>
      <vt:lpstr>Используемые программы и сервисы: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app</dc:title>
  <dc:creator>Kot/leta</dc:creator>
  <cp:lastModifiedBy>Kot/leta</cp:lastModifiedBy>
  <cp:revision>11</cp:revision>
  <dcterms:created xsi:type="dcterms:W3CDTF">2017-12-16T01:15:13Z</dcterms:created>
  <dcterms:modified xsi:type="dcterms:W3CDTF">2017-12-16T11:39:02Z</dcterms:modified>
</cp:coreProperties>
</file>