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y Boltavsky" initials="VB" lastIdx="1" clrIdx="0">
    <p:extLst>
      <p:ext uri="{19B8F6BF-5375-455C-9EA6-DF929625EA0E}">
        <p15:presenceInfo xmlns:p15="http://schemas.microsoft.com/office/powerpoint/2012/main" userId="S::VALERYBO@il.ibm.com::f5db0602-6fb5-49d2-bc8b-baa823c4ca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BA5F-CF8A-4AA5-BB35-F944B7C31B81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AAFC-27CA-48F7-815E-BF94AAFBB6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82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D283-0FDD-437F-B5FE-260E78460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CCD9-097B-455C-8C76-8860976EC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4AD9-3E1F-4447-84FB-AD3599BF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D963-F00D-4670-8BB7-39577E8C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C89F-8E28-4911-9DD5-11BE0D11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9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542C-0886-4CB6-99D1-4968160C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1B9D-425B-442E-A0B8-216A3D9E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2691-CD9A-4E20-B2D2-8301B12F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0021-F916-4F9D-B564-B7D5040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6728-5451-466D-957F-A8859302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90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32994-9AF2-4D8E-8F50-53DE3ED7D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C288-8375-4C6D-81E3-82128724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01B5-569A-4D60-9998-90711986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FB95-FE7D-48E3-9FBC-283E5E21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1B86-A414-4F26-B668-6CED545D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813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B73-B01C-433A-907A-E840207F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68BB-B0F4-46F9-8383-18CBFB55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3F3E-A1F3-4313-99F6-6DC74B63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07FA-D382-4076-9772-6AB70226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D7AA-D4E8-4156-84CC-0E55262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04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D514-B12D-4D3C-A5FF-FAF6BCF6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27DFC-6615-4FAF-82D0-3429BB4D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905E-560A-4335-A638-8B21590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DAFF-C430-4953-86CC-9025D14D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677E-E053-46C1-B38F-47C3EEE8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33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76C5-9B48-4234-B80A-391B4C31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2506-8054-4951-9A1D-5FA867C8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FC74-650D-45BA-920F-687BEDD9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A6565-B37E-486A-9BFE-E94BA5E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BF2D-B3EF-4613-8F66-29B85E3F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8C4E-0B80-4202-94F2-5B07D66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452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3BF-7EE7-4E0B-8467-969A2F7D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DAA7-0020-463E-AC87-9BFAB54D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0C78A-E552-44B9-849F-7A2C9551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1F147-0DCF-46A3-AC6F-44502DA4A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F9B4E-0761-4F01-AC0C-DF55AE590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832E3-6120-4446-995A-6B10D706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C2F6A-0E79-4FD1-92B9-0E2ABF9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2CAC5-1DF5-4557-B479-8048D2E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45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63C3-A68E-47AE-B579-92CC0DD7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10A8C-52F5-4FCC-8E35-8F92BB50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5750F-0A3C-4A2A-942D-60EB6DC7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4595-0136-42B6-8BFD-2BDA7B9B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99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9D8B5-88A9-4384-9611-A5345F8F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123DB-4E39-4E11-B854-63140A59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41CA-79A7-422E-A1A8-CF40DA0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951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83F-0BBD-48C0-BC26-7F74FB90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C8CC-EB98-45E4-994D-85E0708B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DB0C-79A0-4CC2-8854-9A606EB2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2146-4B75-4F10-979B-25F7A353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7286-85C0-4FE5-84A0-EC89237E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7D822-E24B-493F-869C-D265C760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737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80DF-055B-4DBA-AFAD-21DFA597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408A5-AE77-400D-9E3D-FC45280E7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2D5A-4DE4-4B69-92B1-C76F9F69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FD2AF-D69B-42A5-92D0-5BE3B307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F0170-8E90-438E-A9D5-49A68DE6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2666-3E32-474B-A2DF-3E1641F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9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84EAF-FE4C-4974-8DF5-17E7F9EA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ECE7-D8ED-4931-A31D-25D3A1972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4233-F089-451F-A059-CA59558B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7066-6927-4F32-A4A9-4352DC4A9065}" type="datetimeFigureOut">
              <a:rPr lang="en-IL" smtClean="0"/>
              <a:t>25/12/2021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4B85-EE87-45CB-B4AF-FF13E5983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FC5B-7535-4C09-BB91-5A14CF2B0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0462-925A-4F30-88F3-A155FC34C7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7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DAACC-DDD4-4EED-87C7-FEF5CFE1981C}"/>
              </a:ext>
            </a:extLst>
          </p:cNvPr>
          <p:cNvSpPr/>
          <p:nvPr/>
        </p:nvSpPr>
        <p:spPr>
          <a:xfrm>
            <a:off x="1620787" y="2324007"/>
            <a:ext cx="1894114" cy="79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(UI)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E347C4-A248-4A61-BE60-1C32C984A2B5}"/>
              </a:ext>
            </a:extLst>
          </p:cNvPr>
          <p:cNvCxnSpPr>
            <a:cxnSpLocks/>
          </p:cNvCxnSpPr>
          <p:nvPr/>
        </p:nvCxnSpPr>
        <p:spPr>
          <a:xfrm>
            <a:off x="3540154" y="2801922"/>
            <a:ext cx="1424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A8423-B164-4D7C-B807-15D0894EF146}"/>
              </a:ext>
            </a:extLst>
          </p:cNvPr>
          <p:cNvCxnSpPr>
            <a:cxnSpLocks/>
          </p:cNvCxnSpPr>
          <p:nvPr/>
        </p:nvCxnSpPr>
        <p:spPr>
          <a:xfrm flipH="1">
            <a:off x="3540154" y="2585206"/>
            <a:ext cx="1424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6F0DC0-BA56-44CB-BCED-3CB34778D554}"/>
              </a:ext>
            </a:extLst>
          </p:cNvPr>
          <p:cNvSpPr/>
          <p:nvPr/>
        </p:nvSpPr>
        <p:spPr>
          <a:xfrm>
            <a:off x="4964385" y="2324007"/>
            <a:ext cx="1894114" cy="79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endpoint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60800-1A9F-4F33-94F0-3BF402FF688D}"/>
              </a:ext>
            </a:extLst>
          </p:cNvPr>
          <p:cNvSpPr txBox="1"/>
          <p:nvPr/>
        </p:nvSpPr>
        <p:spPr>
          <a:xfrm>
            <a:off x="3828582" y="2782527"/>
            <a:ext cx="82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Restful </a:t>
            </a:r>
            <a:endParaRPr lang="en-IL" sz="14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044852A-72DD-4C67-9A8C-29B245C28FF6}"/>
              </a:ext>
            </a:extLst>
          </p:cNvPr>
          <p:cNvCxnSpPr/>
          <p:nvPr/>
        </p:nvCxnSpPr>
        <p:spPr>
          <a:xfrm rot="16200000" flipH="1">
            <a:off x="6386419" y="3341214"/>
            <a:ext cx="1102553" cy="6543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2F050D1B-F8CB-4416-ABC7-4EE29B48938E}"/>
              </a:ext>
            </a:extLst>
          </p:cNvPr>
          <p:cNvSpPr/>
          <p:nvPr/>
        </p:nvSpPr>
        <p:spPr>
          <a:xfrm>
            <a:off x="6667400" y="4219661"/>
            <a:ext cx="1125972" cy="55367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E17C3AC-C303-4EAA-99AE-ECC8D9B2F4F8}"/>
              </a:ext>
            </a:extLst>
          </p:cNvPr>
          <p:cNvCxnSpPr>
            <a:cxnSpLocks/>
          </p:cNvCxnSpPr>
          <p:nvPr/>
        </p:nvCxnSpPr>
        <p:spPr>
          <a:xfrm flipV="1">
            <a:off x="6858499" y="2015952"/>
            <a:ext cx="1842289" cy="71026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3D0CED37-9B3B-44D4-B7C1-69748654710D}"/>
              </a:ext>
            </a:extLst>
          </p:cNvPr>
          <p:cNvSpPr/>
          <p:nvPr/>
        </p:nvSpPr>
        <p:spPr>
          <a:xfrm>
            <a:off x="8758106" y="1241570"/>
            <a:ext cx="1644242" cy="1266738"/>
          </a:xfrm>
          <a:prstGeom prst="cloud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31622-3905-40A2-9576-01BFB7315ADD}"/>
              </a:ext>
            </a:extLst>
          </p:cNvPr>
          <p:cNvSpPr txBox="1"/>
          <p:nvPr/>
        </p:nvSpPr>
        <p:spPr>
          <a:xfrm>
            <a:off x="9034943" y="1560352"/>
            <a:ext cx="10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Internet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1B4B4-8681-4F5C-A57A-A29D7930C99E}"/>
              </a:ext>
            </a:extLst>
          </p:cNvPr>
          <p:cNvSpPr txBox="1"/>
          <p:nvPr/>
        </p:nvSpPr>
        <p:spPr>
          <a:xfrm>
            <a:off x="7172181" y="2688110"/>
            <a:ext cx="158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Fetch request via Crawler</a:t>
            </a:r>
            <a:endParaRPr lang="en-IL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2AE183-2F07-41C9-8633-9641419F9642}"/>
              </a:ext>
            </a:extLst>
          </p:cNvPr>
          <p:cNvSpPr txBox="1"/>
          <p:nvPr/>
        </p:nvSpPr>
        <p:spPr>
          <a:xfrm>
            <a:off x="3196206" y="37750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MT"/>
              </a:rPr>
              <a:t>Solution guidelines and Architecture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34D8F-E69C-4149-988F-3E7982C39435}"/>
              </a:ext>
            </a:extLst>
          </p:cNvPr>
          <p:cNvSpPr txBox="1"/>
          <p:nvPr/>
        </p:nvSpPr>
        <p:spPr>
          <a:xfrm>
            <a:off x="531709" y="3665994"/>
            <a:ext cx="4992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solution will implement a web application using React in the front with MUI for page design and Axios for processing requests &amp; responses. In the back a NodeJS server with express that will work as an api endpoint which will process via the crawler the required links, and fetch &amp; cheerio libs to retrieve the links and scan them.</a:t>
            </a:r>
            <a:br>
              <a:rPr lang="en-US" sz="1600" dirty="0"/>
            </a:br>
            <a:r>
              <a:rPr lang="en-US" sz="1600" dirty="0"/>
              <a:t>Input: </a:t>
            </a:r>
            <a:r>
              <a:rPr lang="en-US" sz="1600" dirty="0" err="1"/>
              <a:t>startUrl</a:t>
            </a:r>
            <a:r>
              <a:rPr lang="en-US" sz="1600" dirty="0"/>
              <a:t>, </a:t>
            </a:r>
            <a:r>
              <a:rPr lang="en-US" sz="1600" dirty="0" err="1"/>
              <a:t>maxLinks</a:t>
            </a:r>
            <a:r>
              <a:rPr lang="en-US" sz="1600" dirty="0"/>
              <a:t>, depth</a:t>
            </a:r>
          </a:p>
          <a:p>
            <a:br>
              <a:rPr lang="en-US" sz="1600" dirty="0"/>
            </a:br>
            <a:r>
              <a:rPr lang="en-US" sz="1600" dirty="0"/>
              <a:t>Algorithm based on </a:t>
            </a:r>
            <a:r>
              <a:rPr lang="en-US" sz="1600" b="1" dirty="0"/>
              <a:t>BFS – </a:t>
            </a:r>
            <a:r>
              <a:rPr lang="en-US" sz="1600" dirty="0"/>
              <a:t>complexity</a:t>
            </a:r>
            <a:r>
              <a:rPr lang="en-US" sz="1600" b="1" dirty="0"/>
              <a:t> O(V + E)</a:t>
            </a:r>
            <a:br>
              <a:rPr lang="en-US" sz="1600" b="1" dirty="0"/>
            </a:br>
            <a:r>
              <a:rPr lang="en-US" sz="1600" dirty="0"/>
              <a:t>Note: MongoDB will be used if saving data will be required in the future.</a:t>
            </a:r>
          </a:p>
          <a:p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36932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DAACC-DDD4-4EED-87C7-FEF5CFE1981C}"/>
              </a:ext>
            </a:extLst>
          </p:cNvPr>
          <p:cNvSpPr/>
          <p:nvPr/>
        </p:nvSpPr>
        <p:spPr>
          <a:xfrm>
            <a:off x="6368955" y="1241017"/>
            <a:ext cx="1894114" cy="7931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9FB1B0-2A1F-48E8-BD12-250C987DCC0B}"/>
              </a:ext>
            </a:extLst>
          </p:cNvPr>
          <p:cNvSpPr/>
          <p:nvPr/>
        </p:nvSpPr>
        <p:spPr>
          <a:xfrm>
            <a:off x="9542987" y="2938072"/>
            <a:ext cx="1894114" cy="793102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queue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C00AF-5B4A-4B3F-B4BD-B9B2CEFBC3FD}"/>
              </a:ext>
            </a:extLst>
          </p:cNvPr>
          <p:cNvSpPr txBox="1"/>
          <p:nvPr/>
        </p:nvSpPr>
        <p:spPr>
          <a:xfrm>
            <a:off x="3196206" y="37750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MT"/>
              </a:rPr>
              <a:t>S</a:t>
            </a:r>
            <a:r>
              <a:rPr lang="en-US" sz="1800" b="0" i="0" u="none" strike="noStrike" baseline="0" dirty="0">
                <a:latin typeface="ArialMT"/>
              </a:rPr>
              <a:t>ystem level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BCC4CE-A076-42C3-9C66-B64A3A32262D}"/>
              </a:ext>
            </a:extLst>
          </p:cNvPr>
          <p:cNvSpPr/>
          <p:nvPr/>
        </p:nvSpPr>
        <p:spPr>
          <a:xfrm>
            <a:off x="4394031" y="4888622"/>
            <a:ext cx="1894114" cy="79310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Visited (set)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2A84A-3917-44A0-9796-2A505AA06EFC}"/>
              </a:ext>
            </a:extLst>
          </p:cNvPr>
          <p:cNvSpPr/>
          <p:nvPr/>
        </p:nvSpPr>
        <p:spPr>
          <a:xfrm>
            <a:off x="7316012" y="4178549"/>
            <a:ext cx="2197916" cy="2216877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857D69-16A2-4394-BA07-C5633DF73564}"/>
              </a:ext>
            </a:extLst>
          </p:cNvPr>
          <p:cNvSpPr/>
          <p:nvPr/>
        </p:nvSpPr>
        <p:spPr>
          <a:xfrm>
            <a:off x="7829410" y="5822792"/>
            <a:ext cx="123147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 Links</a:t>
            </a:r>
            <a:endParaRPr lang="en-IL" sz="1400" b="1" dirty="0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68334E3-EB07-4351-BB30-6AC183F255FC}"/>
              </a:ext>
            </a:extLst>
          </p:cNvPr>
          <p:cNvSpPr/>
          <p:nvPr/>
        </p:nvSpPr>
        <p:spPr>
          <a:xfrm rot="10800000">
            <a:off x="2419108" y="5100507"/>
            <a:ext cx="1974922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9257-9029-4DE5-A277-902EA0458B84}"/>
              </a:ext>
            </a:extLst>
          </p:cNvPr>
          <p:cNvSpPr txBox="1"/>
          <p:nvPr/>
        </p:nvSpPr>
        <p:spPr>
          <a:xfrm>
            <a:off x="2499918" y="5469839"/>
            <a:ext cx="2197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Returned data from API</a:t>
            </a:r>
            <a:endParaRPr lang="en-IL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815C6-63AD-4F0F-AFDC-264CF23FE422}"/>
              </a:ext>
            </a:extLst>
          </p:cNvPr>
          <p:cNvCxnSpPr>
            <a:cxnSpLocks/>
          </p:cNvCxnSpPr>
          <p:nvPr/>
        </p:nvCxnSpPr>
        <p:spPr>
          <a:xfrm>
            <a:off x="7910818" y="2046914"/>
            <a:ext cx="1632169" cy="89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4B8354-D113-4F55-827A-EA6DFF873D4B}"/>
              </a:ext>
            </a:extLst>
          </p:cNvPr>
          <p:cNvSpPr txBox="1"/>
          <p:nvPr/>
        </p:nvSpPr>
        <p:spPr>
          <a:xfrm>
            <a:off x="7722717" y="3750325"/>
            <a:ext cx="127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Find Links</a:t>
            </a:r>
            <a:endParaRPr lang="en-IL" sz="1400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76A92F-F97E-4EAF-A2CB-9BB9753C6BFB}"/>
              </a:ext>
            </a:extLst>
          </p:cNvPr>
          <p:cNvSpPr/>
          <p:nvPr/>
        </p:nvSpPr>
        <p:spPr>
          <a:xfrm>
            <a:off x="7799235" y="5252558"/>
            <a:ext cx="123147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Structure link</a:t>
            </a:r>
            <a:endParaRPr lang="en-IL" sz="14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68C2-4743-4366-8395-75E0F22DDDEF}"/>
              </a:ext>
            </a:extLst>
          </p:cNvPr>
          <p:cNvSpPr txBox="1"/>
          <p:nvPr/>
        </p:nvSpPr>
        <p:spPr>
          <a:xfrm>
            <a:off x="7467913" y="4566889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 functions</a:t>
            </a:r>
            <a:endParaRPr lang="en-I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6F0DA1-7872-48F5-832D-F8DED204B6C9}"/>
              </a:ext>
            </a:extLst>
          </p:cNvPr>
          <p:cNvCxnSpPr>
            <a:cxnSpLocks/>
          </p:cNvCxnSpPr>
          <p:nvPr/>
        </p:nvCxnSpPr>
        <p:spPr>
          <a:xfrm flipH="1" flipV="1">
            <a:off x="6368955" y="5324561"/>
            <a:ext cx="1430280" cy="72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A65BC-13A7-4E8D-A680-CD9698B4D1CA}"/>
              </a:ext>
            </a:extLst>
          </p:cNvPr>
          <p:cNvCxnSpPr>
            <a:cxnSpLocks/>
          </p:cNvCxnSpPr>
          <p:nvPr/>
        </p:nvCxnSpPr>
        <p:spPr>
          <a:xfrm flipH="1">
            <a:off x="8362676" y="3614817"/>
            <a:ext cx="1197002" cy="56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90F880-A6D8-4535-80FE-DC49023F2963}"/>
              </a:ext>
            </a:extLst>
          </p:cNvPr>
          <p:cNvSpPr txBox="1"/>
          <p:nvPr/>
        </p:nvSpPr>
        <p:spPr>
          <a:xfrm>
            <a:off x="8722567" y="2477591"/>
            <a:ext cx="1279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Start </a:t>
            </a:r>
            <a:r>
              <a:rPr lang="en-US" sz="1400" u="sng" dirty="0" err="1"/>
              <a:t>url</a:t>
            </a:r>
            <a:endParaRPr lang="en-IL" sz="1400" u="sng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D23114A-4294-4586-BC8B-4F546E13BCE6}"/>
              </a:ext>
            </a:extLst>
          </p:cNvPr>
          <p:cNvCxnSpPr>
            <a:cxnSpLocks/>
          </p:cNvCxnSpPr>
          <p:nvPr/>
        </p:nvCxnSpPr>
        <p:spPr>
          <a:xfrm rot="10800000">
            <a:off x="8556770" y="3148477"/>
            <a:ext cx="2567032" cy="466340"/>
          </a:xfrm>
          <a:prstGeom prst="curvedConnector3">
            <a:avLst>
              <a:gd name="adj1" fmla="val 16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DAD7AA6-A87F-41B2-ADC9-FE4534C93471}"/>
              </a:ext>
            </a:extLst>
          </p:cNvPr>
          <p:cNvSpPr/>
          <p:nvPr/>
        </p:nvSpPr>
        <p:spPr>
          <a:xfrm>
            <a:off x="4697834" y="3097552"/>
            <a:ext cx="1182848" cy="175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966CCF-833F-4928-9931-77074CC978B9}"/>
              </a:ext>
            </a:extLst>
          </p:cNvPr>
          <p:cNvSpPr txBox="1"/>
          <p:nvPr/>
        </p:nvSpPr>
        <p:spPr>
          <a:xfrm>
            <a:off x="4829261" y="3097552"/>
            <a:ext cx="118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br>
              <a:rPr lang="en-US" sz="1200" dirty="0"/>
            </a:br>
            <a:r>
              <a:rPr lang="en-US" sz="1200" dirty="0"/>
              <a:t>https://</a:t>
            </a:r>
          </a:p>
          <a:p>
            <a:r>
              <a:rPr lang="en-US" sz="1200" dirty="0"/>
              <a:t>https:/hos/url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..</a:t>
            </a:r>
          </a:p>
          <a:p>
            <a:r>
              <a:rPr lang="en-US" sz="1200" dirty="0"/>
              <a:t>.</a:t>
            </a:r>
            <a:endParaRPr lang="en-IL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7C255A-B379-4DD6-85F0-E15A16128ABD}"/>
              </a:ext>
            </a:extLst>
          </p:cNvPr>
          <p:cNvSpPr/>
          <p:nvPr/>
        </p:nvSpPr>
        <p:spPr>
          <a:xfrm>
            <a:off x="360727" y="4566889"/>
            <a:ext cx="2058381" cy="121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463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12AE183-2F07-41C9-8633-9641419F9642}"/>
              </a:ext>
            </a:extLst>
          </p:cNvPr>
          <p:cNvSpPr txBox="1"/>
          <p:nvPr/>
        </p:nvSpPr>
        <p:spPr>
          <a:xfrm>
            <a:off x="3196206" y="37750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MT"/>
              </a:rPr>
              <a:t>Architecture &amp; algorithm 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BC8E1-FF43-498D-863F-18C8F44AC04B}"/>
              </a:ext>
            </a:extLst>
          </p:cNvPr>
          <p:cNvSpPr txBox="1"/>
          <p:nvPr/>
        </p:nvSpPr>
        <p:spPr>
          <a:xfrm>
            <a:off x="453006" y="1115736"/>
            <a:ext cx="89510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MT"/>
              </a:rPr>
              <a:t>The crawling </a:t>
            </a:r>
            <a:r>
              <a:rPr lang="en-US" sz="1500" dirty="0">
                <a:latin typeface="ArialMT"/>
              </a:rPr>
              <a:t>process will be done via BFS algorithm.</a:t>
            </a:r>
            <a:br>
              <a:rPr lang="en-US" sz="1500" dirty="0">
                <a:latin typeface="ArialMT"/>
              </a:rPr>
            </a:br>
            <a:r>
              <a:rPr lang="en-US" sz="1500" dirty="0">
                <a:latin typeface="ArialMT"/>
              </a:rPr>
              <a:t>While queue not empty, we will</a:t>
            </a:r>
            <a:br>
              <a:rPr lang="en-US" sz="1500" dirty="0">
                <a:latin typeface="ArialMT"/>
              </a:rPr>
            </a:br>
            <a:r>
              <a:rPr lang="en-US" sz="1500" dirty="0">
                <a:latin typeface="ArialMT"/>
              </a:rPr>
              <a:t>Fetching the adjacent links from the link</a:t>
            </a:r>
            <a:br>
              <a:rPr lang="en-US" sz="1500" dirty="0">
                <a:latin typeface="ArialMT"/>
              </a:rPr>
            </a:br>
            <a:r>
              <a:rPr lang="en-US" sz="1500" dirty="0">
                <a:latin typeface="ArialMT"/>
              </a:rPr>
              <a:t>Going for all the adjacent links in the structure, the implementation: using a queue for the current link and a set for the visited links. Each time checking if we visited, in case not we add them to the set and push the to the main queue…</a:t>
            </a:r>
          </a:p>
          <a:p>
            <a:endParaRPr lang="en-US" sz="1500" dirty="0">
              <a:latin typeface="ArialMT"/>
            </a:endParaRPr>
          </a:p>
          <a:p>
            <a:r>
              <a:rPr lang="en-US" sz="1500" u="sng" dirty="0">
                <a:latin typeface="ArialMT"/>
              </a:rPr>
              <a:t>Frontend architecture: </a:t>
            </a:r>
            <a:r>
              <a:rPr lang="en-US" sz="1500" dirty="0">
                <a:latin typeface="ArialMT"/>
              </a:rPr>
              <a:t>we will use React with hooks using </a:t>
            </a:r>
            <a:r>
              <a:rPr lang="en-US" sz="1500" dirty="0" err="1">
                <a:latin typeface="ArialMT"/>
              </a:rPr>
              <a:t>useEffect</a:t>
            </a:r>
            <a:r>
              <a:rPr lang="en-US" sz="1500" dirty="0">
                <a:latin typeface="ArialMT"/>
              </a:rPr>
              <a:t> to handle post request to the server </a:t>
            </a:r>
            <a:r>
              <a:rPr lang="en-US" sz="1500" dirty="0" err="1">
                <a:latin typeface="ArialMT"/>
              </a:rPr>
              <a:t>useState</a:t>
            </a:r>
            <a:r>
              <a:rPr lang="en-US" sz="1500" dirty="0">
                <a:latin typeface="ArialMT"/>
              </a:rPr>
              <a:t> for managing the UI states and </a:t>
            </a:r>
            <a:r>
              <a:rPr lang="en-US" sz="1500" dirty="0" err="1">
                <a:latin typeface="ArialMT"/>
              </a:rPr>
              <a:t>useContext</a:t>
            </a:r>
            <a:r>
              <a:rPr lang="en-US" sz="1500" dirty="0">
                <a:latin typeface="ArialMT"/>
              </a:rPr>
              <a:t> fore handling with data across components.</a:t>
            </a:r>
          </a:p>
          <a:p>
            <a:r>
              <a:rPr lang="en-US" sz="1500" dirty="0">
                <a:latin typeface="ArialMT"/>
              </a:rPr>
              <a:t>Structure is </a:t>
            </a:r>
            <a:r>
              <a:rPr lang="en-US" sz="1500" dirty="0" err="1">
                <a:latin typeface="ArialMT"/>
              </a:rPr>
              <a:t>MainComponent</a:t>
            </a:r>
            <a:r>
              <a:rPr lang="en-US" sz="1500" dirty="0">
                <a:latin typeface="ArialMT"/>
              </a:rPr>
              <a:t>-&gt;</a:t>
            </a:r>
            <a:r>
              <a:rPr lang="en-US" sz="1500" dirty="0" err="1">
                <a:latin typeface="ArialMT"/>
              </a:rPr>
              <a:t>LinksList</a:t>
            </a:r>
            <a:r>
              <a:rPr lang="en-US" sz="1500" dirty="0">
                <a:latin typeface="ArialMT"/>
              </a:rPr>
              <a:t>-&gt;</a:t>
            </a:r>
            <a:r>
              <a:rPr lang="en-US" sz="1500" dirty="0" err="1">
                <a:latin typeface="ArialMT"/>
              </a:rPr>
              <a:t>LinksItem</a:t>
            </a:r>
            <a:endParaRPr lang="en-US" sz="1500" dirty="0">
              <a:latin typeface="ArialMT"/>
            </a:endParaRPr>
          </a:p>
          <a:p>
            <a:r>
              <a:rPr lang="en-US" sz="1500" dirty="0">
                <a:latin typeface="ArialMT"/>
              </a:rPr>
              <a:t>useMain.js file for </a:t>
            </a:r>
            <a:r>
              <a:rPr lang="en-US" sz="1500" dirty="0" err="1">
                <a:latin typeface="ArialMT"/>
              </a:rPr>
              <a:t>ceperation</a:t>
            </a:r>
            <a:r>
              <a:rPr lang="en-US" sz="1500" dirty="0">
                <a:latin typeface="ArialMT"/>
              </a:rPr>
              <a:t> of concerns.</a:t>
            </a:r>
          </a:p>
          <a:p>
            <a:endParaRPr lang="en-US" sz="1500" dirty="0">
              <a:latin typeface="ArialMT"/>
            </a:endParaRPr>
          </a:p>
          <a:p>
            <a:endParaRPr lang="en-US" sz="1500" dirty="0">
              <a:latin typeface="ArialMT"/>
            </a:endParaRPr>
          </a:p>
          <a:p>
            <a:r>
              <a:rPr lang="en-US" sz="1500" u="sng" dirty="0">
                <a:latin typeface="ArialMT"/>
              </a:rPr>
              <a:t>Backend architecture: </a:t>
            </a:r>
            <a:r>
              <a:rPr lang="en-US" sz="1500" dirty="0">
                <a:latin typeface="ArialMT"/>
              </a:rPr>
              <a:t>We will use NodeJS which will be our server and endpoint for the client.</a:t>
            </a:r>
            <a:br>
              <a:rPr lang="en-US" sz="1500" dirty="0">
                <a:latin typeface="ArialMT"/>
              </a:rPr>
            </a:br>
            <a:r>
              <a:rPr lang="en-US" sz="1500" dirty="0">
                <a:latin typeface="ArialMT"/>
              </a:rPr>
              <a:t>We will work with express to digest the restful requests and send response with express-validators to check the input.</a:t>
            </a:r>
          </a:p>
          <a:p>
            <a:r>
              <a:rPr lang="en-US" sz="1500" dirty="0">
                <a:latin typeface="ArialMT"/>
              </a:rPr>
              <a:t>For the crawler we will use fetch for fetching </a:t>
            </a:r>
            <a:r>
              <a:rPr lang="en-US" sz="1500" dirty="0" err="1">
                <a:latin typeface="ArialMT"/>
              </a:rPr>
              <a:t>urls</a:t>
            </a:r>
            <a:r>
              <a:rPr lang="en-US" sz="1500" dirty="0">
                <a:latin typeface="ArialMT"/>
              </a:rPr>
              <a:t>, cheerio for pulling all the </a:t>
            </a:r>
            <a:r>
              <a:rPr lang="en-US" sz="1500" dirty="0" err="1">
                <a:latin typeface="ArialMT"/>
              </a:rPr>
              <a:t>href</a:t>
            </a:r>
            <a:r>
              <a:rPr lang="en-US" sz="1500" dirty="0">
                <a:latin typeface="ArialMT"/>
              </a:rPr>
              <a:t> from the </a:t>
            </a:r>
            <a:r>
              <a:rPr lang="en-US" sz="1500" dirty="0" err="1">
                <a:latin typeface="ArialMT"/>
              </a:rPr>
              <a:t>dom</a:t>
            </a:r>
            <a:r>
              <a:rPr lang="en-US" sz="1500" dirty="0">
                <a:latin typeface="ArialMT"/>
              </a:rPr>
              <a:t> tree</a:t>
            </a:r>
          </a:p>
          <a:p>
            <a:r>
              <a:rPr lang="en-US" sz="1500" dirty="0">
                <a:latin typeface="ArialMT"/>
              </a:rPr>
              <a:t>MongoDB only setup for future need (if will be required in some point in time)</a:t>
            </a:r>
          </a:p>
          <a:p>
            <a:r>
              <a:rPr lang="en-US" sz="1500" dirty="0">
                <a:latin typeface="ArialMT"/>
              </a:rPr>
              <a:t>Routs for api endpoint</a:t>
            </a:r>
          </a:p>
          <a:p>
            <a:r>
              <a:rPr lang="en-US" sz="1500" dirty="0" err="1">
                <a:latin typeface="ArialMT"/>
              </a:rPr>
              <a:t>Contorllers</a:t>
            </a:r>
            <a:r>
              <a:rPr lang="en-US" sz="1500" dirty="0">
                <a:latin typeface="ArialMT"/>
              </a:rPr>
              <a:t> for the functionality of the crawler</a:t>
            </a:r>
          </a:p>
          <a:p>
            <a:r>
              <a:rPr lang="en-US" sz="1500" dirty="0">
                <a:latin typeface="ArialMT"/>
              </a:rPr>
              <a:t>Utils folder for helper functions</a:t>
            </a:r>
          </a:p>
          <a:p>
            <a:r>
              <a:rPr lang="en-US" sz="1500" dirty="0">
                <a:latin typeface="ArialMT"/>
              </a:rPr>
              <a:t>Config folder handling </a:t>
            </a:r>
            <a:r>
              <a:rPr lang="en-US" sz="1500" dirty="0" err="1">
                <a:latin typeface="ArialMT"/>
              </a:rPr>
              <a:t>db</a:t>
            </a:r>
            <a:r>
              <a:rPr lang="en-US" sz="1500" dirty="0">
                <a:latin typeface="ArialMT"/>
              </a:rPr>
              <a:t>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70320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Valery Boltavsky</dc:creator>
  <cp:lastModifiedBy>Valery Boltavsky</cp:lastModifiedBy>
  <cp:revision>14</cp:revision>
  <dcterms:created xsi:type="dcterms:W3CDTF">2021-12-25T18:45:00Z</dcterms:created>
  <dcterms:modified xsi:type="dcterms:W3CDTF">2021-12-25T21:35:44Z</dcterms:modified>
</cp:coreProperties>
</file>