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italic.fntdata"/><Relationship Id="rId6" Type="http://schemas.openxmlformats.org/officeDocument/2006/relationships/slide" Target="slides/slide2.xml"/><Relationship Id="rId18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ef7f67bf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ef7f67bf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ef7f67bf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ef7f67bf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ef7f67bf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ef7f67bf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f7f67bf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f7f67bf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f7f67bf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f7f67bf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f7f67bf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f7f67bf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f7f67bf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ef7f67bf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ef7f67bf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ef7f67bf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ef7f67bf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ef7f67bf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ef7f67bf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ef7f67bf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f7f67bf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ef7f67bf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Python for Data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Valentin Le Gall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Modélisation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700" y="514125"/>
            <a:ext cx="4534155" cy="46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863350" y="2078875"/>
            <a:ext cx="282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 des gridsearchCV sur les algorithmes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RandomForest donne le meilleur résultat.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Modélisation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863350" y="2078875"/>
            <a:ext cx="282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 du gridsearchCV </a:t>
            </a:r>
            <a:r>
              <a:rPr lang="fr"/>
              <a:t>RandomForest </a:t>
            </a:r>
            <a:r>
              <a:rPr lang="fr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J’ai afficher ce graphique pour chacun des paramètres pour bien visualiser leurs importances.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voit que le paramètre “min_sample_leaf” donne de meilleurs résultats avec la valeur 3.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225" y="896725"/>
            <a:ext cx="5576775" cy="37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Les arbres et l’algorithme RandomForest ont donnés les meilleurs résultats (environ 98% de bonnes prédictions) pour ce problème de classification multi classes.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1- Contexte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2- Data Visualisation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3- </a:t>
            </a:r>
            <a:r>
              <a:rPr lang="fr"/>
              <a:t>Modélisation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Le contexte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L’objectif est de classifier les différents “blocs” (zones) d’une page.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Il y </a:t>
            </a:r>
            <a:r>
              <a:rPr lang="fr"/>
              <a:t>a</a:t>
            </a:r>
            <a:r>
              <a:rPr lang="fr"/>
              <a:t>  5 catégories: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text </a:t>
            </a:r>
            <a:r>
              <a:rPr lang="fr"/>
              <a:t>(1), </a:t>
            </a:r>
            <a:r>
              <a:rPr b="1" lang="fr"/>
              <a:t>horizontal line</a:t>
            </a:r>
            <a:r>
              <a:rPr lang="fr"/>
              <a:t> (2), </a:t>
            </a:r>
            <a:r>
              <a:rPr b="1" lang="fr"/>
              <a:t>picture</a:t>
            </a:r>
            <a:r>
              <a:rPr lang="fr"/>
              <a:t> (3), </a:t>
            </a:r>
            <a:r>
              <a:rPr b="1" lang="fr"/>
              <a:t>vertical line</a:t>
            </a:r>
            <a:r>
              <a:rPr lang="fr"/>
              <a:t> (4) and </a:t>
            </a:r>
            <a:r>
              <a:rPr b="1" lang="fr"/>
              <a:t>graphic </a:t>
            </a:r>
            <a:r>
              <a:rPr lang="fr"/>
              <a:t>(5)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Pour cela nous avons plusieurs caractéristiques sur les blocs de la page.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251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Le contexte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710375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Voici les</a:t>
            </a:r>
            <a:r>
              <a:rPr lang="fr"/>
              <a:t> caractéristiques sur les blocs de la page: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  height:   integer.         | Height of the block.</a:t>
            </a:r>
            <a:br>
              <a:rPr lang="fr"/>
            </a:br>
            <a:r>
              <a:rPr lang="fr"/>
              <a:t>   lenght:   integer.     | Length of the block. </a:t>
            </a:r>
            <a:br>
              <a:rPr lang="fr"/>
            </a:br>
            <a:r>
              <a:rPr lang="fr"/>
              <a:t>   area:     integer.    | Area of the block (height * lenght);</a:t>
            </a:r>
            <a:br>
              <a:rPr lang="fr"/>
            </a:br>
            <a:r>
              <a:rPr lang="fr"/>
              <a:t>   eccen:    continuous.  | Eccentricity of the block (lenght / height);</a:t>
            </a:r>
            <a:br>
              <a:rPr lang="fr"/>
            </a:br>
            <a:r>
              <a:rPr lang="fr"/>
              <a:t>   p_black:  continuous.  | Percentage of black pixels within the block (blackpix / area);</a:t>
            </a:r>
            <a:br>
              <a:rPr lang="fr"/>
            </a:br>
            <a:r>
              <a:rPr lang="fr"/>
              <a:t>   p_and:    continuous.    | Percentage of black pixels after the application of the RLSA (blackand / area);</a:t>
            </a:r>
            <a:br>
              <a:rPr lang="fr"/>
            </a:br>
            <a:r>
              <a:rPr lang="fr"/>
              <a:t>   mean_tr:  continuous.      | Mean number of white-black transitions (blackpix / wb_trans);</a:t>
            </a:r>
            <a:br>
              <a:rPr lang="fr"/>
            </a:br>
            <a:r>
              <a:rPr lang="fr"/>
              <a:t>   blackpix: integer.    | Total number of black pixels in the original bitmap of the block.</a:t>
            </a:r>
            <a:br>
              <a:rPr lang="fr"/>
            </a:br>
            <a:r>
              <a:rPr lang="fr"/>
              <a:t>   blackand: integer.        | Total number of black pixels in the bitmap of the block after the RLSA.</a:t>
            </a:r>
            <a:br>
              <a:rPr lang="fr"/>
            </a:br>
            <a:r>
              <a:rPr lang="fr"/>
              <a:t>   wb_trans: integer.          | Number of white-black transitions in the original bitmap of the block.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Data </a:t>
            </a:r>
            <a:r>
              <a:rPr lang="fr"/>
              <a:t>Visualisation</a:t>
            </a:r>
            <a:r>
              <a:rPr lang="fr"/>
              <a:t>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J’ai essayé de faire un ressortir un maximum d’informations à partir de graphique.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 Dans un premier temps  j’ai affiché des informations sur le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 Ensuite j’ai affiché des informations sur les caractéristiques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Data Visualisation 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63350" y="2078875"/>
            <a:ext cx="282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1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Ici on affiche le nombre de valeur unique selon les colonnes qui donne une première vue intéressante du dataset.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750" y="2078875"/>
            <a:ext cx="21145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Data Visualisation 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863350" y="2078875"/>
            <a:ext cx="282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2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Ici on affiche la valeur de la colonne ‘blackpix’ selon les classes.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observe que la classe trois (picture) à des valeurs plus élevés que les autres classes.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‘blackpix’  peut donc être une caractéristique déterminante pour prédire la juste classe.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780" y="1853850"/>
            <a:ext cx="5008670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Data Visualisation 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86825" y="1992800"/>
            <a:ext cx="282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3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Ici on affiche la distribution des classes.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observe que la classe une (text) contient bien plus de valeur que les autres classes.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/>
              <a:t>text </a:t>
            </a:r>
            <a:r>
              <a:rPr lang="fr"/>
              <a:t>(1), </a:t>
            </a:r>
            <a:r>
              <a:rPr b="1" lang="fr"/>
              <a:t>horizontal line</a:t>
            </a:r>
            <a:r>
              <a:rPr lang="fr"/>
              <a:t> (2), </a:t>
            </a:r>
            <a:r>
              <a:rPr b="1" lang="fr"/>
              <a:t>picture</a:t>
            </a:r>
            <a:r>
              <a:rPr lang="fr"/>
              <a:t> (3), </a:t>
            </a:r>
            <a:r>
              <a:rPr b="1" lang="fr"/>
              <a:t>vertical line</a:t>
            </a:r>
            <a:r>
              <a:rPr lang="fr"/>
              <a:t> (4) and </a:t>
            </a:r>
            <a:r>
              <a:rPr b="1" lang="fr"/>
              <a:t>graphic </a:t>
            </a:r>
            <a:r>
              <a:rPr lang="fr"/>
              <a:t>(5)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325" y="1853850"/>
            <a:ext cx="4922099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Modélisation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Le problème est une classification mutli classes.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 J’ai donc choisi une dizaine d'algorithmes de classifications classiques (librairie SkLearn)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 Pour chacun des algorithmes j’ai entré une liste de paramètres et des valeurs à tester avec gridsearchCV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 J’ai ensuite pris le meilleur (RandomForest) et à nouveau effectué des tests avec des paramètres plus précis.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